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media/image5.jpg" ContentType="image/jpeg"/>
  <Override PartName="/ppt/tags/tag6.xml" ContentType="application/vnd.openxmlformats-officedocument.presentationml.tags+xml"/>
  <Override PartName="/ppt/media/image6.jpg" ContentType="image/jpeg"/>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heme/theme3.xml" ContentType="application/vnd.openxmlformats-officedocument.them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2"/>
  </p:sldMasterIdLst>
  <p:notesMasterIdLst>
    <p:notesMasterId r:id="rId23"/>
  </p:notesMasterIdLst>
  <p:sldIdLst>
    <p:sldId id="256" r:id="rId3"/>
    <p:sldId id="11163" r:id="rId4"/>
    <p:sldId id="11143" r:id="rId5"/>
    <p:sldId id="11144" r:id="rId6"/>
    <p:sldId id="11146" r:id="rId7"/>
    <p:sldId id="11147" r:id="rId8"/>
    <p:sldId id="11167" r:id="rId9"/>
    <p:sldId id="11166" r:id="rId10"/>
    <p:sldId id="11168" r:id="rId11"/>
    <p:sldId id="11160" r:id="rId12"/>
    <p:sldId id="11134" r:id="rId13"/>
    <p:sldId id="11136" r:id="rId14"/>
    <p:sldId id="11137" r:id="rId15"/>
    <p:sldId id="11156" r:id="rId16"/>
    <p:sldId id="11138" r:id="rId17"/>
    <p:sldId id="11139" r:id="rId18"/>
    <p:sldId id="11145" r:id="rId19"/>
    <p:sldId id="11155" r:id="rId20"/>
    <p:sldId id="11135" r:id="rId21"/>
    <p:sldId id="1115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5" autoAdjust="0"/>
    <p:restoredTop sz="94660"/>
  </p:normalViewPr>
  <p:slideViewPr>
    <p:cSldViewPr snapToGrid="0">
      <p:cViewPr>
        <p:scale>
          <a:sx n="114" d="100"/>
          <a:sy n="114" d="100"/>
        </p:scale>
        <p:origin x="1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05T01:17:43.196"/>
    </inkml:context>
    <inkml:brush xml:id="br0">
      <inkml:brushProperty name="width" value="0.05" units="cm"/>
      <inkml:brushProperty name="height" value="0.05" units="cm"/>
      <inkml:brushProperty name="ignorePressure" value="1"/>
    </inkml:brush>
  </inkml:definitions>
  <inkml:trace contextRef="#ctx0" brushRef="#br0">0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06AF4-6B26-9D44-AA43-08C5E9740E6D}" type="datetimeFigureOut">
              <a:rPr lang="en-US" smtClean="0"/>
              <a:t>9/26/23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862CAB-1B73-364D-B905-7F130B02030F}" type="slidenum">
              <a:rPr lang="en-US" smtClean="0"/>
              <a:t>‹#›</a:t>
            </a:fld>
            <a:endParaRPr lang="en-US"/>
          </a:p>
        </p:txBody>
      </p:sp>
    </p:spTree>
    <p:extLst>
      <p:ext uri="{BB962C8B-B14F-4D97-AF65-F5344CB8AC3E}">
        <p14:creationId xmlns:p14="http://schemas.microsoft.com/office/powerpoint/2010/main" val="444731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862CAB-1B73-364D-B905-7F130B02030F}" type="slidenum">
              <a:rPr lang="en-US" smtClean="0"/>
              <a:t>7</a:t>
            </a:fld>
            <a:endParaRPr lang="en-US"/>
          </a:p>
        </p:txBody>
      </p:sp>
    </p:spTree>
    <p:extLst>
      <p:ext uri="{BB962C8B-B14F-4D97-AF65-F5344CB8AC3E}">
        <p14:creationId xmlns:p14="http://schemas.microsoft.com/office/powerpoint/2010/main" val="3800398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3.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5.xml"/><Relationship Id="rId5" Type="http://schemas.openxmlformats.org/officeDocument/2006/relationships/image" Target="../media/image5.jpg"/><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6.xml"/><Relationship Id="rId5" Type="http://schemas.openxmlformats.org/officeDocument/2006/relationships/image" Target="../media/image6.jpg"/><Relationship Id="rId4" Type="http://schemas.openxmlformats.org/officeDocument/2006/relationships/image" Target="../media/image4.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7.xml"/><Relationship Id="rId4" Type="http://schemas.openxmlformats.org/officeDocument/2006/relationships/image" Target="../media/image7.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8.xml"/><Relationship Id="rId4" Type="http://schemas.openxmlformats.org/officeDocument/2006/relationships/image" Target="../media/image7.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7.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10.xml"/><Relationship Id="rId4" Type="http://schemas.openxmlformats.org/officeDocument/2006/relationships/image" Target="../media/image8.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11.xml"/><Relationship Id="rId4" Type="http://schemas.openxmlformats.org/officeDocument/2006/relationships/image" Target="../media/image8.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12.xml"/><Relationship Id="rId4" Type="http://schemas.openxmlformats.org/officeDocument/2006/relationships/image" Target="../media/image9.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2.xml"/><Relationship Id="rId1" Type="http://schemas.openxmlformats.org/officeDocument/2006/relationships/tags" Target="../tags/tag13.xml"/><Relationship Id="rId4" Type="http://schemas.openxmlformats.org/officeDocument/2006/relationships/image" Target="../media/image7.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2.xml"/><Relationship Id="rId1" Type="http://schemas.openxmlformats.org/officeDocument/2006/relationships/tags" Target="../tags/tag14.xml"/><Relationship Id="rId4" Type="http://schemas.openxmlformats.org/officeDocument/2006/relationships/image" Target="../media/image7.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7.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8.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2.xml"/><Relationship Id="rId1" Type="http://schemas.openxmlformats.org/officeDocument/2006/relationships/tags" Target="../tags/tag17.xml"/><Relationship Id="rId4" Type="http://schemas.openxmlformats.org/officeDocument/2006/relationships/image" Target="../media/image8.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2.xml"/><Relationship Id="rId1" Type="http://schemas.openxmlformats.org/officeDocument/2006/relationships/tags" Target="../tags/tag18.xml"/><Relationship Id="rId4" Type="http://schemas.openxmlformats.org/officeDocument/2006/relationships/image" Target="../media/image9.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2.xml"/><Relationship Id="rId1" Type="http://schemas.openxmlformats.org/officeDocument/2006/relationships/tags" Target="../tags/tag19.xml"/><Relationship Id="rId4" Type="http://schemas.openxmlformats.org/officeDocument/2006/relationships/image" Target="../media/image7.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2.xml"/><Relationship Id="rId1" Type="http://schemas.openxmlformats.org/officeDocument/2006/relationships/tags" Target="../tags/tag20.xml"/><Relationship Id="rId4" Type="http://schemas.openxmlformats.org/officeDocument/2006/relationships/image" Target="../media/image7.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2.xml"/><Relationship Id="rId1" Type="http://schemas.openxmlformats.org/officeDocument/2006/relationships/tags" Target="../tags/tag21.xml"/><Relationship Id="rId4" Type="http://schemas.openxmlformats.org/officeDocument/2006/relationships/image" Target="../media/image7.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2.xml"/><Relationship Id="rId1" Type="http://schemas.openxmlformats.org/officeDocument/2006/relationships/tags" Target="../tags/tag22.xml"/><Relationship Id="rId4" Type="http://schemas.openxmlformats.org/officeDocument/2006/relationships/image" Target="../media/image8.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2.xml"/><Relationship Id="rId1" Type="http://schemas.openxmlformats.org/officeDocument/2006/relationships/tags" Target="../tags/tag23.xml"/><Relationship Id="rId4" Type="http://schemas.openxmlformats.org/officeDocument/2006/relationships/image" Target="../media/image8.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2.xml"/><Relationship Id="rId1" Type="http://schemas.openxmlformats.org/officeDocument/2006/relationships/tags" Target="../tags/tag24.xml"/><Relationship Id="rId4" Type="http://schemas.openxmlformats.org/officeDocument/2006/relationships/image" Target="../media/image9.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2.xml"/><Relationship Id="rId1" Type="http://schemas.openxmlformats.org/officeDocument/2006/relationships/tags" Target="../tags/tag25.xml"/><Relationship Id="rId4" Type="http://schemas.openxmlformats.org/officeDocument/2006/relationships/image" Target="../media/image7.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2.xml"/><Relationship Id="rId1" Type="http://schemas.openxmlformats.org/officeDocument/2006/relationships/tags" Target="../tags/tag26.xml"/><Relationship Id="rId4" Type="http://schemas.openxmlformats.org/officeDocument/2006/relationships/image" Target="../media/image7.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2.xml"/><Relationship Id="rId1" Type="http://schemas.openxmlformats.org/officeDocument/2006/relationships/tags" Target="../tags/tag27.xml"/><Relationship Id="rId4" Type="http://schemas.openxmlformats.org/officeDocument/2006/relationships/image" Target="../media/image7.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2.xml"/><Relationship Id="rId1" Type="http://schemas.openxmlformats.org/officeDocument/2006/relationships/tags" Target="../tags/tag28.xml"/><Relationship Id="rId4" Type="http://schemas.openxmlformats.org/officeDocument/2006/relationships/image" Target="../media/image7.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2.xml"/><Relationship Id="rId1" Type="http://schemas.openxmlformats.org/officeDocument/2006/relationships/tags" Target="../tags/tag29.xml"/><Relationship Id="rId4" Type="http://schemas.openxmlformats.org/officeDocument/2006/relationships/image" Target="../media/image7.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2.xml"/><Relationship Id="rId1" Type="http://schemas.openxmlformats.org/officeDocument/2006/relationships/tags" Target="../tags/tag30.xml"/><Relationship Id="rId4" Type="http://schemas.openxmlformats.org/officeDocument/2006/relationships/image" Target="../media/image7.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2.xml"/><Relationship Id="rId1" Type="http://schemas.openxmlformats.org/officeDocument/2006/relationships/tags" Target="../tags/tag31.xml"/><Relationship Id="rId4" Type="http://schemas.openxmlformats.org/officeDocument/2006/relationships/image" Target="../media/image7.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2.xml"/><Relationship Id="rId1" Type="http://schemas.openxmlformats.org/officeDocument/2006/relationships/tags" Target="../tags/tag32.xml"/><Relationship Id="rId4" Type="http://schemas.openxmlformats.org/officeDocument/2006/relationships/image" Target="../media/image8.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2.xml"/><Relationship Id="rId1" Type="http://schemas.openxmlformats.org/officeDocument/2006/relationships/tags" Target="../tags/tag33.xml"/><Relationship Id="rId4" Type="http://schemas.openxmlformats.org/officeDocument/2006/relationships/image" Target="../media/image8.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2.xml"/><Relationship Id="rId1" Type="http://schemas.openxmlformats.org/officeDocument/2006/relationships/tags" Target="../tags/tag34.xml"/><Relationship Id="rId4" Type="http://schemas.openxmlformats.org/officeDocument/2006/relationships/image" Target="../media/image10.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2.xml"/><Relationship Id="rId1" Type="http://schemas.openxmlformats.org/officeDocument/2006/relationships/tags" Target="../tags/tag35.xml"/><Relationship Id="rId4" Type="http://schemas.openxmlformats.org/officeDocument/2006/relationships/image" Target="../media/image10.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2.xml"/><Relationship Id="rId1" Type="http://schemas.openxmlformats.org/officeDocument/2006/relationships/tags" Target="../tags/tag36.xml"/><Relationship Id="rId4" Type="http://schemas.openxmlformats.org/officeDocument/2006/relationships/image" Target="../media/image10.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2.xml"/><Relationship Id="rId1" Type="http://schemas.openxmlformats.org/officeDocument/2006/relationships/tags" Target="../tags/tag37.xml"/><Relationship Id="rId4" Type="http://schemas.openxmlformats.org/officeDocument/2006/relationships/image" Target="../media/image10.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2.xml"/><Relationship Id="rId1" Type="http://schemas.openxmlformats.org/officeDocument/2006/relationships/tags" Target="../tags/tag38.xml"/><Relationship Id="rId5" Type="http://schemas.openxmlformats.org/officeDocument/2006/relationships/image" Target="../media/image12.jpeg"/><Relationship Id="rId4" Type="http://schemas.openxmlformats.org/officeDocument/2006/relationships/image" Target="../media/image11.emf"/></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9/26/23</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GB"/>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GB"/>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9/26/23</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GB"/>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GB"/>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9/26/23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9/26/23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9/26/23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GB"/>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9/26/23</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9/26/23</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ver Full Image">
    <p:bg>
      <p:bgPr>
        <a:solidFill>
          <a:schemeClr val="tx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41028255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13" name="bg object 16">
            <a:extLst>
              <a:ext uri="{FF2B5EF4-FFF2-40B4-BE49-F238E27FC236}">
                <a16:creationId xmlns:a16="http://schemas.microsoft.com/office/drawing/2014/main" id="{F3318D71-CE38-4578-BAF4-573514588AA8}"/>
              </a:ext>
            </a:extLst>
          </p:cNvPr>
          <p:cNvPicPr/>
          <p:nvPr userDrawn="1">
            <p:custDataLst>
              <p:tags r:id="rId2"/>
            </p:custDataLst>
          </p:nvPr>
        </p:nvPicPr>
        <p:blipFill>
          <a:blip r:embed="rId7" cstate="print"/>
          <a:stretch>
            <a:fillRect/>
          </a:stretch>
        </p:blipFill>
        <p:spPr>
          <a:xfrm>
            <a:off x="2" y="0"/>
            <a:ext cx="12191998" cy="6858000"/>
          </a:xfrm>
          <a:prstGeom prst="rect">
            <a:avLst/>
          </a:prstGeom>
        </p:spPr>
      </p:pic>
      <p:sp>
        <p:nvSpPr>
          <p:cNvPr id="3" name="Rectangle 2" hidden="1"/>
          <p:cNvSpPr/>
          <p:nvPr userDrawn="1">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Trebuchet MS" panose="020B0603020202020204" pitchFamily="34" charset="0"/>
              <a:ea typeface="+mj-ea"/>
              <a:cs typeface="+mj-cs"/>
              <a:sym typeface="Trebuchet MS" panose="020B0603020202020204" pitchFamily="34" charset="0"/>
            </a:endParaRPr>
          </a:p>
        </p:txBody>
      </p:sp>
      <p:sp>
        <p:nvSpPr>
          <p:cNvPr id="14" name="object 2">
            <a:extLst>
              <a:ext uri="{FF2B5EF4-FFF2-40B4-BE49-F238E27FC236}">
                <a16:creationId xmlns:a16="http://schemas.microsoft.com/office/drawing/2014/main" id="{C5A2D65A-01F5-4FC2-9AA4-94F929862215}"/>
              </a:ext>
            </a:extLst>
          </p:cNvPr>
          <p:cNvSpPr/>
          <p:nvPr userDrawn="1"/>
        </p:nvSpPr>
        <p:spPr>
          <a:xfrm>
            <a:off x="879258" y="1193074"/>
            <a:ext cx="5397717" cy="4785415"/>
          </a:xfrm>
          <a:custGeom>
            <a:avLst/>
            <a:gdLst/>
            <a:ahLst/>
            <a:cxnLst/>
            <a:rect l="l" t="t" r="r" b="b"/>
            <a:pathLst>
              <a:path w="9276715" h="7439659">
                <a:moveTo>
                  <a:pt x="9276450" y="0"/>
                </a:moveTo>
                <a:lnTo>
                  <a:pt x="0" y="0"/>
                </a:lnTo>
                <a:lnTo>
                  <a:pt x="0" y="7439375"/>
                </a:lnTo>
                <a:lnTo>
                  <a:pt x="9276450" y="7439375"/>
                </a:lnTo>
                <a:lnTo>
                  <a:pt x="9276450" y="0"/>
                </a:lnTo>
                <a:close/>
              </a:path>
            </a:pathLst>
          </a:custGeom>
          <a:solidFill>
            <a:schemeClr val="tx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sz="1200" dirty="0">
              <a:solidFill>
                <a:srgbClr val="FFFFFF"/>
              </a:solidFill>
            </a:endParaRPr>
          </a:p>
        </p:txBody>
      </p:sp>
      <p:sp>
        <p:nvSpPr>
          <p:cNvPr id="20" name="Subtitle 2">
            <a:extLst>
              <a:ext uri="{FF2B5EF4-FFF2-40B4-BE49-F238E27FC236}">
                <a16:creationId xmlns:a16="http://schemas.microsoft.com/office/drawing/2014/main" id="{AC0C1069-9F1B-4D0E-87C8-5CC4454DB3B6}"/>
              </a:ext>
            </a:extLst>
          </p:cNvPr>
          <p:cNvSpPr>
            <a:spLocks noGrp="1"/>
          </p:cNvSpPr>
          <p:nvPr>
            <p:ph type="subTitle" idx="1" hasCustomPrompt="1"/>
          </p:nvPr>
        </p:nvSpPr>
        <p:spPr bwMode="white">
          <a:xfrm>
            <a:off x="1185892" y="3581588"/>
            <a:ext cx="4569355" cy="739211"/>
          </a:xfrm>
          <a:prstGeom prst="rect">
            <a:avLst/>
          </a:prstGeom>
        </p:spPr>
        <p:txBody>
          <a:bodyPr anchor="t"/>
          <a:lstStyle>
            <a:lvl1pPr marL="12700" indent="0" algn="l">
              <a:lnSpc>
                <a:spcPct val="100000"/>
              </a:lnSpc>
              <a:spcBef>
                <a:spcPts val="114"/>
              </a:spcBef>
              <a:buNone/>
              <a:defRPr lang="en-US" sz="1800" dirty="0">
                <a:solidFill>
                  <a:schemeClr val="bg1"/>
                </a:solidFill>
                <a:latin typeface="Trebuchet MS"/>
                <a:cs typeface="Trebuchet M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in Title Case</a:t>
            </a:r>
          </a:p>
        </p:txBody>
      </p:sp>
      <p:sp>
        <p:nvSpPr>
          <p:cNvPr id="21" name="Title 1">
            <a:extLst>
              <a:ext uri="{FF2B5EF4-FFF2-40B4-BE49-F238E27FC236}">
                <a16:creationId xmlns:a16="http://schemas.microsoft.com/office/drawing/2014/main" id="{D77B2943-69B0-42C0-B8A9-4FF2596EE10A}"/>
              </a:ext>
            </a:extLst>
          </p:cNvPr>
          <p:cNvSpPr>
            <a:spLocks noGrp="1"/>
          </p:cNvSpPr>
          <p:nvPr>
            <p:ph type="ctrTitle" hasCustomPrompt="1"/>
          </p:nvPr>
        </p:nvSpPr>
        <p:spPr bwMode="ltGray">
          <a:xfrm>
            <a:off x="1185892" y="1966300"/>
            <a:ext cx="4569356" cy="1546359"/>
          </a:xfrm>
          <a:prstGeom prst="rect">
            <a:avLst/>
          </a:prstGeom>
        </p:spPr>
        <p:txBody>
          <a:bodyPr vert="horz" anchor="b">
            <a:noAutofit/>
          </a:bodyPr>
          <a:lstStyle>
            <a:lvl1pPr marL="12700" algn="l" eaLnBrk="1" hangingPunct="1">
              <a:lnSpc>
                <a:spcPct val="100000"/>
              </a:lnSpc>
              <a:spcBef>
                <a:spcPts val="105"/>
              </a:spcBef>
              <a:defRPr lang="en-US" sz="3400" b="0" i="0" dirty="0">
                <a:solidFill>
                  <a:schemeClr val="bg2"/>
                </a:solidFill>
                <a:latin typeface="Trebuchet MS"/>
                <a:ea typeface="+mj-ea"/>
                <a:cs typeface="Trebuchet MS"/>
              </a:defRPr>
            </a:lvl1pPr>
          </a:lstStyle>
          <a:p>
            <a:r>
              <a:rPr lang="en-US" dirty="0"/>
              <a:t>Title in Title Case</a:t>
            </a:r>
          </a:p>
        </p:txBody>
      </p:sp>
      <p:sp>
        <p:nvSpPr>
          <p:cNvPr id="22" name="Text Placeholder 6">
            <a:extLst>
              <a:ext uri="{FF2B5EF4-FFF2-40B4-BE49-F238E27FC236}">
                <a16:creationId xmlns:a16="http://schemas.microsoft.com/office/drawing/2014/main" id="{FBF3C705-8C18-40E6-AC6E-35E5F03B704C}"/>
              </a:ext>
            </a:extLst>
          </p:cNvPr>
          <p:cNvSpPr>
            <a:spLocks noGrp="1"/>
          </p:cNvSpPr>
          <p:nvPr>
            <p:ph type="body" sz="quarter" idx="12" hasCustomPrompt="1"/>
          </p:nvPr>
        </p:nvSpPr>
        <p:spPr bwMode="black">
          <a:xfrm>
            <a:off x="1185892" y="5246546"/>
            <a:ext cx="3077133" cy="611635"/>
          </a:xfrm>
          <a:prstGeom prst="rect">
            <a:avLst/>
          </a:prstGeom>
          <a:noFill/>
        </p:spPr>
        <p:txBody>
          <a:bodyPr anchor="b"/>
          <a:lstStyle>
            <a:lvl1pPr marL="12700" algn="l">
              <a:lnSpc>
                <a:spcPct val="100000"/>
              </a:lnSpc>
              <a:spcBef>
                <a:spcPts val="114"/>
              </a:spcBef>
              <a:buNone/>
              <a:defRPr lang="en-US" sz="1300" dirty="0">
                <a:solidFill>
                  <a:schemeClr val="bg1"/>
                </a:solidFill>
                <a:latin typeface="Trebuchet MS"/>
                <a:cs typeface="Trebuchet MS"/>
              </a:defRPr>
            </a:lvl1pPr>
            <a:lvl2pPr algn="ctr">
              <a:buNone/>
              <a:defRPr/>
            </a:lvl2pPr>
            <a:lvl3pPr marL="0" indent="0" algn="ctr">
              <a:buNone/>
              <a:defRPr/>
            </a:lvl3pPr>
            <a:lvl4pPr marL="228600" indent="0" algn="ctr">
              <a:buNone/>
              <a:defRPr/>
            </a:lvl4pPr>
            <a:lvl5pPr marL="457200" indent="0" algn="ctr">
              <a:buNone/>
              <a:defRPr/>
            </a:lvl5pPr>
          </a:lstStyle>
          <a:p>
            <a:pPr lvl="0"/>
            <a:r>
              <a:rPr lang="en-US" dirty="0"/>
              <a:t>Click to edit date/place</a:t>
            </a:r>
          </a:p>
        </p:txBody>
      </p:sp>
      <p:sp>
        <p:nvSpPr>
          <p:cNvPr id="23" name="Picture Placeholder 8">
            <a:extLst>
              <a:ext uri="{FF2B5EF4-FFF2-40B4-BE49-F238E27FC236}">
                <a16:creationId xmlns:a16="http://schemas.microsoft.com/office/drawing/2014/main" id="{040688AA-06CD-44FB-9A59-3392A7F809E2}"/>
              </a:ext>
            </a:extLst>
          </p:cNvPr>
          <p:cNvSpPr>
            <a:spLocks noGrp="1"/>
          </p:cNvSpPr>
          <p:nvPr>
            <p:ph type="pic" sz="quarter" idx="15" hasCustomPrompt="1"/>
          </p:nvPr>
        </p:nvSpPr>
        <p:spPr>
          <a:xfrm>
            <a:off x="1185892" y="4389724"/>
            <a:ext cx="1081826" cy="787892"/>
          </a:xfrm>
          <a:prstGeom prst="rect">
            <a:avLst/>
          </a:prstGeom>
        </p:spPr>
        <p:txBody>
          <a:bodyPr anchor="b"/>
          <a:lstStyle>
            <a:lvl1pPr algn="ctr">
              <a:defRPr sz="1600" b="1" i="1">
                <a:solidFill>
                  <a:schemeClr val="bg1"/>
                </a:solidFill>
                <a:latin typeface="Calibri" panose="020F0502020204030204" pitchFamily="34" charset="0"/>
                <a:sym typeface="Trebuchet MS" panose="020B0603020202020204" pitchFamily="34" charset="0"/>
              </a:defRPr>
            </a:lvl1pPr>
          </a:lstStyle>
          <a:p>
            <a:r>
              <a:rPr lang="en-US" dirty="0"/>
              <a:t>Logo</a:t>
            </a:r>
          </a:p>
        </p:txBody>
      </p:sp>
    </p:spTree>
    <p:extLst>
      <p:ext uri="{BB962C8B-B14F-4D97-AF65-F5344CB8AC3E}">
        <p14:creationId xmlns:p14="http://schemas.microsoft.com/office/powerpoint/2010/main" val="20794515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1/2 Image - Blac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C146C00-F066-E345-A619-42204BA64155}"/>
              </a:ext>
            </a:extLst>
          </p:cNvPr>
          <p:cNvGraphicFramePr>
            <a:graphicFrameLocks noChangeAspect="1"/>
          </p:cNvGraphicFramePr>
          <p:nvPr userDrawn="1">
            <p:custDataLst>
              <p:tags r:id="rId1"/>
            </p:custDataLst>
            <p:extLst>
              <p:ext uri="{D42A27DB-BD31-4B8C-83A1-F6EECF244321}">
                <p14:modId xmlns:p14="http://schemas.microsoft.com/office/powerpoint/2010/main" val="60052905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C146C00-F066-E345-A619-42204BA64155}"/>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Picture Placeholder 3">
            <a:extLst>
              <a:ext uri="{FF2B5EF4-FFF2-40B4-BE49-F238E27FC236}">
                <a16:creationId xmlns:a16="http://schemas.microsoft.com/office/drawing/2014/main" id="{4B3F081D-A46F-9F47-B03C-64E631C93E44}"/>
              </a:ext>
            </a:extLst>
          </p:cNvPr>
          <p:cNvSpPr>
            <a:spLocks noGrp="1"/>
          </p:cNvSpPr>
          <p:nvPr>
            <p:ph type="pic" sz="quarter" idx="11" hasCustomPrompt="1"/>
          </p:nvPr>
        </p:nvSpPr>
        <p:spPr>
          <a:xfrm>
            <a:off x="6486525" y="0"/>
            <a:ext cx="5705475" cy="6858000"/>
          </a:xfrm>
          <a:blipFill>
            <a:blip r:embed="rId5"/>
            <a:stretch>
              <a:fillRect/>
            </a:stretch>
          </a:blipFill>
        </p:spPr>
        <p:txBody>
          <a:bodyPr tIns="914400"/>
          <a:lstStyle>
            <a:lvl1pPr algn="ctr">
              <a:defRPr sz="1600" i="1"/>
            </a:lvl1pPr>
          </a:lstStyle>
          <a:p>
            <a:r>
              <a:rPr lang="en-US" dirty="0"/>
              <a:t>Click icon below to insert an image</a:t>
            </a:r>
          </a:p>
        </p:txBody>
      </p:sp>
      <p:sp>
        <p:nvSpPr>
          <p:cNvPr id="15" name="TextBox 14" hidden="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b="1" i="1" kern="1200" smtClean="0">
                <a:solidFill>
                  <a:schemeClr val="bg1">
                    <a:lumMod val="50000"/>
                  </a:schemeClr>
                </a:solidFill>
                <a:latin typeface="Trebuchet MS" panose="020B070302020209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b="1" i="1" kern="1200" dirty="0">
              <a:solidFill>
                <a:schemeClr val="bg1">
                  <a:lumMod val="50000"/>
                </a:schemeClr>
              </a:solidFill>
              <a:latin typeface="Trebuchet MS" panose="020B0703020202090204" pitchFamily="34" charset="0"/>
              <a:ea typeface="+mn-ea"/>
              <a:cs typeface="+mn-cs"/>
              <a:sym typeface="Trebuchet MS" panose="020B0603020202020204" pitchFamily="34" charset="0"/>
            </a:endParaRPr>
          </a:p>
        </p:txBody>
      </p:sp>
      <p:sp>
        <p:nvSpPr>
          <p:cNvPr id="12" name="Text Placeholder 4"/>
          <p:cNvSpPr>
            <a:spLocks noGrp="1"/>
          </p:cNvSpPr>
          <p:nvPr>
            <p:ph type="body" sz="quarter" idx="10" hasCustomPrompt="1"/>
          </p:nvPr>
        </p:nvSpPr>
        <p:spPr>
          <a:xfrm>
            <a:off x="630000" y="3121224"/>
            <a:ext cx="4149942" cy="615553"/>
          </a:xfrm>
        </p:spPr>
        <p:txBody>
          <a:bodyPr vert="horz" wrap="square" lIns="0" tIns="0" rIns="0" bIns="0" rtlCol="0" anchor="ctr">
            <a:noAutofit/>
          </a:bodyPr>
          <a:lstStyle>
            <a:lvl1pPr>
              <a:defRPr lang="en-US" sz="3400" b="0" i="0" cap="none" baseline="0" dirty="0">
                <a:solidFill>
                  <a:schemeClr val="tx1"/>
                </a:solidFill>
                <a:ea typeface="+mj-ea"/>
                <a:cs typeface="Henderson BCG Sans Light" panose="020B0302030402020204" pitchFamily="34" charset="77"/>
              </a:defRPr>
            </a:lvl1pPr>
          </a:lstStyle>
          <a:p>
            <a:pPr lvl="0">
              <a:lnSpc>
                <a:spcPct val="100000"/>
              </a:lnSpc>
              <a:spcBef>
                <a:spcPct val="0"/>
              </a:spcBef>
              <a:buNone/>
            </a:pPr>
            <a:r>
              <a:rPr lang="en-US" dirty="0"/>
              <a:t>Agenda</a:t>
            </a:r>
          </a:p>
        </p:txBody>
      </p:sp>
    </p:spTree>
    <p:extLst>
      <p:ext uri="{BB962C8B-B14F-4D97-AF65-F5344CB8AC3E}">
        <p14:creationId xmlns:p14="http://schemas.microsoft.com/office/powerpoint/2010/main" val="11481638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1/2 - Blac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C146C00-F066-E345-A619-42204BA64155}"/>
              </a:ext>
            </a:extLst>
          </p:cNvPr>
          <p:cNvGraphicFramePr>
            <a:graphicFrameLocks noChangeAspect="1"/>
          </p:cNvGraphicFramePr>
          <p:nvPr userDrawn="1">
            <p:custDataLst>
              <p:tags r:id="rId1"/>
            </p:custDataLst>
            <p:extLst>
              <p:ext uri="{D42A27DB-BD31-4B8C-83A1-F6EECF244321}">
                <p14:modId xmlns:p14="http://schemas.microsoft.com/office/powerpoint/2010/main" val="185215285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C146C00-F066-E345-A619-42204BA64155}"/>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Picture Placeholder 3">
            <a:extLst>
              <a:ext uri="{FF2B5EF4-FFF2-40B4-BE49-F238E27FC236}">
                <a16:creationId xmlns:a16="http://schemas.microsoft.com/office/drawing/2014/main" id="{4B3F081D-A46F-9F47-B03C-64E631C93E44}"/>
              </a:ext>
            </a:extLst>
          </p:cNvPr>
          <p:cNvSpPr>
            <a:spLocks noGrp="1"/>
          </p:cNvSpPr>
          <p:nvPr>
            <p:ph type="pic" sz="quarter" idx="11" hasCustomPrompt="1"/>
          </p:nvPr>
        </p:nvSpPr>
        <p:spPr>
          <a:xfrm>
            <a:off x="6486525" y="0"/>
            <a:ext cx="5705477" cy="6858000"/>
          </a:xfrm>
          <a:blipFill>
            <a:blip r:embed="rId5"/>
            <a:stretch>
              <a:fillRect/>
            </a:stretch>
          </a:blipFill>
        </p:spPr>
        <p:txBody>
          <a:bodyPr tIns="914400"/>
          <a:lstStyle>
            <a:lvl1pPr algn="ctr">
              <a:defRPr sz="1600" i="1"/>
            </a:lvl1pPr>
          </a:lstStyle>
          <a:p>
            <a:r>
              <a:rPr lang="en-US" dirty="0"/>
              <a:t>Click icon below to insert an image</a:t>
            </a:r>
          </a:p>
        </p:txBody>
      </p:sp>
      <p:sp>
        <p:nvSpPr>
          <p:cNvPr id="15" name="TextBox 14" hidden="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b="1" i="1" kern="1200" smtClean="0">
                <a:solidFill>
                  <a:schemeClr val="bg1">
                    <a:lumMod val="50000"/>
                  </a:schemeClr>
                </a:solidFill>
                <a:latin typeface="Trebuchet MS" panose="020B0703020202090204" pitchFamily="34" charset="0"/>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b="1" i="1" kern="1200" dirty="0">
              <a:solidFill>
                <a:schemeClr val="bg1">
                  <a:lumMod val="50000"/>
                </a:schemeClr>
              </a:solidFill>
              <a:latin typeface="Trebuchet MS" panose="020B0703020202090204" pitchFamily="34" charset="0"/>
              <a:ea typeface="+mn-ea"/>
              <a:cs typeface="+mn-cs"/>
              <a:sym typeface="Trebuchet MS" panose="020B0603020202020204" pitchFamily="34" charset="0"/>
            </a:endParaRPr>
          </a:p>
        </p:txBody>
      </p:sp>
      <p:sp>
        <p:nvSpPr>
          <p:cNvPr id="12" name="Text Placeholder 4"/>
          <p:cNvSpPr>
            <a:spLocks noGrp="1"/>
          </p:cNvSpPr>
          <p:nvPr>
            <p:ph type="body" sz="quarter" idx="10" hasCustomPrompt="1"/>
          </p:nvPr>
        </p:nvSpPr>
        <p:spPr>
          <a:xfrm>
            <a:off x="630000" y="3121224"/>
            <a:ext cx="4149942" cy="615553"/>
          </a:xfrm>
        </p:spPr>
        <p:txBody>
          <a:bodyPr vert="horz" wrap="square" lIns="0" tIns="0" rIns="0" bIns="0" rtlCol="0" anchor="ctr">
            <a:noAutofit/>
          </a:bodyPr>
          <a:lstStyle>
            <a:lvl1pPr>
              <a:defRPr lang="en-US" sz="3400" b="0" i="0" cap="none" baseline="0" dirty="0">
                <a:solidFill>
                  <a:schemeClr val="tx1"/>
                </a:solidFill>
                <a:ea typeface="+mj-ea"/>
                <a:cs typeface="Henderson BCG Sans Light" panose="020B0302030402020204" pitchFamily="34" charset="77"/>
              </a:defRPr>
            </a:lvl1pPr>
          </a:lstStyle>
          <a:p>
            <a:pPr lvl="0">
              <a:lnSpc>
                <a:spcPct val="100000"/>
              </a:lnSpc>
              <a:spcBef>
                <a:spcPct val="0"/>
              </a:spcBef>
              <a:buNone/>
            </a:pPr>
            <a:r>
              <a:rPr lang="en-US" dirty="0"/>
              <a:t>Title In Title Case</a:t>
            </a:r>
          </a:p>
        </p:txBody>
      </p:sp>
      <p:sp>
        <p:nvSpPr>
          <p:cNvPr id="3" name="Text Placeholder 4">
            <a:extLst>
              <a:ext uri="{FF2B5EF4-FFF2-40B4-BE49-F238E27FC236}">
                <a16:creationId xmlns:a16="http://schemas.microsoft.com/office/drawing/2014/main" id="{3F03BA8E-CE6D-0B8A-0424-D7387B8295DE}"/>
              </a:ext>
            </a:extLst>
          </p:cNvPr>
          <p:cNvSpPr>
            <a:spLocks noGrp="1"/>
          </p:cNvSpPr>
          <p:nvPr>
            <p:ph type="body" sz="quarter" idx="12" hasCustomPrompt="1"/>
          </p:nvPr>
        </p:nvSpPr>
        <p:spPr>
          <a:xfrm>
            <a:off x="630000" y="1267908"/>
            <a:ext cx="1735455" cy="258404"/>
          </a:xfrm>
        </p:spPr>
        <p:txBody>
          <a:bodyPr vert="horz" wrap="square" lIns="0" tIns="12065" rIns="0" bIns="0" rtlCol="0">
            <a:spAutoFit/>
          </a:bodyPr>
          <a:lstStyle>
            <a:lvl1pPr>
              <a:defRPr lang="en-US" sz="1600" cap="all" spc="125" baseline="0" dirty="0" smtClean="0">
                <a:solidFill>
                  <a:schemeClr val="tx1"/>
                </a:solidFill>
                <a:latin typeface="Trebuchet MS"/>
                <a:cs typeface="Trebuchet MS"/>
              </a:defRPr>
            </a:lvl1pPr>
          </a:lstStyle>
          <a:p>
            <a:pPr marL="12700" lvl="0">
              <a:lnSpc>
                <a:spcPct val="100000"/>
              </a:lnSpc>
              <a:spcBef>
                <a:spcPts val="95"/>
              </a:spcBef>
            </a:pPr>
            <a:r>
              <a:rPr lang="en-US" dirty="0"/>
              <a:t>CHAPTER TITLE </a:t>
            </a:r>
          </a:p>
        </p:txBody>
      </p:sp>
    </p:spTree>
    <p:extLst>
      <p:ext uri="{BB962C8B-B14F-4D97-AF65-F5344CB8AC3E}">
        <p14:creationId xmlns:p14="http://schemas.microsoft.com/office/powerpoint/2010/main" val="27874742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37054-A206-4A01-A8F8-404F49407157}"/>
              </a:ext>
            </a:extLst>
          </p:cNvPr>
          <p:cNvSpPr>
            <a:spLocks noGrp="1"/>
          </p:cNvSpPr>
          <p:nvPr>
            <p:ph type="title"/>
          </p:nvPr>
        </p:nvSpPr>
        <p:spPr/>
        <p:txBody>
          <a:bodyPr/>
          <a:lstStyle/>
          <a:p>
            <a:r>
              <a:rPr lang="en-US" dirty="0"/>
              <a:t>Click to edit Master title style</a:t>
            </a:r>
          </a:p>
        </p:txBody>
      </p:sp>
      <p:sp>
        <p:nvSpPr>
          <p:cNvPr id="3" name="Copyright" hidden="1">
            <a:extLst>
              <a:ext uri="{FF2B5EF4-FFF2-40B4-BE49-F238E27FC236}">
                <a16:creationId xmlns:a16="http://schemas.microsoft.com/office/drawing/2014/main" id="{88CF4B53-97B2-FED8-597B-B3CB10BE11E6}"/>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41716174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37054-A206-4A01-A8F8-404F49407157}"/>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9B1E67D-90E3-45C0-8AE5-0987F565134A}"/>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pyright" hidden="1">
            <a:extLst>
              <a:ext uri="{FF2B5EF4-FFF2-40B4-BE49-F238E27FC236}">
                <a16:creationId xmlns:a16="http://schemas.microsoft.com/office/drawing/2014/main" id="{95CC8D96-5741-280B-0697-F9CD48DFE49F}"/>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1755145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ighlight Left - Black">
    <p:bg>
      <p:bgPr>
        <a:solidFill>
          <a:srgbClr val="222225"/>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3879423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ectangle 2"/>
          <p:cNvSpPr/>
          <p:nvPr userDrawn="1"/>
        </p:nvSpPr>
        <p:spPr>
          <a:xfrm flipH="1">
            <a:off x="6096675" y="0"/>
            <a:ext cx="6095325" cy="685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2" name="Title 1"/>
          <p:cNvSpPr>
            <a:spLocks noGrp="1"/>
          </p:cNvSpPr>
          <p:nvPr>
            <p:ph type="title" hasCustomPrompt="1"/>
          </p:nvPr>
        </p:nvSpPr>
        <p:spPr>
          <a:xfrm>
            <a:off x="597961" y="2681103"/>
            <a:ext cx="4903679" cy="1495795"/>
          </a:xfrm>
          <a:prstGeom prst="rect">
            <a:avLst/>
          </a:prstGeom>
        </p:spPr>
        <p:txBody>
          <a:bodyPr vert="horz" wrap="square" lIns="0" tIns="0" rIns="0" bIns="0" anchor="ctr" anchorCtr="0">
            <a:noAutofit/>
          </a:bodyPr>
          <a:lstStyle>
            <a:lvl1pPr>
              <a:defRPr>
                <a:solidFill>
                  <a:schemeClr val="tx2"/>
                </a:solidFill>
              </a:defRPr>
            </a:lvl1pPr>
          </a:lstStyle>
          <a:p>
            <a:r>
              <a:rPr lang="en-US" dirty="0"/>
              <a:t>Click to add title</a:t>
            </a:r>
          </a:p>
        </p:txBody>
      </p:sp>
      <p:sp>
        <p:nvSpPr>
          <p:cNvPr id="7" name="TextBox 6">
            <a:extLst>
              <a:ext uri="{FF2B5EF4-FFF2-40B4-BE49-F238E27FC236}">
                <a16:creationId xmlns:a16="http://schemas.microsoft.com/office/drawing/2014/main" id="{99A346DB-20AF-E4BF-1EB0-1B121FD1179C}"/>
              </a:ext>
            </a:extLst>
          </p:cNvPr>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A5A5A9"/>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rgbClr val="A5A5A9"/>
              </a:solidFill>
              <a:latin typeface="+mn-lt"/>
              <a:ea typeface="+mn-ea"/>
              <a:cs typeface="+mn-cs"/>
              <a:sym typeface="Trebuchet MS" panose="020B0603020202020204" pitchFamily="34" charset="0"/>
            </a:endParaRPr>
          </a:p>
        </p:txBody>
      </p:sp>
      <p:sp>
        <p:nvSpPr>
          <p:cNvPr id="8" name="Copyright" hidden="1">
            <a:extLst>
              <a:ext uri="{FF2B5EF4-FFF2-40B4-BE49-F238E27FC236}">
                <a16:creationId xmlns:a16="http://schemas.microsoft.com/office/drawing/2014/main" id="{4FEE733F-CD64-F48E-F876-25D672C7A1B4}"/>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626962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Highlight 1/3 Left - Black">
    <p:bg>
      <p:bgPr>
        <a:solidFill>
          <a:srgbClr val="222225"/>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25964482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ectangle 2"/>
          <p:cNvSpPr/>
          <p:nvPr userDrawn="1"/>
        </p:nvSpPr>
        <p:spPr>
          <a:xfrm flipH="1">
            <a:off x="4562477" y="0"/>
            <a:ext cx="7629523" cy="685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200" dirty="0">
              <a:solidFill>
                <a:srgbClr val="FFFFFF"/>
              </a:solidFill>
            </a:endParaRPr>
          </a:p>
        </p:txBody>
      </p:sp>
      <p:sp>
        <p:nvSpPr>
          <p:cNvPr id="2" name="Title 1"/>
          <p:cNvSpPr>
            <a:spLocks noGrp="1"/>
          </p:cNvSpPr>
          <p:nvPr>
            <p:ph type="title" hasCustomPrompt="1"/>
          </p:nvPr>
        </p:nvSpPr>
        <p:spPr>
          <a:xfrm>
            <a:off x="597961" y="2681103"/>
            <a:ext cx="3484039" cy="1495795"/>
          </a:xfrm>
          <a:prstGeom prst="rect">
            <a:avLst/>
          </a:prstGeom>
        </p:spPr>
        <p:txBody>
          <a:bodyPr vert="horz" wrap="square" lIns="0" tIns="0" rIns="0" bIns="0" anchor="ctr" anchorCtr="0">
            <a:noAutofit/>
          </a:bodyPr>
          <a:lstStyle>
            <a:lvl1pPr>
              <a:defRPr>
                <a:solidFill>
                  <a:schemeClr val="tx2"/>
                </a:solidFill>
              </a:defRPr>
            </a:lvl1pPr>
          </a:lstStyle>
          <a:p>
            <a:r>
              <a:rPr lang="en-US" dirty="0"/>
              <a:t>Click to add title</a:t>
            </a:r>
          </a:p>
        </p:txBody>
      </p:sp>
      <p:sp>
        <p:nvSpPr>
          <p:cNvPr id="4" name="TextBox 3">
            <a:extLst>
              <a:ext uri="{FF2B5EF4-FFF2-40B4-BE49-F238E27FC236}">
                <a16:creationId xmlns:a16="http://schemas.microsoft.com/office/drawing/2014/main" id="{C1D4C784-DB04-77A7-7CD9-C11FE03462B1}"/>
              </a:ext>
            </a:extLst>
          </p:cNvPr>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A5A5A9"/>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rgbClr val="A5A5A9"/>
              </a:solidFill>
              <a:latin typeface="+mn-lt"/>
              <a:ea typeface="+mn-ea"/>
              <a:cs typeface="+mn-cs"/>
              <a:sym typeface="Trebuchet MS" panose="020B0603020202020204" pitchFamily="34" charset="0"/>
            </a:endParaRPr>
          </a:p>
        </p:txBody>
      </p:sp>
      <p:sp>
        <p:nvSpPr>
          <p:cNvPr id="6" name="Copyright" hidden="1">
            <a:extLst>
              <a:ext uri="{FF2B5EF4-FFF2-40B4-BE49-F238E27FC236}">
                <a16:creationId xmlns:a16="http://schemas.microsoft.com/office/drawing/2014/main" id="{1B9CA40E-082A-B322-EFD4-59D877FBD27D}"/>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50767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ighlight 1/4 Left - Black">
    <p:bg>
      <p:bgPr>
        <a:solidFill>
          <a:srgbClr val="222225"/>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17217110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ectangle 2"/>
          <p:cNvSpPr/>
          <p:nvPr userDrawn="1"/>
        </p:nvSpPr>
        <p:spPr>
          <a:xfrm flipH="1">
            <a:off x="3657600" y="0"/>
            <a:ext cx="8534399" cy="685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10" name="Title 1">
            <a:extLst>
              <a:ext uri="{FF2B5EF4-FFF2-40B4-BE49-F238E27FC236}">
                <a16:creationId xmlns:a16="http://schemas.microsoft.com/office/drawing/2014/main" id="{236507FA-780E-62DC-D2C4-C1E29FD3EAC5}"/>
              </a:ext>
            </a:extLst>
          </p:cNvPr>
          <p:cNvSpPr>
            <a:spLocks noGrp="1"/>
          </p:cNvSpPr>
          <p:nvPr>
            <p:ph type="title" hasCustomPrompt="1"/>
          </p:nvPr>
        </p:nvSpPr>
        <p:spPr>
          <a:xfrm>
            <a:off x="597961" y="2681103"/>
            <a:ext cx="2388971" cy="1495795"/>
          </a:xfrm>
          <a:prstGeom prst="rect">
            <a:avLst/>
          </a:prstGeom>
        </p:spPr>
        <p:txBody>
          <a:bodyPr vert="horz" wrap="square" lIns="0" tIns="0" rIns="0" bIns="0" anchor="ctr" anchorCtr="0">
            <a:noAutofit/>
          </a:bodyPr>
          <a:lstStyle>
            <a:lvl1pPr>
              <a:defRPr>
                <a:solidFill>
                  <a:schemeClr val="tx2"/>
                </a:solidFill>
              </a:defRPr>
            </a:lvl1pPr>
          </a:lstStyle>
          <a:p>
            <a:r>
              <a:rPr lang="en-US" dirty="0"/>
              <a:t>Click to add title</a:t>
            </a:r>
          </a:p>
        </p:txBody>
      </p:sp>
      <p:sp>
        <p:nvSpPr>
          <p:cNvPr id="2" name="TextBox 1">
            <a:extLst>
              <a:ext uri="{FF2B5EF4-FFF2-40B4-BE49-F238E27FC236}">
                <a16:creationId xmlns:a16="http://schemas.microsoft.com/office/drawing/2014/main" id="{33985975-07A8-B3F4-84EC-1ED407ED5E03}"/>
              </a:ext>
            </a:extLst>
          </p:cNvPr>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A5A5A9"/>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rgbClr val="A5A5A9"/>
              </a:solidFill>
              <a:latin typeface="+mn-lt"/>
              <a:ea typeface="+mn-ea"/>
              <a:cs typeface="+mn-cs"/>
              <a:sym typeface="Trebuchet MS" panose="020B0603020202020204" pitchFamily="34" charset="0"/>
            </a:endParaRPr>
          </a:p>
        </p:txBody>
      </p:sp>
      <p:sp>
        <p:nvSpPr>
          <p:cNvPr id="7" name="Copyright" hidden="1">
            <a:extLst>
              <a:ext uri="{FF2B5EF4-FFF2-40B4-BE49-F238E27FC236}">
                <a16:creationId xmlns:a16="http://schemas.microsoft.com/office/drawing/2014/main" id="{12FA4C3E-4CC3-5D7F-B63B-0B2030CA8E19}"/>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9002732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Highlight Shape - Blac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8A6F00A-EBC9-B242-8553-31D62AEA73D3}"/>
              </a:ext>
            </a:extLst>
          </p:cNvPr>
          <p:cNvGraphicFramePr>
            <a:graphicFrameLocks noChangeAspect="1"/>
          </p:cNvGraphicFramePr>
          <p:nvPr userDrawn="1">
            <p:custDataLst>
              <p:tags r:id="rId1"/>
            </p:custDataLst>
            <p:extLst>
              <p:ext uri="{D42A27DB-BD31-4B8C-83A1-F6EECF244321}">
                <p14:modId xmlns:p14="http://schemas.microsoft.com/office/powerpoint/2010/main" val="162485000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08A6F00A-EBC9-B242-8553-31D62AEA73D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9" name="object 3">
            <a:extLst>
              <a:ext uri="{FF2B5EF4-FFF2-40B4-BE49-F238E27FC236}">
                <a16:creationId xmlns:a16="http://schemas.microsoft.com/office/drawing/2014/main" id="{B56FB4DF-5188-4F04-A13A-2CA22927245F}"/>
              </a:ext>
            </a:extLst>
          </p:cNvPr>
          <p:cNvSpPr/>
          <p:nvPr userDrawn="1"/>
        </p:nvSpPr>
        <p:spPr>
          <a:xfrm>
            <a:off x="5298187" y="-1"/>
            <a:ext cx="6893814" cy="6858001"/>
          </a:xfrm>
          <a:custGeom>
            <a:avLst/>
            <a:gdLst/>
            <a:ahLst/>
            <a:cxnLst/>
            <a:rect l="l" t="t" r="r" b="b"/>
            <a:pathLst>
              <a:path w="11367769" h="11308715">
                <a:moveTo>
                  <a:pt x="11367748" y="0"/>
                </a:moveTo>
                <a:lnTo>
                  <a:pt x="9042551" y="0"/>
                </a:lnTo>
                <a:lnTo>
                  <a:pt x="8992646" y="377"/>
                </a:lnTo>
                <a:lnTo>
                  <a:pt x="8942851" y="1507"/>
                </a:lnTo>
                <a:lnTo>
                  <a:pt x="8893174" y="3385"/>
                </a:lnTo>
                <a:lnTo>
                  <a:pt x="8843622" y="6007"/>
                </a:lnTo>
                <a:lnTo>
                  <a:pt x="8794202" y="9370"/>
                </a:lnTo>
                <a:lnTo>
                  <a:pt x="8744922" y="13469"/>
                </a:lnTo>
                <a:lnTo>
                  <a:pt x="8695788" y="18301"/>
                </a:lnTo>
                <a:lnTo>
                  <a:pt x="8646809" y="23861"/>
                </a:lnTo>
                <a:lnTo>
                  <a:pt x="8597990" y="30146"/>
                </a:lnTo>
                <a:lnTo>
                  <a:pt x="8549340" y="37152"/>
                </a:lnTo>
                <a:lnTo>
                  <a:pt x="8500865" y="44875"/>
                </a:lnTo>
                <a:lnTo>
                  <a:pt x="8452573" y="53311"/>
                </a:lnTo>
                <a:lnTo>
                  <a:pt x="8404472" y="62455"/>
                </a:lnTo>
                <a:lnTo>
                  <a:pt x="8356567" y="72305"/>
                </a:lnTo>
                <a:lnTo>
                  <a:pt x="8308867" y="82855"/>
                </a:lnTo>
                <a:lnTo>
                  <a:pt x="8261378" y="94103"/>
                </a:lnTo>
                <a:lnTo>
                  <a:pt x="8214109" y="106044"/>
                </a:lnTo>
                <a:lnTo>
                  <a:pt x="8167066" y="118675"/>
                </a:lnTo>
                <a:lnTo>
                  <a:pt x="8120256" y="131990"/>
                </a:lnTo>
                <a:lnTo>
                  <a:pt x="8073686" y="145987"/>
                </a:lnTo>
                <a:lnTo>
                  <a:pt x="8027365" y="160662"/>
                </a:lnTo>
                <a:lnTo>
                  <a:pt x="7981298" y="176010"/>
                </a:lnTo>
                <a:lnTo>
                  <a:pt x="7935494" y="192028"/>
                </a:lnTo>
                <a:lnTo>
                  <a:pt x="7889959" y="208711"/>
                </a:lnTo>
                <a:lnTo>
                  <a:pt x="7844701" y="226056"/>
                </a:lnTo>
                <a:lnTo>
                  <a:pt x="7799727" y="244059"/>
                </a:lnTo>
                <a:lnTo>
                  <a:pt x="7755043" y="262716"/>
                </a:lnTo>
                <a:lnTo>
                  <a:pt x="7710659" y="282022"/>
                </a:lnTo>
                <a:lnTo>
                  <a:pt x="7666580" y="301975"/>
                </a:lnTo>
                <a:lnTo>
                  <a:pt x="7622813" y="322570"/>
                </a:lnTo>
                <a:lnTo>
                  <a:pt x="7579367" y="343803"/>
                </a:lnTo>
                <a:lnTo>
                  <a:pt x="7536248" y="365670"/>
                </a:lnTo>
                <a:lnTo>
                  <a:pt x="7493463" y="388167"/>
                </a:lnTo>
                <a:lnTo>
                  <a:pt x="7451020" y="411291"/>
                </a:lnTo>
                <a:lnTo>
                  <a:pt x="7408926" y="435037"/>
                </a:lnTo>
                <a:lnTo>
                  <a:pt x="7367189" y="459401"/>
                </a:lnTo>
                <a:lnTo>
                  <a:pt x="7325814" y="484380"/>
                </a:lnTo>
                <a:lnTo>
                  <a:pt x="7284810" y="509970"/>
                </a:lnTo>
                <a:lnTo>
                  <a:pt x="7244184" y="536166"/>
                </a:lnTo>
                <a:lnTo>
                  <a:pt x="7203943" y="562965"/>
                </a:lnTo>
                <a:lnTo>
                  <a:pt x="7164094" y="590363"/>
                </a:lnTo>
                <a:lnTo>
                  <a:pt x="7124645" y="618355"/>
                </a:lnTo>
                <a:lnTo>
                  <a:pt x="7085603" y="646939"/>
                </a:lnTo>
                <a:lnTo>
                  <a:pt x="7046974" y="676109"/>
                </a:lnTo>
                <a:lnTo>
                  <a:pt x="7008766" y="705863"/>
                </a:lnTo>
                <a:lnTo>
                  <a:pt x="6970987" y="736196"/>
                </a:lnTo>
                <a:lnTo>
                  <a:pt x="6933644" y="767103"/>
                </a:lnTo>
                <a:lnTo>
                  <a:pt x="6896743" y="798582"/>
                </a:lnTo>
                <a:lnTo>
                  <a:pt x="6860292" y="830629"/>
                </a:lnTo>
                <a:lnTo>
                  <a:pt x="6824299" y="863238"/>
                </a:lnTo>
                <a:lnTo>
                  <a:pt x="6788770" y="896407"/>
                </a:lnTo>
                <a:lnTo>
                  <a:pt x="6753712" y="930132"/>
                </a:lnTo>
                <a:lnTo>
                  <a:pt x="6719134" y="964408"/>
                </a:lnTo>
                <a:lnTo>
                  <a:pt x="6685042" y="999232"/>
                </a:lnTo>
                <a:lnTo>
                  <a:pt x="6651443" y="1034600"/>
                </a:lnTo>
                <a:lnTo>
                  <a:pt x="6618345" y="1070507"/>
                </a:lnTo>
                <a:lnTo>
                  <a:pt x="6585754" y="1106950"/>
                </a:lnTo>
                <a:lnTo>
                  <a:pt x="6553679" y="1143925"/>
                </a:lnTo>
                <a:lnTo>
                  <a:pt x="6522125" y="1181428"/>
                </a:lnTo>
                <a:lnTo>
                  <a:pt x="6491102" y="1219455"/>
                </a:lnTo>
                <a:lnTo>
                  <a:pt x="6460615" y="1258002"/>
                </a:lnTo>
                <a:lnTo>
                  <a:pt x="6430672" y="1297065"/>
                </a:lnTo>
                <a:lnTo>
                  <a:pt x="6401280" y="1336640"/>
                </a:lnTo>
                <a:lnTo>
                  <a:pt x="6372446" y="1376724"/>
                </a:lnTo>
                <a:lnTo>
                  <a:pt x="6344178" y="1417312"/>
                </a:lnTo>
                <a:lnTo>
                  <a:pt x="6316483" y="1458400"/>
                </a:lnTo>
                <a:lnTo>
                  <a:pt x="6289368" y="1499985"/>
                </a:lnTo>
                <a:lnTo>
                  <a:pt x="0" y="11308556"/>
                </a:lnTo>
                <a:lnTo>
                  <a:pt x="11367748" y="11308556"/>
                </a:lnTo>
                <a:lnTo>
                  <a:pt x="11367748" y="0"/>
                </a:lnTo>
                <a:close/>
              </a:path>
            </a:pathLst>
          </a:custGeom>
          <a:solidFill>
            <a:schemeClr val="tx1"/>
          </a:solidFill>
        </p:spPr>
        <p:txBody>
          <a:bodyPr wrap="square" lIns="0" tIns="0" rIns="0" bIns="0" rtlCol="0"/>
          <a:lstStyle/>
          <a:p>
            <a:pPr lvl="0"/>
            <a:endParaRPr dirty="0"/>
          </a:p>
        </p:txBody>
      </p:sp>
      <p:sp>
        <p:nvSpPr>
          <p:cNvPr id="8" name="Title 7"/>
          <p:cNvSpPr>
            <a:spLocks noGrp="1"/>
          </p:cNvSpPr>
          <p:nvPr>
            <p:ph type="title" hasCustomPrompt="1"/>
          </p:nvPr>
        </p:nvSpPr>
        <p:spPr>
          <a:xfrm>
            <a:off x="630000" y="622800"/>
            <a:ext cx="7180500" cy="332399"/>
          </a:xfrm>
        </p:spPr>
        <p:txBody>
          <a:bodyPr vert="horz"/>
          <a:lstStyle>
            <a:lvl1pPr>
              <a:defRPr>
                <a:latin typeface="+mj-lt"/>
                <a:sym typeface="Trebuchet MS" panose="020B0603020202020204" pitchFamily="34" charset="0"/>
              </a:defRPr>
            </a:lvl1pPr>
          </a:lstStyle>
          <a:p>
            <a:r>
              <a:rPr lang="en-US" dirty="0"/>
              <a:t>Click to add title</a:t>
            </a:r>
          </a:p>
        </p:txBody>
      </p:sp>
      <p:sp>
        <p:nvSpPr>
          <p:cNvPr id="4" name="TextBox 3">
            <a:extLst>
              <a:ext uri="{FF2B5EF4-FFF2-40B4-BE49-F238E27FC236}">
                <a16:creationId xmlns:a16="http://schemas.microsoft.com/office/drawing/2014/main" id="{DCA0AB3B-CFD9-77CB-99B3-1031382E2202}"/>
              </a:ext>
            </a:extLst>
          </p:cNvPr>
          <p:cNvSpPr txBox="1"/>
          <p:nvPr userDrawn="1"/>
        </p:nvSpPr>
        <p:spPr>
          <a:xfrm>
            <a:off x="11167872" y="6537768"/>
            <a:ext cx="381000" cy="153888"/>
          </a:xfrm>
          <a:prstGeom prst="rect">
            <a:avLst/>
          </a:prstGeom>
          <a:noFill/>
        </p:spPr>
        <p:txBody>
          <a:bodyPr wrap="square" lIns="0" tIns="0" rIns="0" bIns="0" rtlCol="0" anchor="b">
            <a:spAutoFit/>
          </a:bodyPr>
          <a:lstStyle>
            <a:defPPr>
              <a:defRPr lang="en-US"/>
            </a:defPPr>
            <a:lvl1pPr marR="0" indent="0" algn="r" fontAlgn="auto">
              <a:lnSpc>
                <a:spcPct val="100000"/>
              </a:lnSpc>
              <a:spcBef>
                <a:spcPts val="0"/>
              </a:spcBef>
              <a:spcAft>
                <a:spcPts val="0"/>
              </a:spcAft>
              <a:buClrTx/>
              <a:buSzTx/>
              <a:buFontTx/>
              <a:buNone/>
              <a:tabLst/>
              <a:defRPr sz="1000">
                <a:solidFill>
                  <a:schemeClr val="bg1"/>
                </a:solidFill>
              </a:defRPr>
            </a:lvl1pPr>
          </a:lstStyle>
          <a:p>
            <a:pPr lvl="0"/>
            <a:fld id="{DFCF27A5-1A5B-48D3-A060-2758FFBB1ADD}" type="slidenum">
              <a:rPr lang="en-US" smtClean="0">
                <a:sym typeface="Trebuchet MS" panose="020B0603020202020204" pitchFamily="34" charset="0"/>
              </a:rPr>
              <a:pPr lvl="0"/>
              <a:t>‹#›</a:t>
            </a:fld>
            <a:endParaRPr lang="en-US" dirty="0">
              <a:sym typeface="Trebuchet MS" panose="020B0603020202020204" pitchFamily="34" charset="0"/>
            </a:endParaRPr>
          </a:p>
        </p:txBody>
      </p:sp>
      <p:sp>
        <p:nvSpPr>
          <p:cNvPr id="5" name="Copyright" hidden="1">
            <a:extLst>
              <a:ext uri="{FF2B5EF4-FFF2-40B4-BE49-F238E27FC236}">
                <a16:creationId xmlns:a16="http://schemas.microsoft.com/office/drawing/2014/main" id="{9F3CC509-AA1C-7712-5D08-6D1BDDE8F96C}"/>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rgbClr val="D2D2D5"/>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075974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Highlight Shape II - Black">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8A6F00A-EBC9-B242-8553-31D62AEA73D3}"/>
              </a:ext>
            </a:extLst>
          </p:cNvPr>
          <p:cNvGraphicFramePr>
            <a:graphicFrameLocks noChangeAspect="1"/>
          </p:cNvGraphicFramePr>
          <p:nvPr userDrawn="1">
            <p:custDataLst>
              <p:tags r:id="rId1"/>
            </p:custDataLst>
            <p:extLst>
              <p:ext uri="{D42A27DB-BD31-4B8C-83A1-F6EECF244321}">
                <p14:modId xmlns:p14="http://schemas.microsoft.com/office/powerpoint/2010/main" val="248379349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08A6F00A-EBC9-B242-8553-31D62AEA73D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object 3">
            <a:extLst>
              <a:ext uri="{FF2B5EF4-FFF2-40B4-BE49-F238E27FC236}">
                <a16:creationId xmlns:a16="http://schemas.microsoft.com/office/drawing/2014/main" id="{A3989121-F61D-4C44-8FC3-A24FFDE19603}"/>
              </a:ext>
            </a:extLst>
          </p:cNvPr>
          <p:cNvSpPr/>
          <p:nvPr userDrawn="1"/>
        </p:nvSpPr>
        <p:spPr>
          <a:xfrm>
            <a:off x="4360504" y="0"/>
            <a:ext cx="7831497" cy="6857999"/>
          </a:xfrm>
          <a:custGeom>
            <a:avLst/>
            <a:gdLst/>
            <a:ahLst/>
            <a:cxnLst/>
            <a:rect l="l" t="t" r="r" b="b"/>
            <a:pathLst>
              <a:path w="12913994" h="11308715">
                <a:moveTo>
                  <a:pt x="12913805" y="0"/>
                </a:moveTo>
                <a:lnTo>
                  <a:pt x="7251161" y="0"/>
                </a:lnTo>
                <a:lnTo>
                  <a:pt x="0" y="11308556"/>
                </a:lnTo>
                <a:lnTo>
                  <a:pt x="12913805" y="11308556"/>
                </a:lnTo>
                <a:lnTo>
                  <a:pt x="12913805" y="0"/>
                </a:lnTo>
                <a:close/>
              </a:path>
            </a:pathLst>
          </a:custGeom>
          <a:solidFill>
            <a:srgbClr val="232326"/>
          </a:solidFill>
        </p:spPr>
        <p:txBody>
          <a:bodyPr wrap="square" lIns="0" tIns="0" rIns="0" bIns="0" rtlCol="0"/>
          <a:lstStyle/>
          <a:p>
            <a:endParaRPr dirty="0"/>
          </a:p>
        </p:txBody>
      </p:sp>
      <p:sp>
        <p:nvSpPr>
          <p:cNvPr id="8" name="Title 7"/>
          <p:cNvSpPr>
            <a:spLocks noGrp="1"/>
          </p:cNvSpPr>
          <p:nvPr>
            <p:ph type="title" hasCustomPrompt="1"/>
          </p:nvPr>
        </p:nvSpPr>
        <p:spPr>
          <a:xfrm>
            <a:off x="630000" y="622800"/>
            <a:ext cx="7180500" cy="332399"/>
          </a:xfrm>
        </p:spPr>
        <p:txBody>
          <a:bodyPr vert="horz"/>
          <a:lstStyle>
            <a:lvl1pPr>
              <a:defRPr>
                <a:latin typeface="+mj-lt"/>
                <a:sym typeface="Trebuchet MS" panose="020B0603020202020204" pitchFamily="34" charset="0"/>
              </a:defRPr>
            </a:lvl1pPr>
          </a:lstStyle>
          <a:p>
            <a:r>
              <a:rPr lang="en-US"/>
              <a:t>Click to add title</a:t>
            </a:r>
          </a:p>
        </p:txBody>
      </p:sp>
      <p:sp>
        <p:nvSpPr>
          <p:cNvPr id="4" name="TextBox 3">
            <a:extLst>
              <a:ext uri="{FF2B5EF4-FFF2-40B4-BE49-F238E27FC236}">
                <a16:creationId xmlns:a16="http://schemas.microsoft.com/office/drawing/2014/main" id="{70AE52CB-FA15-3538-A50E-4D73B1ACF5DA}"/>
              </a:ext>
            </a:extLst>
          </p:cNvPr>
          <p:cNvSpPr txBox="1"/>
          <p:nvPr userDrawn="1"/>
        </p:nvSpPr>
        <p:spPr>
          <a:xfrm>
            <a:off x="11167872" y="6537768"/>
            <a:ext cx="381000" cy="153888"/>
          </a:xfrm>
          <a:prstGeom prst="rect">
            <a:avLst/>
          </a:prstGeom>
          <a:noFill/>
        </p:spPr>
        <p:txBody>
          <a:bodyPr wrap="square" lIns="0" tIns="0" rIns="0" bIns="0" rtlCol="0" anchor="b">
            <a:spAutoFit/>
          </a:bodyPr>
          <a:lstStyle>
            <a:defPPr>
              <a:defRPr lang="en-US"/>
            </a:defPPr>
            <a:lvl1pPr marR="0" indent="0" algn="r" fontAlgn="auto">
              <a:lnSpc>
                <a:spcPct val="100000"/>
              </a:lnSpc>
              <a:spcBef>
                <a:spcPts val="0"/>
              </a:spcBef>
              <a:spcAft>
                <a:spcPts val="0"/>
              </a:spcAft>
              <a:buClrTx/>
              <a:buSzTx/>
              <a:buFontTx/>
              <a:buNone/>
              <a:tabLst/>
              <a:defRPr sz="1000">
                <a:solidFill>
                  <a:schemeClr val="bg1"/>
                </a:solidFill>
              </a:defRPr>
            </a:lvl1pPr>
          </a:lstStyle>
          <a:p>
            <a:pPr lvl="0"/>
            <a:fld id="{DFCF27A5-1A5B-48D3-A060-2758FFBB1ADD}" type="slidenum">
              <a:rPr lang="en-US" smtClean="0">
                <a:sym typeface="Trebuchet MS" panose="020B0603020202020204" pitchFamily="34" charset="0"/>
              </a:rPr>
              <a:pPr lvl="0"/>
              <a:t>‹#›</a:t>
            </a:fld>
            <a:endParaRPr lang="en-US" dirty="0">
              <a:sym typeface="Trebuchet MS" panose="020B0603020202020204" pitchFamily="34" charset="0"/>
            </a:endParaRPr>
          </a:p>
        </p:txBody>
      </p:sp>
      <p:sp>
        <p:nvSpPr>
          <p:cNvPr id="5" name="Copyright" hidden="1">
            <a:extLst>
              <a:ext uri="{FF2B5EF4-FFF2-40B4-BE49-F238E27FC236}">
                <a16:creationId xmlns:a16="http://schemas.microsoft.com/office/drawing/2014/main" id="{6FA2932D-3039-5E04-6FFA-7E919E687C32}"/>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rgbClr val="D2D2D5"/>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3041620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Quote - Black">
    <p:bg>
      <p:bgPr>
        <a:solidFill>
          <a:srgbClr val="222225"/>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4F35FF1-F4F4-8540-BD42-8BDF1B44C699}"/>
              </a:ext>
            </a:extLst>
          </p:cNvPr>
          <p:cNvGraphicFramePr>
            <a:graphicFrameLocks noChangeAspect="1"/>
          </p:cNvGraphicFramePr>
          <p:nvPr userDrawn="1">
            <p:custDataLst>
              <p:tags r:id="rId1"/>
            </p:custDataLst>
            <p:extLst>
              <p:ext uri="{D42A27DB-BD31-4B8C-83A1-F6EECF244321}">
                <p14:modId xmlns:p14="http://schemas.microsoft.com/office/powerpoint/2010/main" val="376083045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04F35FF1-F4F4-8540-BD42-8BDF1B44C69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7" name="Freeform 16">
            <a:extLst>
              <a:ext uri="{FF2B5EF4-FFF2-40B4-BE49-F238E27FC236}">
                <a16:creationId xmlns:a16="http://schemas.microsoft.com/office/drawing/2014/main" id="{25E3E385-C784-2047-97DE-452BA6C80759}"/>
              </a:ext>
            </a:extLst>
          </p:cNvPr>
          <p:cNvSpPr/>
          <p:nvPr userDrawn="1"/>
        </p:nvSpPr>
        <p:spPr>
          <a:xfrm rot="10800000">
            <a:off x="0" y="0"/>
            <a:ext cx="12192000" cy="6273800"/>
          </a:xfrm>
          <a:custGeom>
            <a:avLst/>
            <a:gdLst>
              <a:gd name="connsiteX0" fmla="*/ 12192000 w 12192000"/>
              <a:gd name="connsiteY0" fmla="*/ 6273800 h 6273800"/>
              <a:gd name="connsiteX1" fmla="*/ 0 w 12192000"/>
              <a:gd name="connsiteY1" fmla="*/ 6273800 h 6273800"/>
              <a:gd name="connsiteX2" fmla="*/ 0 w 12192000"/>
              <a:gd name="connsiteY2" fmla="*/ 825500 h 6273800"/>
              <a:gd name="connsiteX3" fmla="*/ 9947206 w 12192000"/>
              <a:gd name="connsiteY3" fmla="*/ 825500 h 6273800"/>
              <a:gd name="connsiteX4" fmla="*/ 10904786 w 12192000"/>
              <a:gd name="connsiteY4" fmla="*/ 0 h 6273800"/>
              <a:gd name="connsiteX5" fmla="*/ 10904786 w 12192000"/>
              <a:gd name="connsiteY5" fmla="*/ 825500 h 6273800"/>
              <a:gd name="connsiteX6" fmla="*/ 12192000 w 12192000"/>
              <a:gd name="connsiteY6" fmla="*/ 825500 h 627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273800">
                <a:moveTo>
                  <a:pt x="12192000" y="6273800"/>
                </a:moveTo>
                <a:lnTo>
                  <a:pt x="0" y="6273800"/>
                </a:lnTo>
                <a:lnTo>
                  <a:pt x="0" y="825500"/>
                </a:lnTo>
                <a:lnTo>
                  <a:pt x="9947206" y="825500"/>
                </a:lnTo>
                <a:lnTo>
                  <a:pt x="10904786" y="0"/>
                </a:lnTo>
                <a:lnTo>
                  <a:pt x="10904786" y="825500"/>
                </a:lnTo>
                <a:lnTo>
                  <a:pt x="12192000" y="825500"/>
                </a:lnTo>
                <a:close/>
              </a:path>
            </a:pathLst>
          </a:cu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8" name="Title 1">
            <a:extLst>
              <a:ext uri="{FF2B5EF4-FFF2-40B4-BE49-F238E27FC236}">
                <a16:creationId xmlns:a16="http://schemas.microsoft.com/office/drawing/2014/main" id="{D4C38D30-FC8F-2548-8A9D-CF1C13706DCA}"/>
              </a:ext>
            </a:extLst>
          </p:cNvPr>
          <p:cNvSpPr>
            <a:spLocks noGrp="1"/>
          </p:cNvSpPr>
          <p:nvPr>
            <p:ph type="title" hasCustomPrompt="1"/>
          </p:nvPr>
        </p:nvSpPr>
        <p:spPr>
          <a:xfrm>
            <a:off x="1287214" y="1532271"/>
            <a:ext cx="9339786" cy="2700004"/>
          </a:xfrm>
        </p:spPr>
        <p:txBody>
          <a:bodyPr vert="horz" anchor="b">
            <a:noAutofit/>
          </a:bodyPr>
          <a:lstStyle>
            <a:lvl1pPr marL="0" algn="l" defTabSz="914400" rtl="0" eaLnBrk="1" fontAlgn="auto" latinLnBrk="0" hangingPunct="1">
              <a:lnSpc>
                <a:spcPts val="6000"/>
              </a:lnSpc>
              <a:spcBef>
                <a:spcPts val="0"/>
              </a:spcBef>
              <a:spcAft>
                <a:spcPts val="0"/>
              </a:spcAft>
              <a:defRPr lang="en-US" sz="3200" kern="1200" baseline="0" dirty="0">
                <a:solidFill>
                  <a:schemeClr val="tx1"/>
                </a:solidFill>
                <a:latin typeface="+mj-lt"/>
                <a:ea typeface="+mn-ea"/>
                <a:cs typeface="Arial" panose="020B0604020202020204" pitchFamily="34" charset="0"/>
                <a:sym typeface="Trebuchet MS" panose="020B0603020202020204" pitchFamily="34" charset="0"/>
              </a:defRPr>
            </a:lvl1pPr>
          </a:lstStyle>
          <a:p>
            <a:r>
              <a:rPr lang="en-US" dirty="0"/>
              <a:t>Click to add quote</a:t>
            </a:r>
          </a:p>
        </p:txBody>
      </p:sp>
      <p:sp>
        <p:nvSpPr>
          <p:cNvPr id="5" name="TextBox 4">
            <a:extLst>
              <a:ext uri="{FF2B5EF4-FFF2-40B4-BE49-F238E27FC236}">
                <a16:creationId xmlns:a16="http://schemas.microsoft.com/office/drawing/2014/main" id="{206E7EC9-6847-691E-6A4A-D54F47A1AEE6}"/>
              </a:ext>
            </a:extLst>
          </p:cNvPr>
          <p:cNvSpPr txBox="1"/>
          <p:nvPr userDrawn="1"/>
        </p:nvSpPr>
        <p:spPr>
          <a:xfrm>
            <a:off x="11167872" y="6537768"/>
            <a:ext cx="381000" cy="153888"/>
          </a:xfrm>
          <a:prstGeom prst="rect">
            <a:avLst/>
          </a:prstGeom>
          <a:noFill/>
        </p:spPr>
        <p:txBody>
          <a:bodyPr wrap="square" lIns="0" tIns="0" rIns="0" bIns="0" rtlCol="0" anchor="b">
            <a:spAutoFit/>
          </a:bodyPr>
          <a:lstStyle>
            <a:defPPr>
              <a:defRPr lang="en-US"/>
            </a:defPPr>
            <a:lvl1pPr marR="0" indent="0" algn="r" fontAlgn="auto">
              <a:lnSpc>
                <a:spcPct val="100000"/>
              </a:lnSpc>
              <a:spcBef>
                <a:spcPts val="0"/>
              </a:spcBef>
              <a:spcAft>
                <a:spcPts val="0"/>
              </a:spcAft>
              <a:buClrTx/>
              <a:buSzTx/>
              <a:buFontTx/>
              <a:buNone/>
              <a:tabLst/>
              <a:defRPr sz="1000">
                <a:solidFill>
                  <a:schemeClr val="bg1"/>
                </a:solidFill>
              </a:defRPr>
            </a:lvl1pPr>
          </a:lstStyle>
          <a:p>
            <a:pPr lvl="0"/>
            <a:fld id="{DFCF27A5-1A5B-48D3-A060-2758FFBB1ADD}" type="slidenum">
              <a:rPr lang="en-US" smtClean="0">
                <a:sym typeface="Trebuchet MS" panose="020B0603020202020204" pitchFamily="34" charset="0"/>
              </a:rPr>
              <a:pPr lvl="0"/>
              <a:t>‹#›</a:t>
            </a:fld>
            <a:endParaRPr lang="en-US" dirty="0">
              <a:sym typeface="Trebuchet MS" panose="020B0603020202020204" pitchFamily="34" charset="0"/>
            </a:endParaRPr>
          </a:p>
        </p:txBody>
      </p:sp>
      <p:sp>
        <p:nvSpPr>
          <p:cNvPr id="2" name="Copyright" hidden="1">
            <a:extLst>
              <a:ext uri="{FF2B5EF4-FFF2-40B4-BE49-F238E27FC236}">
                <a16:creationId xmlns:a16="http://schemas.microsoft.com/office/drawing/2014/main" id="{630EFBEA-B21D-65A0-7A9D-8FE357BB0E7C}"/>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805046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Highlight Left - Grey">
    <p:bg>
      <p:bgPr>
        <a:solidFill>
          <a:schemeClr val="bg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10226586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ectangle 2"/>
          <p:cNvSpPr/>
          <p:nvPr userDrawn="1"/>
        </p:nvSpPr>
        <p:spPr>
          <a:xfrm flipH="1">
            <a:off x="6096675" y="0"/>
            <a:ext cx="6095325" cy="685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2" name="Title 1"/>
          <p:cNvSpPr>
            <a:spLocks noGrp="1"/>
          </p:cNvSpPr>
          <p:nvPr>
            <p:ph type="title" hasCustomPrompt="1"/>
          </p:nvPr>
        </p:nvSpPr>
        <p:spPr>
          <a:xfrm>
            <a:off x="597961" y="2681103"/>
            <a:ext cx="4903679" cy="1495795"/>
          </a:xfrm>
          <a:prstGeom prst="rect">
            <a:avLst/>
          </a:prstGeom>
        </p:spPr>
        <p:txBody>
          <a:bodyPr vert="horz" wrap="square" lIns="0" tIns="0" rIns="0" bIns="0" anchor="ctr" anchorCtr="0">
            <a:noAutofit/>
          </a:bodyPr>
          <a:lstStyle>
            <a:lvl1pPr>
              <a:defRPr>
                <a:solidFill>
                  <a:schemeClr val="tx1"/>
                </a:solidFill>
              </a:defRPr>
            </a:lvl1pPr>
          </a:lstStyle>
          <a:p>
            <a:r>
              <a:rPr lang="en-US" dirty="0"/>
              <a:t>Click to add title</a:t>
            </a:r>
          </a:p>
        </p:txBody>
      </p:sp>
      <p:sp>
        <p:nvSpPr>
          <p:cNvPr id="7" name="TextBox 6">
            <a:extLst>
              <a:ext uri="{FF2B5EF4-FFF2-40B4-BE49-F238E27FC236}">
                <a16:creationId xmlns:a16="http://schemas.microsoft.com/office/drawing/2014/main" id="{6E715153-E596-7426-8AD1-2F75D1E9AEF4}"/>
              </a:ext>
            </a:extLst>
          </p:cNvPr>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A5A5A9"/>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rgbClr val="A5A5A9"/>
              </a:solidFill>
              <a:latin typeface="+mn-lt"/>
              <a:ea typeface="+mn-ea"/>
              <a:cs typeface="+mn-cs"/>
              <a:sym typeface="Trebuchet MS" panose="020B0603020202020204" pitchFamily="34" charset="0"/>
            </a:endParaRPr>
          </a:p>
        </p:txBody>
      </p:sp>
      <p:sp>
        <p:nvSpPr>
          <p:cNvPr id="8" name="Copyright" hidden="1">
            <a:extLst>
              <a:ext uri="{FF2B5EF4-FFF2-40B4-BE49-F238E27FC236}">
                <a16:creationId xmlns:a16="http://schemas.microsoft.com/office/drawing/2014/main" id="{E3B6EC63-761E-4DA9-CF07-35D09BD74531}"/>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8390268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Highlight 1/3 Left - Grey">
    <p:bg>
      <p:bgPr>
        <a:solidFill>
          <a:schemeClr val="bg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4569922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ectangle 2"/>
          <p:cNvSpPr/>
          <p:nvPr userDrawn="1"/>
        </p:nvSpPr>
        <p:spPr>
          <a:xfrm flipH="1">
            <a:off x="4562477" y="0"/>
            <a:ext cx="7629523" cy="685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200" dirty="0">
              <a:solidFill>
                <a:srgbClr val="FFFFFF"/>
              </a:solidFill>
            </a:endParaRPr>
          </a:p>
        </p:txBody>
      </p:sp>
      <p:sp>
        <p:nvSpPr>
          <p:cNvPr id="2" name="Title 1"/>
          <p:cNvSpPr>
            <a:spLocks noGrp="1"/>
          </p:cNvSpPr>
          <p:nvPr>
            <p:ph type="title" hasCustomPrompt="1"/>
          </p:nvPr>
        </p:nvSpPr>
        <p:spPr>
          <a:xfrm>
            <a:off x="597961" y="2681103"/>
            <a:ext cx="3484039" cy="1495795"/>
          </a:xfrm>
          <a:prstGeom prst="rect">
            <a:avLst/>
          </a:prstGeom>
        </p:spPr>
        <p:txBody>
          <a:bodyPr vert="horz" wrap="square" lIns="0" tIns="0" rIns="0" bIns="0" anchor="ctr" anchorCtr="0">
            <a:noAutofit/>
          </a:bodyPr>
          <a:lstStyle>
            <a:lvl1pPr>
              <a:defRPr>
                <a:solidFill>
                  <a:schemeClr val="tx1"/>
                </a:solidFill>
              </a:defRPr>
            </a:lvl1pPr>
          </a:lstStyle>
          <a:p>
            <a:r>
              <a:rPr lang="en-US" dirty="0"/>
              <a:t>Click to add title</a:t>
            </a:r>
          </a:p>
        </p:txBody>
      </p:sp>
      <p:sp>
        <p:nvSpPr>
          <p:cNvPr id="4" name="TextBox 3">
            <a:extLst>
              <a:ext uri="{FF2B5EF4-FFF2-40B4-BE49-F238E27FC236}">
                <a16:creationId xmlns:a16="http://schemas.microsoft.com/office/drawing/2014/main" id="{5B9B6BFB-997E-4338-9738-750C0896FA4C}"/>
              </a:ext>
            </a:extLst>
          </p:cNvPr>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A5A5A9"/>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rgbClr val="A5A5A9"/>
              </a:solidFill>
              <a:latin typeface="+mn-lt"/>
              <a:ea typeface="+mn-ea"/>
              <a:cs typeface="+mn-cs"/>
              <a:sym typeface="Trebuchet MS" panose="020B0603020202020204" pitchFamily="34" charset="0"/>
            </a:endParaRPr>
          </a:p>
        </p:txBody>
      </p:sp>
      <p:sp>
        <p:nvSpPr>
          <p:cNvPr id="6" name="Copyright" hidden="1">
            <a:extLst>
              <a:ext uri="{FF2B5EF4-FFF2-40B4-BE49-F238E27FC236}">
                <a16:creationId xmlns:a16="http://schemas.microsoft.com/office/drawing/2014/main" id="{F2FA7609-7DF3-3AFC-BB56-51CAE9C512D0}"/>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924972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ighlight 1/4 Left - Grey">
    <p:bg>
      <p:bgPr>
        <a:solidFill>
          <a:schemeClr val="bg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9139343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ectangle 2"/>
          <p:cNvSpPr/>
          <p:nvPr userDrawn="1"/>
        </p:nvSpPr>
        <p:spPr>
          <a:xfrm flipH="1">
            <a:off x="3657600" y="0"/>
            <a:ext cx="8534399" cy="685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10" name="Title 1">
            <a:extLst>
              <a:ext uri="{FF2B5EF4-FFF2-40B4-BE49-F238E27FC236}">
                <a16:creationId xmlns:a16="http://schemas.microsoft.com/office/drawing/2014/main" id="{236507FA-780E-62DC-D2C4-C1E29FD3EAC5}"/>
              </a:ext>
            </a:extLst>
          </p:cNvPr>
          <p:cNvSpPr>
            <a:spLocks noGrp="1"/>
          </p:cNvSpPr>
          <p:nvPr>
            <p:ph type="title" hasCustomPrompt="1"/>
          </p:nvPr>
        </p:nvSpPr>
        <p:spPr>
          <a:xfrm>
            <a:off x="597961" y="2681103"/>
            <a:ext cx="2388971" cy="1495795"/>
          </a:xfrm>
          <a:prstGeom prst="rect">
            <a:avLst/>
          </a:prstGeom>
        </p:spPr>
        <p:txBody>
          <a:bodyPr vert="horz" wrap="square" lIns="0" tIns="0" rIns="0" bIns="0" anchor="ctr" anchorCtr="0">
            <a:noAutofit/>
          </a:bodyPr>
          <a:lstStyle>
            <a:lvl1pPr>
              <a:defRPr>
                <a:solidFill>
                  <a:schemeClr val="tx1"/>
                </a:solidFill>
              </a:defRPr>
            </a:lvl1pPr>
          </a:lstStyle>
          <a:p>
            <a:r>
              <a:rPr lang="en-US" dirty="0"/>
              <a:t>Click to add title</a:t>
            </a:r>
          </a:p>
        </p:txBody>
      </p:sp>
      <p:sp>
        <p:nvSpPr>
          <p:cNvPr id="2" name="TextBox 1">
            <a:extLst>
              <a:ext uri="{FF2B5EF4-FFF2-40B4-BE49-F238E27FC236}">
                <a16:creationId xmlns:a16="http://schemas.microsoft.com/office/drawing/2014/main" id="{181D7D2E-A3FB-B539-AA0B-F14EBE68C420}"/>
              </a:ext>
            </a:extLst>
          </p:cNvPr>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A5A5A9"/>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rgbClr val="A5A5A9"/>
              </a:solidFill>
              <a:latin typeface="+mn-lt"/>
              <a:ea typeface="+mn-ea"/>
              <a:cs typeface="+mn-cs"/>
              <a:sym typeface="Trebuchet MS" panose="020B0603020202020204" pitchFamily="34" charset="0"/>
            </a:endParaRPr>
          </a:p>
        </p:txBody>
      </p:sp>
      <p:sp>
        <p:nvSpPr>
          <p:cNvPr id="7" name="Copyright" hidden="1">
            <a:extLst>
              <a:ext uri="{FF2B5EF4-FFF2-40B4-BE49-F238E27FC236}">
                <a16:creationId xmlns:a16="http://schemas.microsoft.com/office/drawing/2014/main" id="{5EA991C3-E0EA-7921-7C55-E07D5B7E3DFA}"/>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2942576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Highlight Shape - Gre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8A6F00A-EBC9-B242-8553-31D62AEA73D3}"/>
              </a:ext>
            </a:extLst>
          </p:cNvPr>
          <p:cNvGraphicFramePr>
            <a:graphicFrameLocks noChangeAspect="1"/>
          </p:cNvGraphicFramePr>
          <p:nvPr userDrawn="1">
            <p:custDataLst>
              <p:tags r:id="rId1"/>
            </p:custDataLst>
            <p:extLst>
              <p:ext uri="{D42A27DB-BD31-4B8C-83A1-F6EECF244321}">
                <p14:modId xmlns:p14="http://schemas.microsoft.com/office/powerpoint/2010/main" val="298935712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08A6F00A-EBC9-B242-8553-31D62AEA73D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9" name="object 3">
            <a:extLst>
              <a:ext uri="{FF2B5EF4-FFF2-40B4-BE49-F238E27FC236}">
                <a16:creationId xmlns:a16="http://schemas.microsoft.com/office/drawing/2014/main" id="{B56FB4DF-5188-4F04-A13A-2CA22927245F}"/>
              </a:ext>
            </a:extLst>
          </p:cNvPr>
          <p:cNvSpPr/>
          <p:nvPr userDrawn="1"/>
        </p:nvSpPr>
        <p:spPr>
          <a:xfrm>
            <a:off x="5298187" y="-1"/>
            <a:ext cx="6893814" cy="6858001"/>
          </a:xfrm>
          <a:custGeom>
            <a:avLst/>
            <a:gdLst/>
            <a:ahLst/>
            <a:cxnLst/>
            <a:rect l="l" t="t" r="r" b="b"/>
            <a:pathLst>
              <a:path w="11367769" h="11308715">
                <a:moveTo>
                  <a:pt x="11367748" y="0"/>
                </a:moveTo>
                <a:lnTo>
                  <a:pt x="9042551" y="0"/>
                </a:lnTo>
                <a:lnTo>
                  <a:pt x="8992646" y="377"/>
                </a:lnTo>
                <a:lnTo>
                  <a:pt x="8942851" y="1507"/>
                </a:lnTo>
                <a:lnTo>
                  <a:pt x="8893174" y="3385"/>
                </a:lnTo>
                <a:lnTo>
                  <a:pt x="8843622" y="6007"/>
                </a:lnTo>
                <a:lnTo>
                  <a:pt x="8794202" y="9370"/>
                </a:lnTo>
                <a:lnTo>
                  <a:pt x="8744922" y="13469"/>
                </a:lnTo>
                <a:lnTo>
                  <a:pt x="8695788" y="18301"/>
                </a:lnTo>
                <a:lnTo>
                  <a:pt x="8646809" y="23861"/>
                </a:lnTo>
                <a:lnTo>
                  <a:pt x="8597990" y="30146"/>
                </a:lnTo>
                <a:lnTo>
                  <a:pt x="8549340" y="37152"/>
                </a:lnTo>
                <a:lnTo>
                  <a:pt x="8500865" y="44875"/>
                </a:lnTo>
                <a:lnTo>
                  <a:pt x="8452573" y="53311"/>
                </a:lnTo>
                <a:lnTo>
                  <a:pt x="8404472" y="62455"/>
                </a:lnTo>
                <a:lnTo>
                  <a:pt x="8356567" y="72305"/>
                </a:lnTo>
                <a:lnTo>
                  <a:pt x="8308867" y="82855"/>
                </a:lnTo>
                <a:lnTo>
                  <a:pt x="8261378" y="94103"/>
                </a:lnTo>
                <a:lnTo>
                  <a:pt x="8214109" y="106044"/>
                </a:lnTo>
                <a:lnTo>
                  <a:pt x="8167066" y="118675"/>
                </a:lnTo>
                <a:lnTo>
                  <a:pt x="8120256" y="131990"/>
                </a:lnTo>
                <a:lnTo>
                  <a:pt x="8073686" y="145987"/>
                </a:lnTo>
                <a:lnTo>
                  <a:pt x="8027365" y="160662"/>
                </a:lnTo>
                <a:lnTo>
                  <a:pt x="7981298" y="176010"/>
                </a:lnTo>
                <a:lnTo>
                  <a:pt x="7935494" y="192028"/>
                </a:lnTo>
                <a:lnTo>
                  <a:pt x="7889959" y="208711"/>
                </a:lnTo>
                <a:lnTo>
                  <a:pt x="7844701" y="226056"/>
                </a:lnTo>
                <a:lnTo>
                  <a:pt x="7799727" y="244059"/>
                </a:lnTo>
                <a:lnTo>
                  <a:pt x="7755043" y="262716"/>
                </a:lnTo>
                <a:lnTo>
                  <a:pt x="7710659" y="282022"/>
                </a:lnTo>
                <a:lnTo>
                  <a:pt x="7666580" y="301975"/>
                </a:lnTo>
                <a:lnTo>
                  <a:pt x="7622813" y="322570"/>
                </a:lnTo>
                <a:lnTo>
                  <a:pt x="7579367" y="343803"/>
                </a:lnTo>
                <a:lnTo>
                  <a:pt x="7536248" y="365670"/>
                </a:lnTo>
                <a:lnTo>
                  <a:pt x="7493463" y="388167"/>
                </a:lnTo>
                <a:lnTo>
                  <a:pt x="7451020" y="411291"/>
                </a:lnTo>
                <a:lnTo>
                  <a:pt x="7408926" y="435037"/>
                </a:lnTo>
                <a:lnTo>
                  <a:pt x="7367189" y="459401"/>
                </a:lnTo>
                <a:lnTo>
                  <a:pt x="7325814" y="484380"/>
                </a:lnTo>
                <a:lnTo>
                  <a:pt x="7284810" y="509970"/>
                </a:lnTo>
                <a:lnTo>
                  <a:pt x="7244184" y="536166"/>
                </a:lnTo>
                <a:lnTo>
                  <a:pt x="7203943" y="562965"/>
                </a:lnTo>
                <a:lnTo>
                  <a:pt x="7164094" y="590363"/>
                </a:lnTo>
                <a:lnTo>
                  <a:pt x="7124645" y="618355"/>
                </a:lnTo>
                <a:lnTo>
                  <a:pt x="7085603" y="646939"/>
                </a:lnTo>
                <a:lnTo>
                  <a:pt x="7046974" y="676109"/>
                </a:lnTo>
                <a:lnTo>
                  <a:pt x="7008766" y="705863"/>
                </a:lnTo>
                <a:lnTo>
                  <a:pt x="6970987" y="736196"/>
                </a:lnTo>
                <a:lnTo>
                  <a:pt x="6933644" y="767103"/>
                </a:lnTo>
                <a:lnTo>
                  <a:pt x="6896743" y="798582"/>
                </a:lnTo>
                <a:lnTo>
                  <a:pt x="6860292" y="830629"/>
                </a:lnTo>
                <a:lnTo>
                  <a:pt x="6824299" y="863238"/>
                </a:lnTo>
                <a:lnTo>
                  <a:pt x="6788770" y="896407"/>
                </a:lnTo>
                <a:lnTo>
                  <a:pt x="6753712" y="930132"/>
                </a:lnTo>
                <a:lnTo>
                  <a:pt x="6719134" y="964408"/>
                </a:lnTo>
                <a:lnTo>
                  <a:pt x="6685042" y="999232"/>
                </a:lnTo>
                <a:lnTo>
                  <a:pt x="6651443" y="1034600"/>
                </a:lnTo>
                <a:lnTo>
                  <a:pt x="6618345" y="1070507"/>
                </a:lnTo>
                <a:lnTo>
                  <a:pt x="6585754" y="1106950"/>
                </a:lnTo>
                <a:lnTo>
                  <a:pt x="6553679" y="1143925"/>
                </a:lnTo>
                <a:lnTo>
                  <a:pt x="6522125" y="1181428"/>
                </a:lnTo>
                <a:lnTo>
                  <a:pt x="6491102" y="1219455"/>
                </a:lnTo>
                <a:lnTo>
                  <a:pt x="6460615" y="1258002"/>
                </a:lnTo>
                <a:lnTo>
                  <a:pt x="6430672" y="1297065"/>
                </a:lnTo>
                <a:lnTo>
                  <a:pt x="6401280" y="1336640"/>
                </a:lnTo>
                <a:lnTo>
                  <a:pt x="6372446" y="1376724"/>
                </a:lnTo>
                <a:lnTo>
                  <a:pt x="6344178" y="1417312"/>
                </a:lnTo>
                <a:lnTo>
                  <a:pt x="6316483" y="1458400"/>
                </a:lnTo>
                <a:lnTo>
                  <a:pt x="6289368" y="1499985"/>
                </a:lnTo>
                <a:lnTo>
                  <a:pt x="0" y="11308556"/>
                </a:lnTo>
                <a:lnTo>
                  <a:pt x="11367748" y="11308556"/>
                </a:lnTo>
                <a:lnTo>
                  <a:pt x="11367748" y="0"/>
                </a:lnTo>
                <a:close/>
              </a:path>
            </a:pathLst>
          </a:custGeom>
          <a:solidFill>
            <a:schemeClr val="bg2"/>
          </a:solidFill>
        </p:spPr>
        <p:txBody>
          <a:bodyPr wrap="square" lIns="0" tIns="0" rIns="0" bIns="0" rtlCol="0"/>
          <a:lstStyle/>
          <a:p>
            <a:pPr lvl="0"/>
            <a:endParaRPr dirty="0"/>
          </a:p>
        </p:txBody>
      </p:sp>
      <p:sp>
        <p:nvSpPr>
          <p:cNvPr id="8" name="Title 7"/>
          <p:cNvSpPr>
            <a:spLocks noGrp="1"/>
          </p:cNvSpPr>
          <p:nvPr>
            <p:ph type="title" hasCustomPrompt="1"/>
          </p:nvPr>
        </p:nvSpPr>
        <p:spPr>
          <a:xfrm>
            <a:off x="630000" y="622800"/>
            <a:ext cx="7180500" cy="332399"/>
          </a:xfrm>
        </p:spPr>
        <p:txBody>
          <a:bodyPr vert="horz"/>
          <a:lstStyle>
            <a:lvl1pPr>
              <a:defRPr>
                <a:latin typeface="+mj-lt"/>
                <a:sym typeface="Trebuchet MS" panose="020B0603020202020204" pitchFamily="34" charset="0"/>
              </a:defRPr>
            </a:lvl1pPr>
          </a:lstStyle>
          <a:p>
            <a:r>
              <a:rPr lang="en-US" dirty="0"/>
              <a:t>Click to add title</a:t>
            </a:r>
          </a:p>
        </p:txBody>
      </p:sp>
      <p:sp>
        <p:nvSpPr>
          <p:cNvPr id="4" name="Copyright" hidden="1">
            <a:extLst>
              <a:ext uri="{FF2B5EF4-FFF2-40B4-BE49-F238E27FC236}">
                <a16:creationId xmlns:a16="http://schemas.microsoft.com/office/drawing/2014/main" id="{FAE7A436-38CB-FDAF-77B3-111B1D22F20C}"/>
              </a:ext>
            </a:extLst>
          </p:cNvPr>
          <p:cNvSpPr txBox="1"/>
          <p:nvPr userDrawn="1"/>
        </p:nvSpPr>
        <p:spPr>
          <a:xfrm rot="16200000">
            <a:off x="10717080" y="367168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50000"/>
                  </a:schemeClr>
                </a:solidFill>
                <a:latin typeface="Trebuchet MS" panose="020B0703020202090204" pitchFamily="34" charset="0"/>
                <a:sym typeface="Trebuchet MS" panose="020B0603020202020204" pitchFamily="34" charset="0"/>
              </a:rPr>
              <a:t>Copyright © 2022 by Boston Consulting Group. All rights reserved.</a:t>
            </a:r>
          </a:p>
        </p:txBody>
      </p:sp>
      <p:sp>
        <p:nvSpPr>
          <p:cNvPr id="7" name="TextBox 6">
            <a:extLst>
              <a:ext uri="{FF2B5EF4-FFF2-40B4-BE49-F238E27FC236}">
                <a16:creationId xmlns:a16="http://schemas.microsoft.com/office/drawing/2014/main" id="{F61ED04F-F5E1-DD2D-05AC-93525FC752C6}"/>
              </a:ext>
            </a:extLst>
          </p:cNvPr>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412252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Highlight Shape II - Gre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8A6F00A-EBC9-B242-8553-31D62AEA73D3}"/>
              </a:ext>
            </a:extLst>
          </p:cNvPr>
          <p:cNvGraphicFramePr>
            <a:graphicFrameLocks noChangeAspect="1"/>
          </p:cNvGraphicFramePr>
          <p:nvPr userDrawn="1">
            <p:custDataLst>
              <p:tags r:id="rId1"/>
            </p:custDataLst>
            <p:extLst>
              <p:ext uri="{D42A27DB-BD31-4B8C-83A1-F6EECF244321}">
                <p14:modId xmlns:p14="http://schemas.microsoft.com/office/powerpoint/2010/main" val="380854481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08A6F00A-EBC9-B242-8553-31D62AEA73D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object 3">
            <a:extLst>
              <a:ext uri="{FF2B5EF4-FFF2-40B4-BE49-F238E27FC236}">
                <a16:creationId xmlns:a16="http://schemas.microsoft.com/office/drawing/2014/main" id="{A3989121-F61D-4C44-8FC3-A24FFDE19603}"/>
              </a:ext>
            </a:extLst>
          </p:cNvPr>
          <p:cNvSpPr/>
          <p:nvPr userDrawn="1"/>
        </p:nvSpPr>
        <p:spPr>
          <a:xfrm>
            <a:off x="4360504" y="0"/>
            <a:ext cx="7831497" cy="6857999"/>
          </a:xfrm>
          <a:custGeom>
            <a:avLst/>
            <a:gdLst/>
            <a:ahLst/>
            <a:cxnLst/>
            <a:rect l="l" t="t" r="r" b="b"/>
            <a:pathLst>
              <a:path w="12913994" h="11308715">
                <a:moveTo>
                  <a:pt x="12913805" y="0"/>
                </a:moveTo>
                <a:lnTo>
                  <a:pt x="7251161" y="0"/>
                </a:lnTo>
                <a:lnTo>
                  <a:pt x="0" y="11308556"/>
                </a:lnTo>
                <a:lnTo>
                  <a:pt x="12913805" y="11308556"/>
                </a:lnTo>
                <a:lnTo>
                  <a:pt x="12913805" y="0"/>
                </a:lnTo>
                <a:close/>
              </a:path>
            </a:pathLst>
          </a:custGeom>
          <a:solidFill>
            <a:schemeClr val="bg2"/>
          </a:solidFill>
        </p:spPr>
        <p:txBody>
          <a:bodyPr wrap="square" lIns="0" tIns="0" rIns="0" bIns="0" rtlCol="0"/>
          <a:lstStyle/>
          <a:p>
            <a:endParaRPr dirty="0"/>
          </a:p>
        </p:txBody>
      </p:sp>
      <p:sp>
        <p:nvSpPr>
          <p:cNvPr id="8" name="Title 7"/>
          <p:cNvSpPr>
            <a:spLocks noGrp="1"/>
          </p:cNvSpPr>
          <p:nvPr>
            <p:ph type="title" hasCustomPrompt="1"/>
          </p:nvPr>
        </p:nvSpPr>
        <p:spPr>
          <a:xfrm>
            <a:off x="630000" y="622800"/>
            <a:ext cx="7180500" cy="332399"/>
          </a:xfrm>
        </p:spPr>
        <p:txBody>
          <a:bodyPr vert="horz"/>
          <a:lstStyle>
            <a:lvl1pPr>
              <a:defRPr>
                <a:latin typeface="+mj-lt"/>
                <a:sym typeface="Trebuchet MS" panose="020B0603020202020204" pitchFamily="34" charset="0"/>
              </a:defRPr>
            </a:lvl1pPr>
          </a:lstStyle>
          <a:p>
            <a:r>
              <a:rPr lang="en-US"/>
              <a:t>Click to add title</a:t>
            </a:r>
          </a:p>
        </p:txBody>
      </p:sp>
      <p:sp>
        <p:nvSpPr>
          <p:cNvPr id="4" name="Copyright" hidden="1">
            <a:extLst>
              <a:ext uri="{FF2B5EF4-FFF2-40B4-BE49-F238E27FC236}">
                <a16:creationId xmlns:a16="http://schemas.microsoft.com/office/drawing/2014/main" id="{001A6CB7-A7C8-BE65-C566-D0FA85897350}"/>
              </a:ext>
            </a:extLst>
          </p:cNvPr>
          <p:cNvSpPr txBox="1"/>
          <p:nvPr userDrawn="1"/>
        </p:nvSpPr>
        <p:spPr>
          <a:xfrm rot="16200000">
            <a:off x="10717080" y="367168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50000"/>
                  </a:schemeClr>
                </a:solidFill>
                <a:latin typeface="Trebuchet MS" panose="020B0703020202090204" pitchFamily="34" charset="0"/>
                <a:sym typeface="Trebuchet MS" panose="020B0603020202020204" pitchFamily="34" charset="0"/>
              </a:rPr>
              <a:t>Copyright © 2022 by Boston Consulting Group. All rights reserved.</a:t>
            </a:r>
          </a:p>
        </p:txBody>
      </p:sp>
      <p:sp>
        <p:nvSpPr>
          <p:cNvPr id="9" name="TextBox 8">
            <a:extLst>
              <a:ext uri="{FF2B5EF4-FFF2-40B4-BE49-F238E27FC236}">
                <a16:creationId xmlns:a16="http://schemas.microsoft.com/office/drawing/2014/main" id="{CF644CA7-F38A-C04B-7246-9D3BF1EFF460}"/>
              </a:ext>
            </a:extLst>
          </p:cNvPr>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40091975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 Grey">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4F35FF1-F4F4-8540-BD42-8BDF1B44C699}"/>
              </a:ext>
            </a:extLst>
          </p:cNvPr>
          <p:cNvGraphicFramePr>
            <a:graphicFrameLocks noChangeAspect="1"/>
          </p:cNvGraphicFramePr>
          <p:nvPr userDrawn="1">
            <p:custDataLst>
              <p:tags r:id="rId1"/>
            </p:custDataLst>
            <p:extLst>
              <p:ext uri="{D42A27DB-BD31-4B8C-83A1-F6EECF244321}">
                <p14:modId xmlns:p14="http://schemas.microsoft.com/office/powerpoint/2010/main" val="398842732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04F35FF1-F4F4-8540-BD42-8BDF1B44C69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7" name="Freeform 16">
            <a:extLst>
              <a:ext uri="{FF2B5EF4-FFF2-40B4-BE49-F238E27FC236}">
                <a16:creationId xmlns:a16="http://schemas.microsoft.com/office/drawing/2014/main" id="{25E3E385-C784-2047-97DE-452BA6C80759}"/>
              </a:ext>
            </a:extLst>
          </p:cNvPr>
          <p:cNvSpPr/>
          <p:nvPr userDrawn="1"/>
        </p:nvSpPr>
        <p:spPr>
          <a:xfrm rot="10800000">
            <a:off x="0" y="0"/>
            <a:ext cx="12192000" cy="6273800"/>
          </a:xfrm>
          <a:custGeom>
            <a:avLst/>
            <a:gdLst>
              <a:gd name="connsiteX0" fmla="*/ 12192000 w 12192000"/>
              <a:gd name="connsiteY0" fmla="*/ 6273800 h 6273800"/>
              <a:gd name="connsiteX1" fmla="*/ 0 w 12192000"/>
              <a:gd name="connsiteY1" fmla="*/ 6273800 h 6273800"/>
              <a:gd name="connsiteX2" fmla="*/ 0 w 12192000"/>
              <a:gd name="connsiteY2" fmla="*/ 825500 h 6273800"/>
              <a:gd name="connsiteX3" fmla="*/ 9947206 w 12192000"/>
              <a:gd name="connsiteY3" fmla="*/ 825500 h 6273800"/>
              <a:gd name="connsiteX4" fmla="*/ 10904786 w 12192000"/>
              <a:gd name="connsiteY4" fmla="*/ 0 h 6273800"/>
              <a:gd name="connsiteX5" fmla="*/ 10904786 w 12192000"/>
              <a:gd name="connsiteY5" fmla="*/ 825500 h 6273800"/>
              <a:gd name="connsiteX6" fmla="*/ 12192000 w 12192000"/>
              <a:gd name="connsiteY6" fmla="*/ 825500 h 627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273800">
                <a:moveTo>
                  <a:pt x="12192000" y="6273800"/>
                </a:moveTo>
                <a:lnTo>
                  <a:pt x="0" y="6273800"/>
                </a:lnTo>
                <a:lnTo>
                  <a:pt x="0" y="825500"/>
                </a:lnTo>
                <a:lnTo>
                  <a:pt x="9947206" y="825500"/>
                </a:lnTo>
                <a:lnTo>
                  <a:pt x="10904786" y="0"/>
                </a:lnTo>
                <a:lnTo>
                  <a:pt x="10904786" y="825500"/>
                </a:lnTo>
                <a:lnTo>
                  <a:pt x="12192000" y="825500"/>
                </a:lnTo>
                <a:close/>
              </a:path>
            </a:pathLst>
          </a:cu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8" name="Title 1">
            <a:extLst>
              <a:ext uri="{FF2B5EF4-FFF2-40B4-BE49-F238E27FC236}">
                <a16:creationId xmlns:a16="http://schemas.microsoft.com/office/drawing/2014/main" id="{D4C38D30-FC8F-2548-8A9D-CF1C13706DCA}"/>
              </a:ext>
            </a:extLst>
          </p:cNvPr>
          <p:cNvSpPr>
            <a:spLocks noGrp="1"/>
          </p:cNvSpPr>
          <p:nvPr>
            <p:ph type="title" hasCustomPrompt="1"/>
          </p:nvPr>
        </p:nvSpPr>
        <p:spPr>
          <a:xfrm>
            <a:off x="1287214" y="1532271"/>
            <a:ext cx="9339786" cy="2700004"/>
          </a:xfrm>
        </p:spPr>
        <p:txBody>
          <a:bodyPr vert="horz" anchor="b">
            <a:noAutofit/>
          </a:bodyPr>
          <a:lstStyle>
            <a:lvl1pPr marL="0" algn="l" defTabSz="914400" rtl="0" eaLnBrk="1" fontAlgn="auto" latinLnBrk="0" hangingPunct="1">
              <a:lnSpc>
                <a:spcPts val="6000"/>
              </a:lnSpc>
              <a:spcBef>
                <a:spcPts val="0"/>
              </a:spcBef>
              <a:spcAft>
                <a:spcPts val="0"/>
              </a:spcAft>
              <a:defRPr lang="en-US" sz="3200" kern="1200" baseline="0" dirty="0">
                <a:solidFill>
                  <a:schemeClr val="tx1"/>
                </a:solidFill>
                <a:latin typeface="+mj-lt"/>
                <a:ea typeface="+mn-ea"/>
                <a:cs typeface="Arial" panose="020B0604020202020204" pitchFamily="34" charset="0"/>
                <a:sym typeface="Trebuchet MS" panose="020B0603020202020204" pitchFamily="34" charset="0"/>
              </a:defRPr>
            </a:lvl1pPr>
          </a:lstStyle>
          <a:p>
            <a:r>
              <a:rPr lang="en-US" dirty="0"/>
              <a:t>Click to add quote</a:t>
            </a:r>
          </a:p>
        </p:txBody>
      </p:sp>
      <p:sp>
        <p:nvSpPr>
          <p:cNvPr id="2" name="Copyright" hidden="1">
            <a:extLst>
              <a:ext uri="{FF2B5EF4-FFF2-40B4-BE49-F238E27FC236}">
                <a16:creationId xmlns:a16="http://schemas.microsoft.com/office/drawing/2014/main" id="{3427D9AC-CC3B-4EF1-AF22-954867E37D2B}"/>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8861287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Highlight Left - Teal">
    <p:bg>
      <p:bgPr>
        <a:solidFill>
          <a:schemeClr val="tx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20406563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ectangle 2"/>
          <p:cNvSpPr/>
          <p:nvPr userDrawn="1"/>
        </p:nvSpPr>
        <p:spPr>
          <a:xfrm flipH="1">
            <a:off x="6096675" y="0"/>
            <a:ext cx="6095325" cy="685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2" name="Title 1"/>
          <p:cNvSpPr>
            <a:spLocks noGrp="1"/>
          </p:cNvSpPr>
          <p:nvPr>
            <p:ph type="title" hasCustomPrompt="1"/>
          </p:nvPr>
        </p:nvSpPr>
        <p:spPr>
          <a:xfrm>
            <a:off x="597961" y="2681103"/>
            <a:ext cx="4903679" cy="1495795"/>
          </a:xfrm>
          <a:prstGeom prst="rect">
            <a:avLst/>
          </a:prstGeom>
        </p:spPr>
        <p:txBody>
          <a:bodyPr vert="horz" wrap="square" lIns="0" tIns="0" rIns="0" bIns="0" anchor="ctr" anchorCtr="0">
            <a:noAutofit/>
          </a:bodyPr>
          <a:lstStyle>
            <a:lvl1pPr>
              <a:defRPr>
                <a:solidFill>
                  <a:schemeClr val="tx1"/>
                </a:solidFill>
              </a:defRPr>
            </a:lvl1pPr>
          </a:lstStyle>
          <a:p>
            <a:r>
              <a:rPr lang="en-US" dirty="0"/>
              <a:t>Click to add title</a:t>
            </a:r>
          </a:p>
        </p:txBody>
      </p:sp>
      <p:sp>
        <p:nvSpPr>
          <p:cNvPr id="8" name="TextBox 7">
            <a:extLst>
              <a:ext uri="{FF2B5EF4-FFF2-40B4-BE49-F238E27FC236}">
                <a16:creationId xmlns:a16="http://schemas.microsoft.com/office/drawing/2014/main" id="{7BF192B4-FEAB-7224-52E2-978785AA41C0}"/>
              </a:ext>
            </a:extLst>
          </p:cNvPr>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A5A5A9"/>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rgbClr val="A5A5A9"/>
              </a:solidFill>
              <a:latin typeface="+mn-lt"/>
              <a:ea typeface="+mn-ea"/>
              <a:cs typeface="+mn-cs"/>
              <a:sym typeface="Trebuchet MS" panose="020B0603020202020204" pitchFamily="34" charset="0"/>
            </a:endParaRPr>
          </a:p>
        </p:txBody>
      </p:sp>
      <p:sp>
        <p:nvSpPr>
          <p:cNvPr id="9" name="Copyright" hidden="1">
            <a:extLst>
              <a:ext uri="{FF2B5EF4-FFF2-40B4-BE49-F238E27FC236}">
                <a16:creationId xmlns:a16="http://schemas.microsoft.com/office/drawing/2014/main" id="{E544A821-4256-B500-8AE8-BD5FF52A7657}"/>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641123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Highlight 1/3 Left - Teal">
    <p:bg>
      <p:bgPr>
        <a:solidFill>
          <a:schemeClr val="tx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7411572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ectangle 2"/>
          <p:cNvSpPr/>
          <p:nvPr userDrawn="1"/>
        </p:nvSpPr>
        <p:spPr>
          <a:xfrm flipH="1">
            <a:off x="4562477" y="0"/>
            <a:ext cx="7629523" cy="685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200" dirty="0">
              <a:solidFill>
                <a:srgbClr val="FFFFFF"/>
              </a:solidFill>
            </a:endParaRPr>
          </a:p>
        </p:txBody>
      </p:sp>
      <p:sp>
        <p:nvSpPr>
          <p:cNvPr id="2" name="Title 1"/>
          <p:cNvSpPr>
            <a:spLocks noGrp="1"/>
          </p:cNvSpPr>
          <p:nvPr>
            <p:ph type="title" hasCustomPrompt="1"/>
          </p:nvPr>
        </p:nvSpPr>
        <p:spPr>
          <a:xfrm>
            <a:off x="597961" y="2681103"/>
            <a:ext cx="3484039" cy="1495795"/>
          </a:xfrm>
          <a:prstGeom prst="rect">
            <a:avLst/>
          </a:prstGeom>
        </p:spPr>
        <p:txBody>
          <a:bodyPr vert="horz" wrap="square" lIns="0" tIns="0" rIns="0" bIns="0" anchor="ctr" anchorCtr="0">
            <a:noAutofit/>
          </a:bodyPr>
          <a:lstStyle>
            <a:lvl1pPr>
              <a:defRPr>
                <a:solidFill>
                  <a:schemeClr val="tx1"/>
                </a:solidFill>
              </a:defRPr>
            </a:lvl1pPr>
          </a:lstStyle>
          <a:p>
            <a:r>
              <a:rPr lang="en-US" dirty="0"/>
              <a:t>Click to add title</a:t>
            </a:r>
          </a:p>
        </p:txBody>
      </p:sp>
      <p:sp>
        <p:nvSpPr>
          <p:cNvPr id="4" name="TextBox 3">
            <a:extLst>
              <a:ext uri="{FF2B5EF4-FFF2-40B4-BE49-F238E27FC236}">
                <a16:creationId xmlns:a16="http://schemas.microsoft.com/office/drawing/2014/main" id="{D95F15BA-7B16-CCFE-E625-6C1EFC49EF4F}"/>
              </a:ext>
            </a:extLst>
          </p:cNvPr>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A5A5A9"/>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rgbClr val="A5A5A9"/>
              </a:solidFill>
              <a:latin typeface="+mn-lt"/>
              <a:ea typeface="+mn-ea"/>
              <a:cs typeface="+mn-cs"/>
              <a:sym typeface="Trebuchet MS" panose="020B0603020202020204" pitchFamily="34" charset="0"/>
            </a:endParaRPr>
          </a:p>
        </p:txBody>
      </p:sp>
      <p:sp>
        <p:nvSpPr>
          <p:cNvPr id="6" name="Copyright" hidden="1">
            <a:extLst>
              <a:ext uri="{FF2B5EF4-FFF2-40B4-BE49-F238E27FC236}">
                <a16:creationId xmlns:a16="http://schemas.microsoft.com/office/drawing/2014/main" id="{C174C60D-A295-8D95-E7AD-8994C73DA6E2}"/>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233444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ighlight 1/4 Left - Teal">
    <p:bg>
      <p:bgPr>
        <a:solidFill>
          <a:schemeClr val="tx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35282172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ectangle 2"/>
          <p:cNvSpPr/>
          <p:nvPr userDrawn="1"/>
        </p:nvSpPr>
        <p:spPr>
          <a:xfrm flipH="1">
            <a:off x="3657600" y="0"/>
            <a:ext cx="8534399" cy="6858000"/>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10" name="Title 1">
            <a:extLst>
              <a:ext uri="{FF2B5EF4-FFF2-40B4-BE49-F238E27FC236}">
                <a16:creationId xmlns:a16="http://schemas.microsoft.com/office/drawing/2014/main" id="{236507FA-780E-62DC-D2C4-C1E29FD3EAC5}"/>
              </a:ext>
            </a:extLst>
          </p:cNvPr>
          <p:cNvSpPr>
            <a:spLocks noGrp="1"/>
          </p:cNvSpPr>
          <p:nvPr>
            <p:ph type="title" hasCustomPrompt="1"/>
          </p:nvPr>
        </p:nvSpPr>
        <p:spPr>
          <a:xfrm>
            <a:off x="597961" y="2681103"/>
            <a:ext cx="2388971" cy="1495795"/>
          </a:xfrm>
          <a:prstGeom prst="rect">
            <a:avLst/>
          </a:prstGeom>
        </p:spPr>
        <p:txBody>
          <a:bodyPr vert="horz" wrap="square" lIns="0" tIns="0" rIns="0" bIns="0" anchor="ctr" anchorCtr="0">
            <a:noAutofit/>
          </a:bodyPr>
          <a:lstStyle>
            <a:lvl1pPr>
              <a:defRPr>
                <a:solidFill>
                  <a:schemeClr val="tx1"/>
                </a:solidFill>
              </a:defRPr>
            </a:lvl1pPr>
          </a:lstStyle>
          <a:p>
            <a:r>
              <a:rPr lang="en-US" dirty="0"/>
              <a:t>Click to add title</a:t>
            </a:r>
          </a:p>
        </p:txBody>
      </p:sp>
      <p:sp>
        <p:nvSpPr>
          <p:cNvPr id="2" name="TextBox 1">
            <a:extLst>
              <a:ext uri="{FF2B5EF4-FFF2-40B4-BE49-F238E27FC236}">
                <a16:creationId xmlns:a16="http://schemas.microsoft.com/office/drawing/2014/main" id="{FACFC308-11B7-0D17-2309-BAAA53B7B6C1}"/>
              </a:ext>
            </a:extLst>
          </p:cNvPr>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A5A5A9"/>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rgbClr val="A5A5A9"/>
              </a:solidFill>
              <a:latin typeface="+mn-lt"/>
              <a:ea typeface="+mn-ea"/>
              <a:cs typeface="+mn-cs"/>
              <a:sym typeface="Trebuchet MS" panose="020B0603020202020204" pitchFamily="34" charset="0"/>
            </a:endParaRPr>
          </a:p>
        </p:txBody>
      </p:sp>
      <p:sp>
        <p:nvSpPr>
          <p:cNvPr id="7" name="Copyright" hidden="1">
            <a:extLst>
              <a:ext uri="{FF2B5EF4-FFF2-40B4-BE49-F238E27FC236}">
                <a16:creationId xmlns:a16="http://schemas.microsoft.com/office/drawing/2014/main" id="{CAE36519-8981-0380-5D8D-13BF622E5C06}"/>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9329214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Highlight Shape - Teal">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8A6F00A-EBC9-B242-8553-31D62AEA73D3}"/>
              </a:ext>
            </a:extLst>
          </p:cNvPr>
          <p:cNvGraphicFramePr>
            <a:graphicFrameLocks noChangeAspect="1"/>
          </p:cNvGraphicFramePr>
          <p:nvPr userDrawn="1">
            <p:custDataLst>
              <p:tags r:id="rId1"/>
            </p:custDataLst>
            <p:extLst>
              <p:ext uri="{D42A27DB-BD31-4B8C-83A1-F6EECF244321}">
                <p14:modId xmlns:p14="http://schemas.microsoft.com/office/powerpoint/2010/main" val="200468953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08A6F00A-EBC9-B242-8553-31D62AEA73D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9" name="object 3">
            <a:extLst>
              <a:ext uri="{FF2B5EF4-FFF2-40B4-BE49-F238E27FC236}">
                <a16:creationId xmlns:a16="http://schemas.microsoft.com/office/drawing/2014/main" id="{B56FB4DF-5188-4F04-A13A-2CA22927245F}"/>
              </a:ext>
            </a:extLst>
          </p:cNvPr>
          <p:cNvSpPr/>
          <p:nvPr userDrawn="1"/>
        </p:nvSpPr>
        <p:spPr>
          <a:xfrm>
            <a:off x="5298187" y="-1"/>
            <a:ext cx="6893814" cy="6858001"/>
          </a:xfrm>
          <a:custGeom>
            <a:avLst/>
            <a:gdLst/>
            <a:ahLst/>
            <a:cxnLst/>
            <a:rect l="l" t="t" r="r" b="b"/>
            <a:pathLst>
              <a:path w="11367769" h="11308715">
                <a:moveTo>
                  <a:pt x="11367748" y="0"/>
                </a:moveTo>
                <a:lnTo>
                  <a:pt x="9042551" y="0"/>
                </a:lnTo>
                <a:lnTo>
                  <a:pt x="8992646" y="377"/>
                </a:lnTo>
                <a:lnTo>
                  <a:pt x="8942851" y="1507"/>
                </a:lnTo>
                <a:lnTo>
                  <a:pt x="8893174" y="3385"/>
                </a:lnTo>
                <a:lnTo>
                  <a:pt x="8843622" y="6007"/>
                </a:lnTo>
                <a:lnTo>
                  <a:pt x="8794202" y="9370"/>
                </a:lnTo>
                <a:lnTo>
                  <a:pt x="8744922" y="13469"/>
                </a:lnTo>
                <a:lnTo>
                  <a:pt x="8695788" y="18301"/>
                </a:lnTo>
                <a:lnTo>
                  <a:pt x="8646809" y="23861"/>
                </a:lnTo>
                <a:lnTo>
                  <a:pt x="8597990" y="30146"/>
                </a:lnTo>
                <a:lnTo>
                  <a:pt x="8549340" y="37152"/>
                </a:lnTo>
                <a:lnTo>
                  <a:pt x="8500865" y="44875"/>
                </a:lnTo>
                <a:lnTo>
                  <a:pt x="8452573" y="53311"/>
                </a:lnTo>
                <a:lnTo>
                  <a:pt x="8404472" y="62455"/>
                </a:lnTo>
                <a:lnTo>
                  <a:pt x="8356567" y="72305"/>
                </a:lnTo>
                <a:lnTo>
                  <a:pt x="8308867" y="82855"/>
                </a:lnTo>
                <a:lnTo>
                  <a:pt x="8261378" y="94103"/>
                </a:lnTo>
                <a:lnTo>
                  <a:pt x="8214109" y="106044"/>
                </a:lnTo>
                <a:lnTo>
                  <a:pt x="8167066" y="118675"/>
                </a:lnTo>
                <a:lnTo>
                  <a:pt x="8120256" y="131990"/>
                </a:lnTo>
                <a:lnTo>
                  <a:pt x="8073686" y="145987"/>
                </a:lnTo>
                <a:lnTo>
                  <a:pt x="8027365" y="160662"/>
                </a:lnTo>
                <a:lnTo>
                  <a:pt x="7981298" y="176010"/>
                </a:lnTo>
                <a:lnTo>
                  <a:pt x="7935494" y="192028"/>
                </a:lnTo>
                <a:lnTo>
                  <a:pt x="7889959" y="208711"/>
                </a:lnTo>
                <a:lnTo>
                  <a:pt x="7844701" y="226056"/>
                </a:lnTo>
                <a:lnTo>
                  <a:pt x="7799727" y="244059"/>
                </a:lnTo>
                <a:lnTo>
                  <a:pt x="7755043" y="262716"/>
                </a:lnTo>
                <a:lnTo>
                  <a:pt x="7710659" y="282022"/>
                </a:lnTo>
                <a:lnTo>
                  <a:pt x="7666580" y="301975"/>
                </a:lnTo>
                <a:lnTo>
                  <a:pt x="7622813" y="322570"/>
                </a:lnTo>
                <a:lnTo>
                  <a:pt x="7579367" y="343803"/>
                </a:lnTo>
                <a:lnTo>
                  <a:pt x="7536248" y="365670"/>
                </a:lnTo>
                <a:lnTo>
                  <a:pt x="7493463" y="388167"/>
                </a:lnTo>
                <a:lnTo>
                  <a:pt x="7451020" y="411291"/>
                </a:lnTo>
                <a:lnTo>
                  <a:pt x="7408926" y="435037"/>
                </a:lnTo>
                <a:lnTo>
                  <a:pt x="7367189" y="459401"/>
                </a:lnTo>
                <a:lnTo>
                  <a:pt x="7325814" y="484380"/>
                </a:lnTo>
                <a:lnTo>
                  <a:pt x="7284810" y="509970"/>
                </a:lnTo>
                <a:lnTo>
                  <a:pt x="7244184" y="536166"/>
                </a:lnTo>
                <a:lnTo>
                  <a:pt x="7203943" y="562965"/>
                </a:lnTo>
                <a:lnTo>
                  <a:pt x="7164094" y="590363"/>
                </a:lnTo>
                <a:lnTo>
                  <a:pt x="7124645" y="618355"/>
                </a:lnTo>
                <a:lnTo>
                  <a:pt x="7085603" y="646939"/>
                </a:lnTo>
                <a:lnTo>
                  <a:pt x="7046974" y="676109"/>
                </a:lnTo>
                <a:lnTo>
                  <a:pt x="7008766" y="705863"/>
                </a:lnTo>
                <a:lnTo>
                  <a:pt x="6970987" y="736196"/>
                </a:lnTo>
                <a:lnTo>
                  <a:pt x="6933644" y="767103"/>
                </a:lnTo>
                <a:lnTo>
                  <a:pt x="6896743" y="798582"/>
                </a:lnTo>
                <a:lnTo>
                  <a:pt x="6860292" y="830629"/>
                </a:lnTo>
                <a:lnTo>
                  <a:pt x="6824299" y="863238"/>
                </a:lnTo>
                <a:lnTo>
                  <a:pt x="6788770" y="896407"/>
                </a:lnTo>
                <a:lnTo>
                  <a:pt x="6753712" y="930132"/>
                </a:lnTo>
                <a:lnTo>
                  <a:pt x="6719134" y="964408"/>
                </a:lnTo>
                <a:lnTo>
                  <a:pt x="6685042" y="999232"/>
                </a:lnTo>
                <a:lnTo>
                  <a:pt x="6651443" y="1034600"/>
                </a:lnTo>
                <a:lnTo>
                  <a:pt x="6618345" y="1070507"/>
                </a:lnTo>
                <a:lnTo>
                  <a:pt x="6585754" y="1106950"/>
                </a:lnTo>
                <a:lnTo>
                  <a:pt x="6553679" y="1143925"/>
                </a:lnTo>
                <a:lnTo>
                  <a:pt x="6522125" y="1181428"/>
                </a:lnTo>
                <a:lnTo>
                  <a:pt x="6491102" y="1219455"/>
                </a:lnTo>
                <a:lnTo>
                  <a:pt x="6460615" y="1258002"/>
                </a:lnTo>
                <a:lnTo>
                  <a:pt x="6430672" y="1297065"/>
                </a:lnTo>
                <a:lnTo>
                  <a:pt x="6401280" y="1336640"/>
                </a:lnTo>
                <a:lnTo>
                  <a:pt x="6372446" y="1376724"/>
                </a:lnTo>
                <a:lnTo>
                  <a:pt x="6344178" y="1417312"/>
                </a:lnTo>
                <a:lnTo>
                  <a:pt x="6316483" y="1458400"/>
                </a:lnTo>
                <a:lnTo>
                  <a:pt x="6289368" y="1499985"/>
                </a:lnTo>
                <a:lnTo>
                  <a:pt x="0" y="11308556"/>
                </a:lnTo>
                <a:lnTo>
                  <a:pt x="11367748" y="11308556"/>
                </a:lnTo>
                <a:lnTo>
                  <a:pt x="11367748" y="0"/>
                </a:lnTo>
                <a:close/>
              </a:path>
            </a:pathLst>
          </a:custGeom>
          <a:solidFill>
            <a:schemeClr val="tx2"/>
          </a:solidFill>
        </p:spPr>
        <p:txBody>
          <a:bodyPr wrap="square" lIns="0" tIns="0" rIns="0" bIns="0" rtlCol="0"/>
          <a:lstStyle/>
          <a:p>
            <a:pPr lvl="0"/>
            <a:endParaRPr dirty="0"/>
          </a:p>
        </p:txBody>
      </p:sp>
      <p:sp>
        <p:nvSpPr>
          <p:cNvPr id="8" name="Title 7"/>
          <p:cNvSpPr>
            <a:spLocks noGrp="1"/>
          </p:cNvSpPr>
          <p:nvPr>
            <p:ph type="title" hasCustomPrompt="1"/>
          </p:nvPr>
        </p:nvSpPr>
        <p:spPr>
          <a:xfrm>
            <a:off x="630000" y="622800"/>
            <a:ext cx="7180500" cy="332399"/>
          </a:xfrm>
        </p:spPr>
        <p:txBody>
          <a:bodyPr vert="horz"/>
          <a:lstStyle>
            <a:lvl1pPr>
              <a:defRPr>
                <a:latin typeface="+mj-lt"/>
                <a:sym typeface="Trebuchet MS" panose="020B0603020202020204" pitchFamily="34" charset="0"/>
              </a:defRPr>
            </a:lvl1pPr>
          </a:lstStyle>
          <a:p>
            <a:r>
              <a:rPr lang="en-US" dirty="0"/>
              <a:t>Click to add title</a:t>
            </a:r>
          </a:p>
        </p:txBody>
      </p:sp>
      <p:sp>
        <p:nvSpPr>
          <p:cNvPr id="4" name="Copyright" hidden="1">
            <a:extLst>
              <a:ext uri="{FF2B5EF4-FFF2-40B4-BE49-F238E27FC236}">
                <a16:creationId xmlns:a16="http://schemas.microsoft.com/office/drawing/2014/main" id="{C56627A2-FEE8-5233-05C6-D6D8554B3F76}"/>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50000"/>
                  </a:schemeClr>
                </a:solidFill>
                <a:latin typeface="Trebuchet MS" panose="020B0703020202090204" pitchFamily="34" charset="0"/>
                <a:sym typeface="Trebuchet MS" panose="020B0603020202020204" pitchFamily="34" charset="0"/>
              </a:rPr>
              <a:t>Copyright © 2022 by Boston Consulting Group. All rights reserved.</a:t>
            </a:r>
          </a:p>
        </p:txBody>
      </p:sp>
      <p:sp>
        <p:nvSpPr>
          <p:cNvPr id="7" name="TextBox 6">
            <a:extLst>
              <a:ext uri="{FF2B5EF4-FFF2-40B4-BE49-F238E27FC236}">
                <a16:creationId xmlns:a16="http://schemas.microsoft.com/office/drawing/2014/main" id="{70F77850-5ED4-39A7-5689-55221ED6E714}"/>
              </a:ext>
            </a:extLst>
          </p:cNvPr>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9829150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Highlight Shape II - Teal">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8A6F00A-EBC9-B242-8553-31D62AEA73D3}"/>
              </a:ext>
            </a:extLst>
          </p:cNvPr>
          <p:cNvGraphicFramePr>
            <a:graphicFrameLocks noChangeAspect="1"/>
          </p:cNvGraphicFramePr>
          <p:nvPr userDrawn="1">
            <p:custDataLst>
              <p:tags r:id="rId1"/>
            </p:custDataLst>
            <p:extLst>
              <p:ext uri="{D42A27DB-BD31-4B8C-83A1-F6EECF244321}">
                <p14:modId xmlns:p14="http://schemas.microsoft.com/office/powerpoint/2010/main" val="228799377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08A6F00A-EBC9-B242-8553-31D62AEA73D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object 3">
            <a:extLst>
              <a:ext uri="{FF2B5EF4-FFF2-40B4-BE49-F238E27FC236}">
                <a16:creationId xmlns:a16="http://schemas.microsoft.com/office/drawing/2014/main" id="{A3989121-F61D-4C44-8FC3-A24FFDE19603}"/>
              </a:ext>
            </a:extLst>
          </p:cNvPr>
          <p:cNvSpPr/>
          <p:nvPr userDrawn="1"/>
        </p:nvSpPr>
        <p:spPr>
          <a:xfrm>
            <a:off x="4360504" y="0"/>
            <a:ext cx="7831497" cy="6858000"/>
          </a:xfrm>
          <a:custGeom>
            <a:avLst/>
            <a:gdLst/>
            <a:ahLst/>
            <a:cxnLst/>
            <a:rect l="l" t="t" r="r" b="b"/>
            <a:pathLst>
              <a:path w="12913994" h="11308715">
                <a:moveTo>
                  <a:pt x="12913805" y="0"/>
                </a:moveTo>
                <a:lnTo>
                  <a:pt x="7251161" y="0"/>
                </a:lnTo>
                <a:lnTo>
                  <a:pt x="0" y="11308556"/>
                </a:lnTo>
                <a:lnTo>
                  <a:pt x="12913805" y="11308556"/>
                </a:lnTo>
                <a:lnTo>
                  <a:pt x="12913805" y="0"/>
                </a:lnTo>
                <a:close/>
              </a:path>
            </a:pathLst>
          </a:custGeom>
          <a:solidFill>
            <a:schemeClr val="tx2"/>
          </a:solidFill>
        </p:spPr>
        <p:txBody>
          <a:bodyPr wrap="square" lIns="0" tIns="0" rIns="0" bIns="0" rtlCol="0"/>
          <a:lstStyle/>
          <a:p>
            <a:endParaRPr dirty="0"/>
          </a:p>
        </p:txBody>
      </p:sp>
      <p:sp>
        <p:nvSpPr>
          <p:cNvPr id="8" name="Title 7"/>
          <p:cNvSpPr>
            <a:spLocks noGrp="1"/>
          </p:cNvSpPr>
          <p:nvPr>
            <p:ph type="title" hasCustomPrompt="1"/>
          </p:nvPr>
        </p:nvSpPr>
        <p:spPr>
          <a:xfrm>
            <a:off x="630000" y="622800"/>
            <a:ext cx="7180500" cy="332399"/>
          </a:xfrm>
        </p:spPr>
        <p:txBody>
          <a:bodyPr vert="horz"/>
          <a:lstStyle>
            <a:lvl1pPr>
              <a:defRPr>
                <a:latin typeface="+mj-lt"/>
                <a:sym typeface="Trebuchet MS" panose="020B0603020202020204" pitchFamily="34" charset="0"/>
              </a:defRPr>
            </a:lvl1pPr>
          </a:lstStyle>
          <a:p>
            <a:r>
              <a:rPr lang="en-US"/>
              <a:t>Click to add title</a:t>
            </a:r>
          </a:p>
        </p:txBody>
      </p:sp>
      <p:sp>
        <p:nvSpPr>
          <p:cNvPr id="2" name="TextBox 1">
            <a:extLst>
              <a:ext uri="{FF2B5EF4-FFF2-40B4-BE49-F238E27FC236}">
                <a16:creationId xmlns:a16="http://schemas.microsoft.com/office/drawing/2014/main" id="{808021A8-99AB-6747-E25C-2500DDACF0D4}"/>
              </a:ext>
            </a:extLst>
          </p:cNvPr>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
        <p:nvSpPr>
          <p:cNvPr id="4" name="Copyright" hidden="1">
            <a:extLst>
              <a:ext uri="{FF2B5EF4-FFF2-40B4-BE49-F238E27FC236}">
                <a16:creationId xmlns:a16="http://schemas.microsoft.com/office/drawing/2014/main" id="{ED004BFA-919B-9BBE-5990-1C9B7A24C270}"/>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50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226115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 Teal">
    <p:bg>
      <p:bgPr>
        <a:solidFill>
          <a:schemeClr val="tx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4F35FF1-F4F4-8540-BD42-8BDF1B44C699}"/>
              </a:ext>
            </a:extLst>
          </p:cNvPr>
          <p:cNvGraphicFramePr>
            <a:graphicFrameLocks noChangeAspect="1"/>
          </p:cNvGraphicFramePr>
          <p:nvPr userDrawn="1">
            <p:custDataLst>
              <p:tags r:id="rId1"/>
            </p:custDataLst>
            <p:extLst>
              <p:ext uri="{D42A27DB-BD31-4B8C-83A1-F6EECF244321}">
                <p14:modId xmlns:p14="http://schemas.microsoft.com/office/powerpoint/2010/main" val="312687745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04F35FF1-F4F4-8540-BD42-8BDF1B44C69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7" name="Freeform 16">
            <a:extLst>
              <a:ext uri="{FF2B5EF4-FFF2-40B4-BE49-F238E27FC236}">
                <a16:creationId xmlns:a16="http://schemas.microsoft.com/office/drawing/2014/main" id="{25E3E385-C784-2047-97DE-452BA6C80759}"/>
              </a:ext>
            </a:extLst>
          </p:cNvPr>
          <p:cNvSpPr/>
          <p:nvPr userDrawn="1"/>
        </p:nvSpPr>
        <p:spPr>
          <a:xfrm rot="10800000">
            <a:off x="0" y="0"/>
            <a:ext cx="12192000" cy="6273800"/>
          </a:xfrm>
          <a:custGeom>
            <a:avLst/>
            <a:gdLst>
              <a:gd name="connsiteX0" fmla="*/ 12192000 w 12192000"/>
              <a:gd name="connsiteY0" fmla="*/ 6273800 h 6273800"/>
              <a:gd name="connsiteX1" fmla="*/ 0 w 12192000"/>
              <a:gd name="connsiteY1" fmla="*/ 6273800 h 6273800"/>
              <a:gd name="connsiteX2" fmla="*/ 0 w 12192000"/>
              <a:gd name="connsiteY2" fmla="*/ 825500 h 6273800"/>
              <a:gd name="connsiteX3" fmla="*/ 9947206 w 12192000"/>
              <a:gd name="connsiteY3" fmla="*/ 825500 h 6273800"/>
              <a:gd name="connsiteX4" fmla="*/ 10904786 w 12192000"/>
              <a:gd name="connsiteY4" fmla="*/ 0 h 6273800"/>
              <a:gd name="connsiteX5" fmla="*/ 10904786 w 12192000"/>
              <a:gd name="connsiteY5" fmla="*/ 825500 h 6273800"/>
              <a:gd name="connsiteX6" fmla="*/ 12192000 w 12192000"/>
              <a:gd name="connsiteY6" fmla="*/ 825500 h 627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273800">
                <a:moveTo>
                  <a:pt x="12192000" y="6273800"/>
                </a:moveTo>
                <a:lnTo>
                  <a:pt x="0" y="6273800"/>
                </a:lnTo>
                <a:lnTo>
                  <a:pt x="0" y="825500"/>
                </a:lnTo>
                <a:lnTo>
                  <a:pt x="9947206" y="825500"/>
                </a:lnTo>
                <a:lnTo>
                  <a:pt x="10904786" y="0"/>
                </a:lnTo>
                <a:lnTo>
                  <a:pt x="10904786" y="825500"/>
                </a:lnTo>
                <a:lnTo>
                  <a:pt x="12192000" y="825500"/>
                </a:lnTo>
                <a:close/>
              </a:path>
            </a:pathLst>
          </a:cu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dirty="0">
              <a:solidFill>
                <a:srgbClr val="FFFFFF"/>
              </a:solidFill>
            </a:endParaRPr>
          </a:p>
        </p:txBody>
      </p:sp>
      <p:sp>
        <p:nvSpPr>
          <p:cNvPr id="8" name="Title 1">
            <a:extLst>
              <a:ext uri="{FF2B5EF4-FFF2-40B4-BE49-F238E27FC236}">
                <a16:creationId xmlns:a16="http://schemas.microsoft.com/office/drawing/2014/main" id="{D4C38D30-FC8F-2548-8A9D-CF1C13706DCA}"/>
              </a:ext>
            </a:extLst>
          </p:cNvPr>
          <p:cNvSpPr>
            <a:spLocks noGrp="1"/>
          </p:cNvSpPr>
          <p:nvPr>
            <p:ph type="title" hasCustomPrompt="1"/>
          </p:nvPr>
        </p:nvSpPr>
        <p:spPr>
          <a:xfrm>
            <a:off x="1287214" y="1532271"/>
            <a:ext cx="9339786" cy="2700004"/>
          </a:xfrm>
        </p:spPr>
        <p:txBody>
          <a:bodyPr vert="horz" anchor="b">
            <a:noAutofit/>
          </a:bodyPr>
          <a:lstStyle>
            <a:lvl1pPr marL="0" algn="l" defTabSz="914400" rtl="0" eaLnBrk="1" fontAlgn="auto" latinLnBrk="0" hangingPunct="1">
              <a:lnSpc>
                <a:spcPts val="6000"/>
              </a:lnSpc>
              <a:spcBef>
                <a:spcPts val="0"/>
              </a:spcBef>
              <a:spcAft>
                <a:spcPts val="0"/>
              </a:spcAft>
              <a:defRPr lang="en-US" sz="3200" kern="1200" baseline="0" dirty="0">
                <a:solidFill>
                  <a:schemeClr val="tx1"/>
                </a:solidFill>
                <a:latin typeface="+mj-lt"/>
                <a:ea typeface="+mn-ea"/>
                <a:cs typeface="Arial" panose="020B0604020202020204" pitchFamily="34" charset="0"/>
                <a:sym typeface="Trebuchet MS" panose="020B0603020202020204" pitchFamily="34" charset="0"/>
              </a:defRPr>
            </a:lvl1pPr>
          </a:lstStyle>
          <a:p>
            <a:r>
              <a:rPr lang="en-US" dirty="0"/>
              <a:t>Click to add quote</a:t>
            </a:r>
          </a:p>
        </p:txBody>
      </p:sp>
      <p:sp>
        <p:nvSpPr>
          <p:cNvPr id="2" name="Copyright" hidden="1">
            <a:extLst>
              <a:ext uri="{FF2B5EF4-FFF2-40B4-BE49-F238E27FC236}">
                <a16:creationId xmlns:a16="http://schemas.microsoft.com/office/drawing/2014/main" id="{5BF35403-F9F7-DF56-E2B3-E426559F10BC}"/>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
        <p:nvSpPr>
          <p:cNvPr id="4" name="TextBox 3">
            <a:extLst>
              <a:ext uri="{FF2B5EF4-FFF2-40B4-BE49-F238E27FC236}">
                <a16:creationId xmlns:a16="http://schemas.microsoft.com/office/drawing/2014/main" id="{C0DCB01F-0B6E-6044-99D1-A9D92266CB5E}"/>
              </a:ext>
            </a:extLst>
          </p:cNvPr>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958501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mage 3/4 Right">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9919848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Picture Placeholder 3">
            <a:extLst>
              <a:ext uri="{FF2B5EF4-FFF2-40B4-BE49-F238E27FC236}">
                <a16:creationId xmlns:a16="http://schemas.microsoft.com/office/drawing/2014/main" id="{78ECCCFB-0D21-7F73-FDF7-13EA669EAAD4}"/>
              </a:ext>
            </a:extLst>
          </p:cNvPr>
          <p:cNvSpPr>
            <a:spLocks noGrp="1"/>
          </p:cNvSpPr>
          <p:nvPr>
            <p:ph type="pic" sz="quarter" idx="11" hasCustomPrompt="1"/>
          </p:nvPr>
        </p:nvSpPr>
        <p:spPr>
          <a:xfrm>
            <a:off x="4370000" y="0"/>
            <a:ext cx="7822002" cy="6858000"/>
          </a:xfrm>
        </p:spPr>
        <p:txBody>
          <a:bodyPr tIns="914400"/>
          <a:lstStyle>
            <a:lvl1pPr algn="ctr">
              <a:defRPr sz="1600" i="1"/>
            </a:lvl1pPr>
          </a:lstStyle>
          <a:p>
            <a:r>
              <a:rPr lang="en-US" dirty="0"/>
              <a:t>Click icon below to insert an image</a:t>
            </a:r>
          </a:p>
        </p:txBody>
      </p:sp>
      <p:sp>
        <p:nvSpPr>
          <p:cNvPr id="7" name="Title 1">
            <a:extLst>
              <a:ext uri="{FF2B5EF4-FFF2-40B4-BE49-F238E27FC236}">
                <a16:creationId xmlns:a16="http://schemas.microsoft.com/office/drawing/2014/main" id="{92A69AF2-1FA4-4349-09ED-FAC60658B544}"/>
              </a:ext>
            </a:extLst>
          </p:cNvPr>
          <p:cNvSpPr>
            <a:spLocks noGrp="1"/>
          </p:cNvSpPr>
          <p:nvPr>
            <p:ph type="title" hasCustomPrompt="1"/>
          </p:nvPr>
        </p:nvSpPr>
        <p:spPr>
          <a:xfrm>
            <a:off x="597961" y="2681103"/>
            <a:ext cx="3484039" cy="1495795"/>
          </a:xfrm>
          <a:prstGeom prst="rect">
            <a:avLst/>
          </a:prstGeom>
        </p:spPr>
        <p:txBody>
          <a:bodyPr vert="horz" wrap="square" lIns="0" tIns="0" rIns="0" bIns="0" anchor="ctr" anchorCtr="0">
            <a:noAutofit/>
          </a:bodyPr>
          <a:lstStyle>
            <a:lvl1pPr>
              <a:defRPr>
                <a:solidFill>
                  <a:schemeClr val="tx1"/>
                </a:solidFill>
              </a:defRPr>
            </a:lvl1pPr>
          </a:lstStyle>
          <a:p>
            <a:r>
              <a:rPr lang="en-US" dirty="0"/>
              <a:t>Click to add title</a:t>
            </a:r>
          </a:p>
        </p:txBody>
      </p:sp>
    </p:spTree>
    <p:extLst>
      <p:ext uri="{BB962C8B-B14F-4D97-AF65-F5344CB8AC3E}">
        <p14:creationId xmlns:p14="http://schemas.microsoft.com/office/powerpoint/2010/main" val="1352021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age 2/3 Right">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1285775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Picture Placeholder 3">
            <a:extLst>
              <a:ext uri="{FF2B5EF4-FFF2-40B4-BE49-F238E27FC236}">
                <a16:creationId xmlns:a16="http://schemas.microsoft.com/office/drawing/2014/main" id="{78ECCCFB-0D21-7F73-FDF7-13EA669EAAD4}"/>
              </a:ext>
            </a:extLst>
          </p:cNvPr>
          <p:cNvSpPr>
            <a:spLocks noGrp="1"/>
          </p:cNvSpPr>
          <p:nvPr>
            <p:ph type="pic" sz="quarter" idx="11" hasCustomPrompt="1"/>
          </p:nvPr>
        </p:nvSpPr>
        <p:spPr>
          <a:xfrm>
            <a:off x="5019181" y="0"/>
            <a:ext cx="7172821" cy="6858000"/>
          </a:xfrm>
        </p:spPr>
        <p:txBody>
          <a:bodyPr tIns="914400"/>
          <a:lstStyle>
            <a:lvl1pPr algn="ctr">
              <a:defRPr sz="1600" i="1"/>
            </a:lvl1pPr>
          </a:lstStyle>
          <a:p>
            <a:r>
              <a:rPr lang="en-US" dirty="0"/>
              <a:t>Click icon below to insert an image</a:t>
            </a:r>
          </a:p>
        </p:txBody>
      </p:sp>
      <p:sp>
        <p:nvSpPr>
          <p:cNvPr id="7" name="Title 1">
            <a:extLst>
              <a:ext uri="{FF2B5EF4-FFF2-40B4-BE49-F238E27FC236}">
                <a16:creationId xmlns:a16="http://schemas.microsoft.com/office/drawing/2014/main" id="{92A69AF2-1FA4-4349-09ED-FAC60658B544}"/>
              </a:ext>
            </a:extLst>
          </p:cNvPr>
          <p:cNvSpPr>
            <a:spLocks noGrp="1"/>
          </p:cNvSpPr>
          <p:nvPr>
            <p:ph type="title" hasCustomPrompt="1"/>
          </p:nvPr>
        </p:nvSpPr>
        <p:spPr>
          <a:xfrm>
            <a:off x="597961" y="2681103"/>
            <a:ext cx="3484039" cy="1495795"/>
          </a:xfrm>
          <a:prstGeom prst="rect">
            <a:avLst/>
          </a:prstGeom>
        </p:spPr>
        <p:txBody>
          <a:bodyPr vert="horz" wrap="square" lIns="0" tIns="0" rIns="0" bIns="0" anchor="ctr" anchorCtr="0">
            <a:noAutofit/>
          </a:bodyPr>
          <a:lstStyle>
            <a:lvl1pPr>
              <a:defRPr>
                <a:solidFill>
                  <a:schemeClr val="tx1"/>
                </a:solidFill>
              </a:defRPr>
            </a:lvl1pPr>
          </a:lstStyle>
          <a:p>
            <a:r>
              <a:rPr lang="en-US" dirty="0"/>
              <a:t>Click to add title</a:t>
            </a:r>
          </a:p>
        </p:txBody>
      </p:sp>
    </p:spTree>
    <p:extLst>
      <p:ext uri="{BB962C8B-B14F-4D97-AF65-F5344CB8AC3E}">
        <p14:creationId xmlns:p14="http://schemas.microsoft.com/office/powerpoint/2010/main" val="7077752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mage 1/2 Right">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142161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Picture Placeholder 3">
            <a:extLst>
              <a:ext uri="{FF2B5EF4-FFF2-40B4-BE49-F238E27FC236}">
                <a16:creationId xmlns:a16="http://schemas.microsoft.com/office/drawing/2014/main" id="{78ECCCFB-0D21-7F73-FDF7-13EA669EAAD4}"/>
              </a:ext>
            </a:extLst>
          </p:cNvPr>
          <p:cNvSpPr>
            <a:spLocks noGrp="1"/>
          </p:cNvSpPr>
          <p:nvPr>
            <p:ph type="pic" sz="quarter" idx="11" hasCustomPrompt="1"/>
          </p:nvPr>
        </p:nvSpPr>
        <p:spPr>
          <a:xfrm>
            <a:off x="5994401" y="0"/>
            <a:ext cx="6197600" cy="6858000"/>
          </a:xfrm>
        </p:spPr>
        <p:txBody>
          <a:bodyPr tIns="914400"/>
          <a:lstStyle>
            <a:lvl1pPr algn="ctr">
              <a:defRPr sz="1600" i="1"/>
            </a:lvl1pPr>
          </a:lstStyle>
          <a:p>
            <a:r>
              <a:rPr lang="en-US" dirty="0"/>
              <a:t>Click icon below to insert an image</a:t>
            </a:r>
          </a:p>
        </p:txBody>
      </p:sp>
      <p:sp>
        <p:nvSpPr>
          <p:cNvPr id="4" name="Title 1">
            <a:extLst>
              <a:ext uri="{FF2B5EF4-FFF2-40B4-BE49-F238E27FC236}">
                <a16:creationId xmlns:a16="http://schemas.microsoft.com/office/drawing/2014/main" id="{6D911535-6058-4607-4115-947FBC6BC935}"/>
              </a:ext>
            </a:extLst>
          </p:cNvPr>
          <p:cNvSpPr>
            <a:spLocks noGrp="1"/>
          </p:cNvSpPr>
          <p:nvPr>
            <p:ph type="title" hasCustomPrompt="1"/>
          </p:nvPr>
        </p:nvSpPr>
        <p:spPr>
          <a:xfrm>
            <a:off x="597961" y="2681103"/>
            <a:ext cx="4903679" cy="1495795"/>
          </a:xfrm>
          <a:prstGeom prst="rect">
            <a:avLst/>
          </a:prstGeom>
        </p:spPr>
        <p:txBody>
          <a:bodyPr vert="horz" wrap="square" lIns="0" tIns="0" rIns="0" bIns="0" anchor="ctr" anchorCtr="0">
            <a:noAutofit/>
          </a:bodyPr>
          <a:lstStyle>
            <a:lvl1pPr>
              <a:defRPr>
                <a:solidFill>
                  <a:schemeClr val="tx1"/>
                </a:solidFill>
              </a:defRPr>
            </a:lvl1pPr>
          </a:lstStyle>
          <a:p>
            <a:r>
              <a:rPr lang="en-US" dirty="0"/>
              <a:t>Click to add title</a:t>
            </a:r>
          </a:p>
        </p:txBody>
      </p:sp>
    </p:spTree>
    <p:extLst>
      <p:ext uri="{BB962C8B-B14F-4D97-AF65-F5344CB8AC3E}">
        <p14:creationId xmlns:p14="http://schemas.microsoft.com/office/powerpoint/2010/main" val="4260309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mage 1/3 Right">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9011967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Placeholder 1"/>
          <p:cNvSpPr>
            <a:spLocks noGrp="1"/>
          </p:cNvSpPr>
          <p:nvPr>
            <p:ph type="title" hasCustomPrompt="1"/>
          </p:nvPr>
        </p:nvSpPr>
        <p:spPr>
          <a:xfrm>
            <a:off x="630001" y="622800"/>
            <a:ext cx="6256999" cy="332399"/>
          </a:xfrm>
          <a:prstGeom prst="rect">
            <a:avLst/>
          </a:prstGeom>
        </p:spPr>
        <p:txBody>
          <a:bodyPr vert="horz" wrap="square" lIns="0" tIns="0" rIns="0" bIns="0" rtlCol="0" anchor="t">
            <a:spAutoFit/>
          </a:bodyPr>
          <a:lstStyle/>
          <a:p>
            <a:r>
              <a:rPr lang="en-US" dirty="0"/>
              <a:t>Click to add title</a:t>
            </a:r>
          </a:p>
        </p:txBody>
      </p:sp>
      <p:sp>
        <p:nvSpPr>
          <p:cNvPr id="5" name="Picture Placeholder 3">
            <a:extLst>
              <a:ext uri="{FF2B5EF4-FFF2-40B4-BE49-F238E27FC236}">
                <a16:creationId xmlns:a16="http://schemas.microsoft.com/office/drawing/2014/main" id="{78ECCCFB-0D21-7F73-FDF7-13EA669EAAD4}"/>
              </a:ext>
            </a:extLst>
          </p:cNvPr>
          <p:cNvSpPr>
            <a:spLocks noGrp="1"/>
          </p:cNvSpPr>
          <p:nvPr>
            <p:ph type="pic" sz="quarter" idx="11" hasCustomPrompt="1"/>
          </p:nvPr>
        </p:nvSpPr>
        <p:spPr>
          <a:xfrm>
            <a:off x="7175000" y="0"/>
            <a:ext cx="5017000" cy="6858000"/>
          </a:xfrm>
        </p:spPr>
        <p:txBody>
          <a:bodyPr tIns="914400"/>
          <a:lstStyle>
            <a:lvl1pPr algn="ctr">
              <a:defRPr sz="1600" i="1"/>
            </a:lvl1pPr>
          </a:lstStyle>
          <a:p>
            <a:r>
              <a:rPr lang="en-US" dirty="0"/>
              <a:t>Click icon below to insert an image</a:t>
            </a:r>
          </a:p>
        </p:txBody>
      </p:sp>
    </p:spTree>
    <p:extLst>
      <p:ext uri="{BB962C8B-B14F-4D97-AF65-F5344CB8AC3E}">
        <p14:creationId xmlns:p14="http://schemas.microsoft.com/office/powerpoint/2010/main" val="30069945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mage 1/4 Right">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957249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Placeholder 1"/>
          <p:cNvSpPr>
            <a:spLocks noGrp="1"/>
          </p:cNvSpPr>
          <p:nvPr>
            <p:ph type="title" hasCustomPrompt="1"/>
          </p:nvPr>
        </p:nvSpPr>
        <p:spPr>
          <a:xfrm>
            <a:off x="630001" y="622800"/>
            <a:ext cx="6256999" cy="332399"/>
          </a:xfrm>
          <a:prstGeom prst="rect">
            <a:avLst/>
          </a:prstGeom>
        </p:spPr>
        <p:txBody>
          <a:bodyPr vert="horz" wrap="square" lIns="0" tIns="0" rIns="0" bIns="0" rtlCol="0" anchor="t">
            <a:spAutoFit/>
          </a:bodyPr>
          <a:lstStyle/>
          <a:p>
            <a:r>
              <a:rPr lang="en-US" dirty="0"/>
              <a:t>Click to add title</a:t>
            </a:r>
          </a:p>
        </p:txBody>
      </p:sp>
      <p:sp>
        <p:nvSpPr>
          <p:cNvPr id="5" name="Picture Placeholder 3">
            <a:extLst>
              <a:ext uri="{FF2B5EF4-FFF2-40B4-BE49-F238E27FC236}">
                <a16:creationId xmlns:a16="http://schemas.microsoft.com/office/drawing/2014/main" id="{78ECCCFB-0D21-7F73-FDF7-13EA669EAAD4}"/>
              </a:ext>
            </a:extLst>
          </p:cNvPr>
          <p:cNvSpPr>
            <a:spLocks noGrp="1"/>
          </p:cNvSpPr>
          <p:nvPr>
            <p:ph type="pic" sz="quarter" idx="11" hasCustomPrompt="1"/>
          </p:nvPr>
        </p:nvSpPr>
        <p:spPr>
          <a:xfrm>
            <a:off x="8534400" y="0"/>
            <a:ext cx="3657601" cy="6858000"/>
          </a:xfrm>
        </p:spPr>
        <p:txBody>
          <a:bodyPr tIns="914400"/>
          <a:lstStyle>
            <a:lvl1pPr algn="ctr">
              <a:defRPr sz="1600" i="1"/>
            </a:lvl1pPr>
          </a:lstStyle>
          <a:p>
            <a:r>
              <a:rPr lang="en-US" dirty="0"/>
              <a:t>Click icon below to insert an image</a:t>
            </a:r>
          </a:p>
        </p:txBody>
      </p:sp>
    </p:spTree>
    <p:extLst>
      <p:ext uri="{BB962C8B-B14F-4D97-AF65-F5344CB8AC3E}">
        <p14:creationId xmlns:p14="http://schemas.microsoft.com/office/powerpoint/2010/main" val="6128198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1/3 Left">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3193815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CBE5B3B1-97DD-865C-BA54-868BFE2C0E48}"/>
              </a:ext>
            </a:extLst>
          </p:cNvPr>
          <p:cNvSpPr>
            <a:spLocks noGrp="1"/>
          </p:cNvSpPr>
          <p:nvPr>
            <p:ph type="title"/>
          </p:nvPr>
        </p:nvSpPr>
        <p:spPr>
          <a:xfrm>
            <a:off x="5229224" y="622800"/>
            <a:ext cx="6334125" cy="332399"/>
          </a:xfrm>
        </p:spPr>
        <p:txBody>
          <a:bodyPr/>
          <a:lstStyle/>
          <a:p>
            <a:r>
              <a:rPr lang="en-US" dirty="0"/>
              <a:t>Click to edit Master title style</a:t>
            </a:r>
          </a:p>
        </p:txBody>
      </p:sp>
      <p:sp>
        <p:nvSpPr>
          <p:cNvPr id="6" name="Picture Placeholder 3">
            <a:extLst>
              <a:ext uri="{FF2B5EF4-FFF2-40B4-BE49-F238E27FC236}">
                <a16:creationId xmlns:a16="http://schemas.microsoft.com/office/drawing/2014/main" id="{0800F38B-42F8-1BBC-0F1A-5991BA49F85A}"/>
              </a:ext>
            </a:extLst>
          </p:cNvPr>
          <p:cNvSpPr>
            <a:spLocks noGrp="1"/>
          </p:cNvSpPr>
          <p:nvPr>
            <p:ph type="pic" sz="quarter" idx="11" hasCustomPrompt="1"/>
          </p:nvPr>
        </p:nvSpPr>
        <p:spPr>
          <a:xfrm>
            <a:off x="1" y="0"/>
            <a:ext cx="4562477" cy="6858000"/>
          </a:xfrm>
        </p:spPr>
        <p:txBody>
          <a:bodyPr tIns="914400"/>
          <a:lstStyle>
            <a:lvl1pPr algn="ctr">
              <a:defRPr sz="1600" i="1"/>
            </a:lvl1pPr>
          </a:lstStyle>
          <a:p>
            <a:r>
              <a:rPr lang="en-US" dirty="0"/>
              <a:t>Click icon below to insert an image</a:t>
            </a:r>
          </a:p>
        </p:txBody>
      </p:sp>
      <p:sp>
        <p:nvSpPr>
          <p:cNvPr id="2" name="Copyright" hidden="1">
            <a:extLst>
              <a:ext uri="{FF2B5EF4-FFF2-40B4-BE49-F238E27FC236}">
                <a16:creationId xmlns:a16="http://schemas.microsoft.com/office/drawing/2014/main" id="{70B10AD3-9AFB-0D6C-0949-0B01FB410B9D}"/>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0695311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mage 1/2 Left">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42921788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CBE5B3B1-97DD-865C-BA54-868BFE2C0E48}"/>
              </a:ext>
            </a:extLst>
          </p:cNvPr>
          <p:cNvSpPr>
            <a:spLocks noGrp="1"/>
          </p:cNvSpPr>
          <p:nvPr>
            <p:ph type="title"/>
          </p:nvPr>
        </p:nvSpPr>
        <p:spPr>
          <a:xfrm>
            <a:off x="6438900" y="622800"/>
            <a:ext cx="5124448" cy="332399"/>
          </a:xfrm>
        </p:spPr>
        <p:txBody>
          <a:bodyPr/>
          <a:lstStyle/>
          <a:p>
            <a:r>
              <a:rPr lang="en-US" dirty="0"/>
              <a:t>Click to edit Master title style</a:t>
            </a:r>
          </a:p>
        </p:txBody>
      </p:sp>
      <p:sp>
        <p:nvSpPr>
          <p:cNvPr id="6" name="Picture Placeholder 3">
            <a:extLst>
              <a:ext uri="{FF2B5EF4-FFF2-40B4-BE49-F238E27FC236}">
                <a16:creationId xmlns:a16="http://schemas.microsoft.com/office/drawing/2014/main" id="{0800F38B-42F8-1BBC-0F1A-5991BA49F85A}"/>
              </a:ext>
            </a:extLst>
          </p:cNvPr>
          <p:cNvSpPr>
            <a:spLocks noGrp="1"/>
          </p:cNvSpPr>
          <p:nvPr>
            <p:ph type="pic" sz="quarter" idx="11" hasCustomPrompt="1"/>
          </p:nvPr>
        </p:nvSpPr>
        <p:spPr>
          <a:xfrm>
            <a:off x="0" y="0"/>
            <a:ext cx="6101268" cy="6858000"/>
          </a:xfrm>
        </p:spPr>
        <p:txBody>
          <a:bodyPr tIns="914400"/>
          <a:lstStyle>
            <a:lvl1pPr algn="ctr">
              <a:defRPr sz="1600" i="1"/>
            </a:lvl1pPr>
          </a:lstStyle>
          <a:p>
            <a:r>
              <a:rPr lang="en-US" dirty="0"/>
              <a:t>Click icon below to insert an image</a:t>
            </a:r>
          </a:p>
        </p:txBody>
      </p:sp>
      <p:sp>
        <p:nvSpPr>
          <p:cNvPr id="2" name="Copyright" hidden="1">
            <a:extLst>
              <a:ext uri="{FF2B5EF4-FFF2-40B4-BE49-F238E27FC236}">
                <a16:creationId xmlns:a16="http://schemas.microsoft.com/office/drawing/2014/main" id="{B3B02893-3E7A-4673-8EF0-0AA6126C40A7}"/>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5919705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ge Shap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8A6F00A-EBC9-B242-8553-31D62AEA73D3}"/>
              </a:ext>
            </a:extLst>
          </p:cNvPr>
          <p:cNvGraphicFramePr>
            <a:graphicFrameLocks noChangeAspect="1"/>
          </p:cNvGraphicFramePr>
          <p:nvPr userDrawn="1">
            <p:custDataLst>
              <p:tags r:id="rId1"/>
            </p:custDataLst>
            <p:extLst>
              <p:ext uri="{D42A27DB-BD31-4B8C-83A1-F6EECF244321}">
                <p14:modId xmlns:p14="http://schemas.microsoft.com/office/powerpoint/2010/main" val="147455795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08A6F00A-EBC9-B242-8553-31D62AEA73D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8" name="Title 7"/>
          <p:cNvSpPr>
            <a:spLocks noGrp="1"/>
          </p:cNvSpPr>
          <p:nvPr>
            <p:ph type="title" hasCustomPrompt="1"/>
          </p:nvPr>
        </p:nvSpPr>
        <p:spPr>
          <a:xfrm>
            <a:off x="630000" y="622800"/>
            <a:ext cx="7180500" cy="332399"/>
          </a:xfrm>
        </p:spPr>
        <p:txBody>
          <a:bodyPr vert="horz"/>
          <a:lstStyle>
            <a:lvl1pPr>
              <a:defRPr>
                <a:latin typeface="+mj-lt"/>
                <a:sym typeface="Trebuchet MS" panose="020B0603020202020204" pitchFamily="34" charset="0"/>
              </a:defRPr>
            </a:lvl1pPr>
          </a:lstStyle>
          <a:p>
            <a:r>
              <a:rPr lang="en-US" dirty="0"/>
              <a:t>Click to add title</a:t>
            </a:r>
          </a:p>
        </p:txBody>
      </p:sp>
      <p:sp>
        <p:nvSpPr>
          <p:cNvPr id="2" name="Picture Placeholder 1">
            <a:extLst>
              <a:ext uri="{FF2B5EF4-FFF2-40B4-BE49-F238E27FC236}">
                <a16:creationId xmlns:a16="http://schemas.microsoft.com/office/drawing/2014/main" id="{7E7651D6-8F0D-4107-FE65-385F69EBD8F2}"/>
              </a:ext>
            </a:extLst>
          </p:cNvPr>
          <p:cNvSpPr>
            <a:spLocks noGrp="1"/>
          </p:cNvSpPr>
          <p:nvPr>
            <p:ph type="pic" sz="quarter" idx="12" hasCustomPrompt="1"/>
          </p:nvPr>
        </p:nvSpPr>
        <p:spPr>
          <a:xfrm>
            <a:off x="5298188" y="-1"/>
            <a:ext cx="6893801" cy="6858000"/>
          </a:xfrm>
          <a:custGeom>
            <a:avLst/>
            <a:gdLst>
              <a:gd name="connsiteX0" fmla="*/ 5483720 w 6893801"/>
              <a:gd name="connsiteY0" fmla="*/ 0 h 6857905"/>
              <a:gd name="connsiteX1" fmla="*/ 6893801 w 6893801"/>
              <a:gd name="connsiteY1" fmla="*/ 0 h 6857905"/>
              <a:gd name="connsiteX2" fmla="*/ 6893801 w 6893801"/>
              <a:gd name="connsiteY2" fmla="*/ 6857905 h 6857905"/>
              <a:gd name="connsiteX3" fmla="*/ 0 w 6893801"/>
              <a:gd name="connsiteY3" fmla="*/ 6857905 h 6857905"/>
              <a:gd name="connsiteX4" fmla="*/ 3814093 w 6893801"/>
              <a:gd name="connsiteY4" fmla="*/ 909644 h 6857905"/>
              <a:gd name="connsiteX5" fmla="*/ 3830537 w 6893801"/>
              <a:gd name="connsiteY5" fmla="*/ 884425 h 6857905"/>
              <a:gd name="connsiteX6" fmla="*/ 3847332 w 6893801"/>
              <a:gd name="connsiteY6" fmla="*/ 859508 h 6857905"/>
              <a:gd name="connsiteX7" fmla="*/ 3864475 w 6893801"/>
              <a:gd name="connsiteY7" fmla="*/ 834894 h 6857905"/>
              <a:gd name="connsiteX8" fmla="*/ 3881961 w 6893801"/>
              <a:gd name="connsiteY8" fmla="*/ 810586 h 6857905"/>
              <a:gd name="connsiteX9" fmla="*/ 3899785 w 6893801"/>
              <a:gd name="connsiteY9" fmla="*/ 786586 h 6857905"/>
              <a:gd name="connsiteX10" fmla="*/ 3917944 w 6893801"/>
              <a:gd name="connsiteY10" fmla="*/ 762897 h 6857905"/>
              <a:gd name="connsiteX11" fmla="*/ 3936432 w 6893801"/>
              <a:gd name="connsiteY11" fmla="*/ 739520 h 6857905"/>
              <a:gd name="connsiteX12" fmla="*/ 3955245 w 6893801"/>
              <a:gd name="connsiteY12" fmla="*/ 716460 h 6857905"/>
              <a:gd name="connsiteX13" fmla="*/ 3974381 w 6893801"/>
              <a:gd name="connsiteY13" fmla="*/ 693716 h 6857905"/>
              <a:gd name="connsiteX14" fmla="*/ 3993832 w 6893801"/>
              <a:gd name="connsiteY14" fmla="*/ 671293 h 6857905"/>
              <a:gd name="connsiteX15" fmla="*/ 4013597 w 6893801"/>
              <a:gd name="connsiteY15" fmla="*/ 649193 h 6857905"/>
              <a:gd name="connsiteX16" fmla="*/ 4033669 w 6893801"/>
              <a:gd name="connsiteY16" fmla="*/ 627418 h 6857905"/>
              <a:gd name="connsiteX17" fmla="*/ 4054044 w 6893801"/>
              <a:gd name="connsiteY17" fmla="*/ 605969 h 6857905"/>
              <a:gd name="connsiteX18" fmla="*/ 4074719 w 6893801"/>
              <a:gd name="connsiteY18" fmla="*/ 584851 h 6857905"/>
              <a:gd name="connsiteX19" fmla="*/ 4095688 w 6893801"/>
              <a:gd name="connsiteY19" fmla="*/ 564065 h 6857905"/>
              <a:gd name="connsiteX20" fmla="*/ 4116948 w 6893801"/>
              <a:gd name="connsiteY20" fmla="*/ 543613 h 6857905"/>
              <a:gd name="connsiteX21" fmla="*/ 4138494 w 6893801"/>
              <a:gd name="connsiteY21" fmla="*/ 523498 h 6857905"/>
              <a:gd name="connsiteX22" fmla="*/ 4160322 w 6893801"/>
              <a:gd name="connsiteY22" fmla="*/ 503723 h 6857905"/>
              <a:gd name="connsiteX23" fmla="*/ 4182427 w 6893801"/>
              <a:gd name="connsiteY23" fmla="*/ 484288 h 6857905"/>
              <a:gd name="connsiteX24" fmla="*/ 4204805 w 6893801"/>
              <a:gd name="connsiteY24" fmla="*/ 465198 h 6857905"/>
              <a:gd name="connsiteX25" fmla="*/ 4227451 w 6893801"/>
              <a:gd name="connsiteY25" fmla="*/ 446455 h 6857905"/>
              <a:gd name="connsiteX26" fmla="*/ 4250361 w 6893801"/>
              <a:gd name="connsiteY26" fmla="*/ 428060 h 6857905"/>
              <a:gd name="connsiteX27" fmla="*/ 4273533 w 6893801"/>
              <a:gd name="connsiteY27" fmla="*/ 410016 h 6857905"/>
              <a:gd name="connsiteX28" fmla="*/ 4296959 w 6893801"/>
              <a:gd name="connsiteY28" fmla="*/ 392327 h 6857905"/>
              <a:gd name="connsiteX29" fmla="*/ 4320635 w 6893801"/>
              <a:gd name="connsiteY29" fmla="*/ 374992 h 6857905"/>
              <a:gd name="connsiteX30" fmla="*/ 4344558 w 6893801"/>
              <a:gd name="connsiteY30" fmla="*/ 358017 h 6857905"/>
              <a:gd name="connsiteX31" fmla="*/ 4368724 w 6893801"/>
              <a:gd name="connsiteY31" fmla="*/ 341402 h 6857905"/>
              <a:gd name="connsiteX32" fmla="*/ 4393127 w 6893801"/>
              <a:gd name="connsiteY32" fmla="*/ 325150 h 6857905"/>
              <a:gd name="connsiteX33" fmla="*/ 4417765 w 6893801"/>
              <a:gd name="connsiteY33" fmla="*/ 309264 h 6857905"/>
              <a:gd name="connsiteX34" fmla="*/ 4442631 w 6893801"/>
              <a:gd name="connsiteY34" fmla="*/ 293745 h 6857905"/>
              <a:gd name="connsiteX35" fmla="*/ 4467722 w 6893801"/>
              <a:gd name="connsiteY35" fmla="*/ 278597 h 6857905"/>
              <a:gd name="connsiteX36" fmla="*/ 4493033 w 6893801"/>
              <a:gd name="connsiteY36" fmla="*/ 263822 h 6857905"/>
              <a:gd name="connsiteX37" fmla="*/ 4518560 w 6893801"/>
              <a:gd name="connsiteY37" fmla="*/ 249421 h 6857905"/>
              <a:gd name="connsiteX38" fmla="*/ 4544299 w 6893801"/>
              <a:gd name="connsiteY38" fmla="*/ 235398 h 6857905"/>
              <a:gd name="connsiteX39" fmla="*/ 4570245 w 6893801"/>
              <a:gd name="connsiteY39" fmla="*/ 221755 h 6857905"/>
              <a:gd name="connsiteX40" fmla="*/ 4596394 w 6893801"/>
              <a:gd name="connsiteY40" fmla="*/ 208494 h 6857905"/>
              <a:gd name="connsiteX41" fmla="*/ 4622741 w 6893801"/>
              <a:gd name="connsiteY41" fmla="*/ 195618 h 6857905"/>
              <a:gd name="connsiteX42" fmla="*/ 4649283 w 6893801"/>
              <a:gd name="connsiteY42" fmla="*/ 183128 h 6857905"/>
              <a:gd name="connsiteX43" fmla="*/ 4676014 w 6893801"/>
              <a:gd name="connsiteY43" fmla="*/ 171028 h 6857905"/>
              <a:gd name="connsiteX44" fmla="*/ 4702930 w 6893801"/>
              <a:gd name="connsiteY44" fmla="*/ 159320 h 6857905"/>
              <a:gd name="connsiteX45" fmla="*/ 4730028 w 6893801"/>
              <a:gd name="connsiteY45" fmla="*/ 148006 h 6857905"/>
              <a:gd name="connsiteX46" fmla="*/ 4757302 w 6893801"/>
              <a:gd name="connsiteY46" fmla="*/ 137088 h 6857905"/>
              <a:gd name="connsiteX47" fmla="*/ 4784748 w 6893801"/>
              <a:gd name="connsiteY47" fmla="*/ 126570 h 6857905"/>
              <a:gd name="connsiteX48" fmla="*/ 4812362 w 6893801"/>
              <a:gd name="connsiteY48" fmla="*/ 116453 h 6857905"/>
              <a:gd name="connsiteX49" fmla="*/ 4840139 w 6893801"/>
              <a:gd name="connsiteY49" fmla="*/ 106739 h 6857905"/>
              <a:gd name="connsiteX50" fmla="*/ 4868076 w 6893801"/>
              <a:gd name="connsiteY50" fmla="*/ 97431 h 6857905"/>
              <a:gd name="connsiteX51" fmla="*/ 4896167 w 6893801"/>
              <a:gd name="connsiteY51" fmla="*/ 88532 h 6857905"/>
              <a:gd name="connsiteX52" fmla="*/ 4924408 w 6893801"/>
              <a:gd name="connsiteY52" fmla="*/ 80043 h 6857905"/>
              <a:gd name="connsiteX53" fmla="*/ 4952795 w 6893801"/>
              <a:gd name="connsiteY53" fmla="*/ 71969 h 6857905"/>
              <a:gd name="connsiteX54" fmla="*/ 4981324 w 6893801"/>
              <a:gd name="connsiteY54" fmla="*/ 64309 h 6857905"/>
              <a:gd name="connsiteX55" fmla="*/ 5009989 w 6893801"/>
              <a:gd name="connsiteY55" fmla="*/ 57067 h 6857905"/>
              <a:gd name="connsiteX56" fmla="*/ 5038789 w 6893801"/>
              <a:gd name="connsiteY56" fmla="*/ 50246 h 6857905"/>
              <a:gd name="connsiteX57" fmla="*/ 5067715 w 6893801"/>
              <a:gd name="connsiteY57" fmla="*/ 43848 h 6857905"/>
              <a:gd name="connsiteX58" fmla="*/ 5096767 w 6893801"/>
              <a:gd name="connsiteY58" fmla="*/ 37875 h 6857905"/>
              <a:gd name="connsiteX59" fmla="*/ 5125937 w 6893801"/>
              <a:gd name="connsiteY59" fmla="*/ 32330 h 6857905"/>
              <a:gd name="connsiteX60" fmla="*/ 5155223 w 6893801"/>
              <a:gd name="connsiteY60" fmla="*/ 27214 h 6857905"/>
              <a:gd name="connsiteX61" fmla="*/ 5184620 w 6893801"/>
              <a:gd name="connsiteY61" fmla="*/ 22530 h 6857905"/>
              <a:gd name="connsiteX62" fmla="*/ 5214123 w 6893801"/>
              <a:gd name="connsiteY62" fmla="*/ 18282 h 6857905"/>
              <a:gd name="connsiteX63" fmla="*/ 5243729 w 6893801"/>
              <a:gd name="connsiteY63" fmla="*/ 14470 h 6857905"/>
              <a:gd name="connsiteX64" fmla="*/ 5273431 w 6893801"/>
              <a:gd name="connsiteY64" fmla="*/ 11098 h 6857905"/>
              <a:gd name="connsiteX65" fmla="*/ 5303227 w 6893801"/>
              <a:gd name="connsiteY65" fmla="*/ 8168 h 6857905"/>
              <a:gd name="connsiteX66" fmla="*/ 5333113 w 6893801"/>
              <a:gd name="connsiteY66" fmla="*/ 5682 h 6857905"/>
              <a:gd name="connsiteX67" fmla="*/ 5363083 w 6893801"/>
              <a:gd name="connsiteY67" fmla="*/ 3643 h 6857905"/>
              <a:gd name="connsiteX68" fmla="*/ 5393133 w 6893801"/>
              <a:gd name="connsiteY68" fmla="*/ 2053 h 6857905"/>
              <a:gd name="connsiteX69" fmla="*/ 5423259 w 6893801"/>
              <a:gd name="connsiteY69" fmla="*/ 914 h 6857905"/>
              <a:gd name="connsiteX70" fmla="*/ 5453456 w 6893801"/>
              <a:gd name="connsiteY70" fmla="*/ 229 h 6857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893801" h="6857905">
                <a:moveTo>
                  <a:pt x="5483720" y="0"/>
                </a:moveTo>
                <a:lnTo>
                  <a:pt x="6893801" y="0"/>
                </a:lnTo>
                <a:lnTo>
                  <a:pt x="6893801" y="6857905"/>
                </a:lnTo>
                <a:lnTo>
                  <a:pt x="0" y="6857905"/>
                </a:lnTo>
                <a:lnTo>
                  <a:pt x="3814093" y="909644"/>
                </a:lnTo>
                <a:lnTo>
                  <a:pt x="3830537" y="884425"/>
                </a:lnTo>
                <a:lnTo>
                  <a:pt x="3847332" y="859508"/>
                </a:lnTo>
                <a:lnTo>
                  <a:pt x="3864475" y="834894"/>
                </a:lnTo>
                <a:lnTo>
                  <a:pt x="3881961" y="810586"/>
                </a:lnTo>
                <a:lnTo>
                  <a:pt x="3899785" y="786586"/>
                </a:lnTo>
                <a:lnTo>
                  <a:pt x="3917944" y="762897"/>
                </a:lnTo>
                <a:lnTo>
                  <a:pt x="3936432" y="739520"/>
                </a:lnTo>
                <a:lnTo>
                  <a:pt x="3955245" y="716460"/>
                </a:lnTo>
                <a:lnTo>
                  <a:pt x="3974381" y="693716"/>
                </a:lnTo>
                <a:lnTo>
                  <a:pt x="3993832" y="671293"/>
                </a:lnTo>
                <a:lnTo>
                  <a:pt x="4013597" y="649193"/>
                </a:lnTo>
                <a:lnTo>
                  <a:pt x="4033669" y="627418"/>
                </a:lnTo>
                <a:lnTo>
                  <a:pt x="4054044" y="605969"/>
                </a:lnTo>
                <a:lnTo>
                  <a:pt x="4074719" y="584851"/>
                </a:lnTo>
                <a:lnTo>
                  <a:pt x="4095688" y="564065"/>
                </a:lnTo>
                <a:lnTo>
                  <a:pt x="4116948" y="543613"/>
                </a:lnTo>
                <a:lnTo>
                  <a:pt x="4138494" y="523498"/>
                </a:lnTo>
                <a:lnTo>
                  <a:pt x="4160322" y="503723"/>
                </a:lnTo>
                <a:lnTo>
                  <a:pt x="4182427" y="484288"/>
                </a:lnTo>
                <a:lnTo>
                  <a:pt x="4204805" y="465198"/>
                </a:lnTo>
                <a:lnTo>
                  <a:pt x="4227451" y="446455"/>
                </a:lnTo>
                <a:lnTo>
                  <a:pt x="4250361" y="428060"/>
                </a:lnTo>
                <a:lnTo>
                  <a:pt x="4273533" y="410016"/>
                </a:lnTo>
                <a:lnTo>
                  <a:pt x="4296959" y="392327"/>
                </a:lnTo>
                <a:lnTo>
                  <a:pt x="4320635" y="374992"/>
                </a:lnTo>
                <a:lnTo>
                  <a:pt x="4344558" y="358017"/>
                </a:lnTo>
                <a:lnTo>
                  <a:pt x="4368724" y="341402"/>
                </a:lnTo>
                <a:lnTo>
                  <a:pt x="4393127" y="325150"/>
                </a:lnTo>
                <a:lnTo>
                  <a:pt x="4417765" y="309264"/>
                </a:lnTo>
                <a:lnTo>
                  <a:pt x="4442631" y="293745"/>
                </a:lnTo>
                <a:lnTo>
                  <a:pt x="4467722" y="278597"/>
                </a:lnTo>
                <a:lnTo>
                  <a:pt x="4493033" y="263822"/>
                </a:lnTo>
                <a:lnTo>
                  <a:pt x="4518560" y="249421"/>
                </a:lnTo>
                <a:lnTo>
                  <a:pt x="4544299" y="235398"/>
                </a:lnTo>
                <a:lnTo>
                  <a:pt x="4570245" y="221755"/>
                </a:lnTo>
                <a:lnTo>
                  <a:pt x="4596394" y="208494"/>
                </a:lnTo>
                <a:lnTo>
                  <a:pt x="4622741" y="195618"/>
                </a:lnTo>
                <a:lnTo>
                  <a:pt x="4649283" y="183128"/>
                </a:lnTo>
                <a:lnTo>
                  <a:pt x="4676014" y="171028"/>
                </a:lnTo>
                <a:lnTo>
                  <a:pt x="4702930" y="159320"/>
                </a:lnTo>
                <a:lnTo>
                  <a:pt x="4730028" y="148006"/>
                </a:lnTo>
                <a:lnTo>
                  <a:pt x="4757302" y="137088"/>
                </a:lnTo>
                <a:lnTo>
                  <a:pt x="4784748" y="126570"/>
                </a:lnTo>
                <a:lnTo>
                  <a:pt x="4812362" y="116453"/>
                </a:lnTo>
                <a:lnTo>
                  <a:pt x="4840139" y="106739"/>
                </a:lnTo>
                <a:lnTo>
                  <a:pt x="4868076" y="97431"/>
                </a:lnTo>
                <a:lnTo>
                  <a:pt x="4896167" y="88532"/>
                </a:lnTo>
                <a:lnTo>
                  <a:pt x="4924408" y="80043"/>
                </a:lnTo>
                <a:lnTo>
                  <a:pt x="4952795" y="71969"/>
                </a:lnTo>
                <a:lnTo>
                  <a:pt x="4981324" y="64309"/>
                </a:lnTo>
                <a:lnTo>
                  <a:pt x="5009989" y="57067"/>
                </a:lnTo>
                <a:lnTo>
                  <a:pt x="5038789" y="50246"/>
                </a:lnTo>
                <a:lnTo>
                  <a:pt x="5067715" y="43848"/>
                </a:lnTo>
                <a:lnTo>
                  <a:pt x="5096767" y="37875"/>
                </a:lnTo>
                <a:lnTo>
                  <a:pt x="5125937" y="32330"/>
                </a:lnTo>
                <a:lnTo>
                  <a:pt x="5155223" y="27214"/>
                </a:lnTo>
                <a:lnTo>
                  <a:pt x="5184620" y="22530"/>
                </a:lnTo>
                <a:lnTo>
                  <a:pt x="5214123" y="18282"/>
                </a:lnTo>
                <a:lnTo>
                  <a:pt x="5243729" y="14470"/>
                </a:lnTo>
                <a:lnTo>
                  <a:pt x="5273431" y="11098"/>
                </a:lnTo>
                <a:lnTo>
                  <a:pt x="5303227" y="8168"/>
                </a:lnTo>
                <a:lnTo>
                  <a:pt x="5333113" y="5682"/>
                </a:lnTo>
                <a:lnTo>
                  <a:pt x="5363083" y="3643"/>
                </a:lnTo>
                <a:lnTo>
                  <a:pt x="5393133" y="2053"/>
                </a:lnTo>
                <a:lnTo>
                  <a:pt x="5423259" y="914"/>
                </a:lnTo>
                <a:lnTo>
                  <a:pt x="5453456" y="229"/>
                </a:lnTo>
                <a:close/>
              </a:path>
            </a:pathLst>
          </a:custGeom>
        </p:spPr>
        <p:txBody>
          <a:bodyPr wrap="square" tIns="914400" rIns="0" bIns="914400" anchor="b">
            <a:noAutofit/>
          </a:bodyPr>
          <a:lstStyle>
            <a:lvl1pPr algn="ctr">
              <a:defRPr sz="1600" i="1"/>
            </a:lvl1pPr>
          </a:lstStyle>
          <a:p>
            <a:r>
              <a:rPr lang="en-US" dirty="0"/>
              <a:t>Click icon below to insert an image</a:t>
            </a:r>
          </a:p>
        </p:txBody>
      </p:sp>
    </p:spTree>
    <p:extLst>
      <p:ext uri="{BB962C8B-B14F-4D97-AF65-F5344CB8AC3E}">
        <p14:creationId xmlns:p14="http://schemas.microsoft.com/office/powerpoint/2010/main" val="14218568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 Shape II">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8A6F00A-EBC9-B242-8553-31D62AEA73D3}"/>
              </a:ext>
            </a:extLst>
          </p:cNvPr>
          <p:cNvGraphicFramePr>
            <a:graphicFrameLocks noChangeAspect="1"/>
          </p:cNvGraphicFramePr>
          <p:nvPr userDrawn="1">
            <p:custDataLst>
              <p:tags r:id="rId1"/>
            </p:custDataLst>
            <p:extLst>
              <p:ext uri="{D42A27DB-BD31-4B8C-83A1-F6EECF244321}">
                <p14:modId xmlns:p14="http://schemas.microsoft.com/office/powerpoint/2010/main" val="374850518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08A6F00A-EBC9-B242-8553-31D62AEA73D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8" name="Title 7"/>
          <p:cNvSpPr>
            <a:spLocks noGrp="1"/>
          </p:cNvSpPr>
          <p:nvPr>
            <p:ph type="title" hasCustomPrompt="1"/>
          </p:nvPr>
        </p:nvSpPr>
        <p:spPr>
          <a:xfrm>
            <a:off x="630000" y="622800"/>
            <a:ext cx="7180500" cy="332399"/>
          </a:xfrm>
        </p:spPr>
        <p:txBody>
          <a:bodyPr vert="horz"/>
          <a:lstStyle>
            <a:lvl1pPr>
              <a:defRPr>
                <a:latin typeface="+mj-lt"/>
                <a:sym typeface="Trebuchet MS" panose="020B0603020202020204" pitchFamily="34" charset="0"/>
              </a:defRPr>
            </a:lvl1pPr>
          </a:lstStyle>
          <a:p>
            <a:r>
              <a:rPr lang="en-US"/>
              <a:t>Click to add title</a:t>
            </a:r>
          </a:p>
        </p:txBody>
      </p:sp>
      <p:sp>
        <p:nvSpPr>
          <p:cNvPr id="4" name="Picture Placeholder 3">
            <a:extLst>
              <a:ext uri="{FF2B5EF4-FFF2-40B4-BE49-F238E27FC236}">
                <a16:creationId xmlns:a16="http://schemas.microsoft.com/office/drawing/2014/main" id="{951275D4-F934-14CE-F3FE-FD4BC8E8C061}"/>
              </a:ext>
            </a:extLst>
          </p:cNvPr>
          <p:cNvSpPr>
            <a:spLocks noGrp="1"/>
          </p:cNvSpPr>
          <p:nvPr>
            <p:ph type="pic" sz="quarter" idx="11" hasCustomPrompt="1"/>
          </p:nvPr>
        </p:nvSpPr>
        <p:spPr>
          <a:xfrm>
            <a:off x="4360504" y="1"/>
            <a:ext cx="7831382" cy="6857903"/>
          </a:xfrm>
          <a:custGeom>
            <a:avLst/>
            <a:gdLst>
              <a:gd name="connsiteX0" fmla="*/ 4397358 w 7831382"/>
              <a:gd name="connsiteY0" fmla="*/ 0 h 6857903"/>
              <a:gd name="connsiteX1" fmla="*/ 7831382 w 7831382"/>
              <a:gd name="connsiteY1" fmla="*/ 0 h 6857903"/>
              <a:gd name="connsiteX2" fmla="*/ 7831382 w 7831382"/>
              <a:gd name="connsiteY2" fmla="*/ 6857903 h 6857903"/>
              <a:gd name="connsiteX3" fmla="*/ 0 w 7831382"/>
              <a:gd name="connsiteY3" fmla="*/ 6857903 h 6857903"/>
            </a:gdLst>
            <a:ahLst/>
            <a:cxnLst>
              <a:cxn ang="0">
                <a:pos x="connsiteX0" y="connsiteY0"/>
              </a:cxn>
              <a:cxn ang="0">
                <a:pos x="connsiteX1" y="connsiteY1"/>
              </a:cxn>
              <a:cxn ang="0">
                <a:pos x="connsiteX2" y="connsiteY2"/>
              </a:cxn>
              <a:cxn ang="0">
                <a:pos x="connsiteX3" y="connsiteY3"/>
              </a:cxn>
            </a:cxnLst>
            <a:rect l="l" t="t" r="r" b="b"/>
            <a:pathLst>
              <a:path w="7831382" h="6857903">
                <a:moveTo>
                  <a:pt x="4397358" y="0"/>
                </a:moveTo>
                <a:lnTo>
                  <a:pt x="7831382" y="0"/>
                </a:lnTo>
                <a:lnTo>
                  <a:pt x="7831382" y="6857903"/>
                </a:lnTo>
                <a:lnTo>
                  <a:pt x="0" y="6857903"/>
                </a:lnTo>
                <a:close/>
              </a:path>
            </a:pathLst>
          </a:custGeom>
        </p:spPr>
        <p:txBody>
          <a:bodyPr wrap="square" tIns="0" bIns="914400" anchor="b">
            <a:noAutofit/>
          </a:bodyPr>
          <a:lstStyle>
            <a:lvl1pPr algn="ctr">
              <a:defRPr sz="1600" i="1"/>
            </a:lvl1pPr>
          </a:lstStyle>
          <a:p>
            <a:r>
              <a:rPr lang="en-US" dirty="0"/>
              <a:t>Click icon below to insert an image</a:t>
            </a:r>
          </a:p>
        </p:txBody>
      </p:sp>
    </p:spTree>
    <p:extLst>
      <p:ext uri="{BB962C8B-B14F-4D97-AF65-F5344CB8AC3E}">
        <p14:creationId xmlns:p14="http://schemas.microsoft.com/office/powerpoint/2010/main" val="9838602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ull Image">
    <p:bg>
      <p:bgPr>
        <a:solidFill>
          <a:schemeClr val="bg1"/>
        </a:soli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2406EEC-3354-8B4C-91BB-E257BFFBB2A9}"/>
              </a:ext>
            </a:extLst>
          </p:cNvPr>
          <p:cNvGraphicFramePr>
            <a:graphicFrameLocks noChangeAspect="1"/>
          </p:cNvGraphicFramePr>
          <p:nvPr userDrawn="1">
            <p:custDataLst>
              <p:tags r:id="rId1"/>
            </p:custDataLst>
            <p:extLst>
              <p:ext uri="{D42A27DB-BD31-4B8C-83A1-F6EECF244321}">
                <p14:modId xmlns:p14="http://schemas.microsoft.com/office/powerpoint/2010/main" val="396065404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Object 7" hidden="1">
                        <a:extLst>
                          <a:ext uri="{FF2B5EF4-FFF2-40B4-BE49-F238E27FC236}">
                            <a16:creationId xmlns:a16="http://schemas.microsoft.com/office/drawing/2014/main" id="{A2406EEC-3354-8B4C-91BB-E257BFFBB2A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Picture Placeholder 18">
            <a:extLst>
              <a:ext uri="{FF2B5EF4-FFF2-40B4-BE49-F238E27FC236}">
                <a16:creationId xmlns:a16="http://schemas.microsoft.com/office/drawing/2014/main" id="{239754AD-8007-A946-A623-1FF308B97946}"/>
              </a:ext>
            </a:extLst>
          </p:cNvPr>
          <p:cNvSpPr>
            <a:spLocks noGrp="1"/>
          </p:cNvSpPr>
          <p:nvPr>
            <p:ph type="pic" sz="quarter" idx="14" hasCustomPrompt="1"/>
          </p:nvPr>
        </p:nvSpPr>
        <p:spPr>
          <a:xfrm>
            <a:off x="0" y="0"/>
            <a:ext cx="12192000" cy="6858000"/>
          </a:xfrm>
          <a:prstGeom prst="rect">
            <a:avLst/>
          </a:prstGeom>
          <a:noFill/>
        </p:spPr>
        <p:txBody>
          <a:bodyPr lIns="914400" tIns="914400" rIns="914400" bIns="914400"/>
          <a:lstStyle>
            <a:lvl1pPr algn="ctr">
              <a:defRPr sz="1800" b="1" i="1" baseline="0">
                <a:latin typeface="Henderson BCG Sans Light" panose="020B0302030402020204" pitchFamily="34" charset="77"/>
                <a:sym typeface="Trebuchet MS" panose="020B0603020202020204" pitchFamily="34" charset="0"/>
              </a:defRPr>
            </a:lvl1pPr>
          </a:lstStyle>
          <a:p>
            <a:r>
              <a:rPr lang="en-US"/>
              <a:t>Click icon below to insert an image or remove this placeholder to use the whitespace in another way</a:t>
            </a:r>
          </a:p>
        </p:txBody>
      </p:sp>
    </p:spTree>
    <p:extLst>
      <p:ext uri="{BB962C8B-B14F-4D97-AF65-F5344CB8AC3E}">
        <p14:creationId xmlns:p14="http://schemas.microsoft.com/office/powerpoint/2010/main" val="33581679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 Images">
    <p:bg>
      <p:bgPr>
        <a:solidFill>
          <a:schemeClr val="bg1"/>
        </a:soli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2406EEC-3354-8B4C-91BB-E257BFFBB2A9}"/>
              </a:ext>
            </a:extLst>
          </p:cNvPr>
          <p:cNvGraphicFramePr>
            <a:graphicFrameLocks noChangeAspect="1"/>
          </p:cNvGraphicFramePr>
          <p:nvPr userDrawn="1">
            <p:custDataLst>
              <p:tags r:id="rId1"/>
            </p:custDataLst>
            <p:extLst>
              <p:ext uri="{D42A27DB-BD31-4B8C-83A1-F6EECF244321}">
                <p14:modId xmlns:p14="http://schemas.microsoft.com/office/powerpoint/2010/main" val="328992080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Object 7" hidden="1">
                        <a:extLst>
                          <a:ext uri="{FF2B5EF4-FFF2-40B4-BE49-F238E27FC236}">
                            <a16:creationId xmlns:a16="http://schemas.microsoft.com/office/drawing/2014/main" id="{A2406EEC-3354-8B4C-91BB-E257BFFBB2A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Picture Placeholder 18">
            <a:extLst>
              <a:ext uri="{FF2B5EF4-FFF2-40B4-BE49-F238E27FC236}">
                <a16:creationId xmlns:a16="http://schemas.microsoft.com/office/drawing/2014/main" id="{239754AD-8007-A946-A623-1FF308B97946}"/>
              </a:ext>
            </a:extLst>
          </p:cNvPr>
          <p:cNvSpPr>
            <a:spLocks noGrp="1"/>
          </p:cNvSpPr>
          <p:nvPr>
            <p:ph type="pic" sz="quarter" idx="14" hasCustomPrompt="1"/>
          </p:nvPr>
        </p:nvSpPr>
        <p:spPr>
          <a:xfrm>
            <a:off x="0" y="0"/>
            <a:ext cx="6096000" cy="6858000"/>
          </a:xfrm>
          <a:prstGeom prst="rect">
            <a:avLst/>
          </a:prstGeom>
          <a:noFill/>
        </p:spPr>
        <p:txBody>
          <a:bodyPr lIns="914400" tIns="914400" rIns="914400" bIns="914400"/>
          <a:lstStyle>
            <a:lvl1pPr algn="ctr">
              <a:defRPr sz="1800" b="1" i="1" baseline="0">
                <a:latin typeface="Henderson BCG Sans Light" panose="020B0302030402020204" pitchFamily="34" charset="77"/>
                <a:sym typeface="Trebuchet MS" panose="020B0603020202020204" pitchFamily="34" charset="0"/>
              </a:defRPr>
            </a:lvl1pPr>
          </a:lstStyle>
          <a:p>
            <a:r>
              <a:rPr lang="en-US"/>
              <a:t>Click icon below to insert an image or remove this placeholder to use the whitespace in another way</a:t>
            </a:r>
          </a:p>
        </p:txBody>
      </p:sp>
      <p:sp>
        <p:nvSpPr>
          <p:cNvPr id="4" name="Picture Placeholder 18">
            <a:extLst>
              <a:ext uri="{FF2B5EF4-FFF2-40B4-BE49-F238E27FC236}">
                <a16:creationId xmlns:a16="http://schemas.microsoft.com/office/drawing/2014/main" id="{85771B00-0A29-EF4A-B236-40CF99432829}"/>
              </a:ext>
            </a:extLst>
          </p:cNvPr>
          <p:cNvSpPr>
            <a:spLocks noGrp="1"/>
          </p:cNvSpPr>
          <p:nvPr>
            <p:ph type="pic" sz="quarter" idx="15" hasCustomPrompt="1"/>
          </p:nvPr>
        </p:nvSpPr>
        <p:spPr>
          <a:xfrm>
            <a:off x="6096000" y="0"/>
            <a:ext cx="6096000" cy="6858000"/>
          </a:xfrm>
          <a:prstGeom prst="rect">
            <a:avLst/>
          </a:prstGeom>
          <a:noFill/>
        </p:spPr>
        <p:txBody>
          <a:bodyPr lIns="914400" tIns="914400" rIns="914400" bIns="914400"/>
          <a:lstStyle>
            <a:lvl1pPr algn="ctr">
              <a:defRPr sz="1800" b="1" i="1" baseline="0">
                <a:latin typeface="Henderson BCG Sans Light" panose="020B0302030402020204" pitchFamily="34" charset="77"/>
                <a:sym typeface="Trebuchet MS" panose="020B0603020202020204" pitchFamily="34" charset="0"/>
              </a:defRPr>
            </a:lvl1pPr>
          </a:lstStyle>
          <a:p>
            <a:r>
              <a:rPr lang="en-US"/>
              <a:t>Click icon below to insert an image or remove this placeholder to use the whitespace in another way</a:t>
            </a:r>
          </a:p>
        </p:txBody>
      </p:sp>
    </p:spTree>
    <p:extLst>
      <p:ext uri="{BB962C8B-B14F-4D97-AF65-F5344CB8AC3E}">
        <p14:creationId xmlns:p14="http://schemas.microsoft.com/office/powerpoint/2010/main" val="26936650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 Images">
    <p:bg>
      <p:bgPr>
        <a:solidFill>
          <a:schemeClr val="bg1"/>
        </a:soli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2406EEC-3354-8B4C-91BB-E257BFFBB2A9}"/>
              </a:ext>
            </a:extLst>
          </p:cNvPr>
          <p:cNvGraphicFramePr>
            <a:graphicFrameLocks noChangeAspect="1"/>
          </p:cNvGraphicFramePr>
          <p:nvPr userDrawn="1">
            <p:custDataLst>
              <p:tags r:id="rId1"/>
            </p:custDataLst>
            <p:extLst>
              <p:ext uri="{D42A27DB-BD31-4B8C-83A1-F6EECF244321}">
                <p14:modId xmlns:p14="http://schemas.microsoft.com/office/powerpoint/2010/main" val="380454543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Object 7" hidden="1">
                        <a:extLst>
                          <a:ext uri="{FF2B5EF4-FFF2-40B4-BE49-F238E27FC236}">
                            <a16:creationId xmlns:a16="http://schemas.microsoft.com/office/drawing/2014/main" id="{A2406EEC-3354-8B4C-91BB-E257BFFBB2A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9" name="Picture Placeholder 5">
            <a:extLst>
              <a:ext uri="{FF2B5EF4-FFF2-40B4-BE49-F238E27FC236}">
                <a16:creationId xmlns:a16="http://schemas.microsoft.com/office/drawing/2014/main" id="{D6448593-9244-614E-9F26-48E2175CF1E7}"/>
              </a:ext>
            </a:extLst>
          </p:cNvPr>
          <p:cNvSpPr>
            <a:spLocks noGrp="1"/>
          </p:cNvSpPr>
          <p:nvPr>
            <p:ph type="pic" sz="quarter" idx="12" hasCustomPrompt="1"/>
          </p:nvPr>
        </p:nvSpPr>
        <p:spPr>
          <a:xfrm>
            <a:off x="6096000" y="0"/>
            <a:ext cx="3048000" cy="6858000"/>
          </a:xfrm>
          <a:prstGeom prst="rect">
            <a:avLst/>
          </a:prstGeom>
          <a:noFill/>
        </p:spPr>
        <p:txBody>
          <a:bodyPr lIns="182880" tIns="914400" rIns="182880" bIns="914400"/>
          <a:lstStyle>
            <a:lvl1pPr algn="ctr">
              <a:defRPr sz="1600" b="1" i="1">
                <a:solidFill>
                  <a:schemeClr val="tx1"/>
                </a:solidFill>
                <a:latin typeface="Henderson BCG Sans Light" panose="020B0302030402020204" pitchFamily="34" charset="77"/>
                <a:sym typeface="Trebuchet MS" panose="020B0603020202020204" pitchFamily="34" charset="0"/>
              </a:defRPr>
            </a:lvl1pPr>
          </a:lstStyle>
          <a:p>
            <a:r>
              <a:rPr lang="en-US"/>
              <a:t>Click icon below to insert an image or remove this placeholder to use the whitespace in another way</a:t>
            </a:r>
          </a:p>
        </p:txBody>
      </p:sp>
      <p:sp>
        <p:nvSpPr>
          <p:cNvPr id="15" name="Picture Placeholder 5">
            <a:extLst>
              <a:ext uri="{FF2B5EF4-FFF2-40B4-BE49-F238E27FC236}">
                <a16:creationId xmlns:a16="http://schemas.microsoft.com/office/drawing/2014/main" id="{E2E1655C-3458-8A48-91D2-CB936BE2C339}"/>
              </a:ext>
            </a:extLst>
          </p:cNvPr>
          <p:cNvSpPr>
            <a:spLocks noGrp="1"/>
          </p:cNvSpPr>
          <p:nvPr>
            <p:ph type="pic" sz="quarter" idx="13" hasCustomPrompt="1"/>
          </p:nvPr>
        </p:nvSpPr>
        <p:spPr>
          <a:xfrm>
            <a:off x="3048000" y="0"/>
            <a:ext cx="3048000" cy="6858000"/>
          </a:xfrm>
          <a:prstGeom prst="rect">
            <a:avLst/>
          </a:prstGeom>
          <a:noFill/>
        </p:spPr>
        <p:txBody>
          <a:bodyPr lIns="182880" tIns="914400" rIns="182880" bIns="914400"/>
          <a:lstStyle>
            <a:lvl1pPr algn="ctr">
              <a:defRPr sz="1600" b="1" i="1">
                <a:solidFill>
                  <a:schemeClr val="tx1"/>
                </a:solidFill>
                <a:latin typeface="Henderson BCG Sans Light" panose="020B0302030402020204" pitchFamily="34" charset="77"/>
                <a:sym typeface="Trebuchet MS" panose="020B0603020202020204" pitchFamily="34" charset="0"/>
              </a:defRPr>
            </a:lvl1pPr>
          </a:lstStyle>
          <a:p>
            <a:r>
              <a:rPr lang="en-US"/>
              <a:t>Click icon below to insert an image or remove this placeholder to use the whitespace in another way</a:t>
            </a:r>
          </a:p>
        </p:txBody>
      </p:sp>
      <p:sp>
        <p:nvSpPr>
          <p:cNvPr id="16" name="Picture Placeholder 5">
            <a:extLst>
              <a:ext uri="{FF2B5EF4-FFF2-40B4-BE49-F238E27FC236}">
                <a16:creationId xmlns:a16="http://schemas.microsoft.com/office/drawing/2014/main" id="{C6B8F0A4-3CFF-604E-83F5-F9677D10F554}"/>
              </a:ext>
            </a:extLst>
          </p:cNvPr>
          <p:cNvSpPr>
            <a:spLocks noGrp="1"/>
          </p:cNvSpPr>
          <p:nvPr>
            <p:ph type="pic" sz="quarter" idx="14" hasCustomPrompt="1"/>
          </p:nvPr>
        </p:nvSpPr>
        <p:spPr>
          <a:xfrm>
            <a:off x="0" y="0"/>
            <a:ext cx="3048000" cy="6858000"/>
          </a:xfrm>
          <a:prstGeom prst="rect">
            <a:avLst/>
          </a:prstGeom>
          <a:noFill/>
        </p:spPr>
        <p:txBody>
          <a:bodyPr lIns="182880" tIns="914400" rIns="182880" bIns="914400"/>
          <a:lstStyle>
            <a:lvl1pPr algn="ctr">
              <a:defRPr sz="1600" b="1" i="1">
                <a:solidFill>
                  <a:schemeClr val="tx1"/>
                </a:solidFill>
                <a:latin typeface="Henderson BCG Sans Light" panose="020B0302030402020204" pitchFamily="34" charset="77"/>
                <a:sym typeface="Trebuchet MS" panose="020B0603020202020204" pitchFamily="34" charset="0"/>
              </a:defRPr>
            </a:lvl1pPr>
          </a:lstStyle>
          <a:p>
            <a:r>
              <a:rPr lang="en-US"/>
              <a:t>Click icon below to insert an image or remove this placeholder to use the whitespace in another way</a:t>
            </a:r>
          </a:p>
        </p:txBody>
      </p:sp>
      <p:sp>
        <p:nvSpPr>
          <p:cNvPr id="12" name="Picture Placeholder 5">
            <a:extLst>
              <a:ext uri="{FF2B5EF4-FFF2-40B4-BE49-F238E27FC236}">
                <a16:creationId xmlns:a16="http://schemas.microsoft.com/office/drawing/2014/main" id="{EACB95A2-EDFB-2245-8F54-837FB5392410}"/>
              </a:ext>
            </a:extLst>
          </p:cNvPr>
          <p:cNvSpPr>
            <a:spLocks noGrp="1"/>
          </p:cNvSpPr>
          <p:nvPr>
            <p:ph type="pic" sz="quarter" idx="15" hasCustomPrompt="1"/>
          </p:nvPr>
        </p:nvSpPr>
        <p:spPr>
          <a:xfrm>
            <a:off x="9144000" y="0"/>
            <a:ext cx="3048000" cy="6858000"/>
          </a:xfrm>
          <a:prstGeom prst="rect">
            <a:avLst/>
          </a:prstGeom>
          <a:noFill/>
        </p:spPr>
        <p:txBody>
          <a:bodyPr lIns="182880" tIns="914400" rIns="182880" bIns="914400"/>
          <a:lstStyle>
            <a:lvl1pPr algn="ctr">
              <a:defRPr sz="1600" b="1" i="1">
                <a:solidFill>
                  <a:schemeClr val="tx1"/>
                </a:solidFill>
                <a:latin typeface="Henderson BCG Sans Light" panose="020B0302030402020204" pitchFamily="34" charset="77"/>
                <a:sym typeface="Trebuchet MS" panose="020B0603020202020204" pitchFamily="34" charset="0"/>
              </a:defRPr>
            </a:lvl1pPr>
          </a:lstStyle>
          <a:p>
            <a:r>
              <a:rPr lang="en-US"/>
              <a:t>Click icon below to insert an image or remove this placeholder to use the whitespace in another way</a:t>
            </a:r>
          </a:p>
        </p:txBody>
      </p:sp>
    </p:spTree>
    <p:extLst>
      <p:ext uri="{BB962C8B-B14F-4D97-AF65-F5344CB8AC3E}">
        <p14:creationId xmlns:p14="http://schemas.microsoft.com/office/powerpoint/2010/main" val="288849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x2 Images">
    <p:bg>
      <p:bgPr>
        <a:solidFill>
          <a:schemeClr val="bg1"/>
        </a:soli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2406EEC-3354-8B4C-91BB-E257BFFBB2A9}"/>
              </a:ext>
            </a:extLst>
          </p:cNvPr>
          <p:cNvGraphicFramePr>
            <a:graphicFrameLocks noChangeAspect="1"/>
          </p:cNvGraphicFramePr>
          <p:nvPr userDrawn="1">
            <p:custDataLst>
              <p:tags r:id="rId1"/>
            </p:custDataLst>
            <p:extLst>
              <p:ext uri="{D42A27DB-BD31-4B8C-83A1-F6EECF244321}">
                <p14:modId xmlns:p14="http://schemas.microsoft.com/office/powerpoint/2010/main" val="321026918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Object 7" hidden="1">
                        <a:extLst>
                          <a:ext uri="{FF2B5EF4-FFF2-40B4-BE49-F238E27FC236}">
                            <a16:creationId xmlns:a16="http://schemas.microsoft.com/office/drawing/2014/main" id="{A2406EEC-3354-8B4C-91BB-E257BFFBB2A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6" name="Picture Placeholder 5">
            <a:extLst>
              <a:ext uri="{FF2B5EF4-FFF2-40B4-BE49-F238E27FC236}">
                <a16:creationId xmlns:a16="http://schemas.microsoft.com/office/drawing/2014/main" id="{C6B8F0A4-3CFF-604E-83F5-F9677D10F554}"/>
              </a:ext>
            </a:extLst>
          </p:cNvPr>
          <p:cNvSpPr>
            <a:spLocks noGrp="1"/>
          </p:cNvSpPr>
          <p:nvPr>
            <p:ph type="pic" sz="quarter" idx="14" hasCustomPrompt="1"/>
          </p:nvPr>
        </p:nvSpPr>
        <p:spPr>
          <a:xfrm>
            <a:off x="0" y="0"/>
            <a:ext cx="6096000" cy="3429000"/>
          </a:xfrm>
          <a:prstGeom prst="rect">
            <a:avLst/>
          </a:prstGeom>
          <a:noFill/>
        </p:spPr>
        <p:txBody>
          <a:bodyPr lIns="182880" tIns="914400" rIns="182880" bIns="914400"/>
          <a:lstStyle>
            <a:lvl1pPr algn="ctr">
              <a:defRPr sz="1600" b="1" i="1">
                <a:solidFill>
                  <a:schemeClr val="tx1"/>
                </a:solidFill>
                <a:latin typeface="Henderson BCG Sans Light" panose="020B0302030402020204" pitchFamily="34" charset="77"/>
                <a:sym typeface="Trebuchet MS" panose="020B0603020202020204" pitchFamily="34" charset="0"/>
              </a:defRPr>
            </a:lvl1pPr>
          </a:lstStyle>
          <a:p>
            <a:r>
              <a:rPr lang="en-US"/>
              <a:t>Click icon below to insert an image or remove this placeholder to use the whitespace in another way</a:t>
            </a:r>
          </a:p>
        </p:txBody>
      </p:sp>
      <p:sp>
        <p:nvSpPr>
          <p:cNvPr id="7" name="Picture Placeholder 5">
            <a:extLst>
              <a:ext uri="{FF2B5EF4-FFF2-40B4-BE49-F238E27FC236}">
                <a16:creationId xmlns:a16="http://schemas.microsoft.com/office/drawing/2014/main" id="{A71A4B59-E1C8-F54C-BC96-A9359C5CBC55}"/>
              </a:ext>
            </a:extLst>
          </p:cNvPr>
          <p:cNvSpPr>
            <a:spLocks noGrp="1"/>
          </p:cNvSpPr>
          <p:nvPr>
            <p:ph type="pic" sz="quarter" idx="15" hasCustomPrompt="1"/>
          </p:nvPr>
        </p:nvSpPr>
        <p:spPr>
          <a:xfrm>
            <a:off x="0" y="3429000"/>
            <a:ext cx="6096000" cy="3429000"/>
          </a:xfrm>
          <a:prstGeom prst="rect">
            <a:avLst/>
          </a:prstGeom>
          <a:noFill/>
        </p:spPr>
        <p:txBody>
          <a:bodyPr lIns="182880" tIns="914400" rIns="182880" bIns="914400"/>
          <a:lstStyle>
            <a:lvl1pPr algn="ctr">
              <a:defRPr sz="1600" b="1" i="1">
                <a:solidFill>
                  <a:schemeClr val="tx1"/>
                </a:solidFill>
                <a:latin typeface="Henderson BCG Sans Light" panose="020B0302030402020204" pitchFamily="34" charset="77"/>
                <a:sym typeface="Trebuchet MS" panose="020B0603020202020204" pitchFamily="34" charset="0"/>
              </a:defRPr>
            </a:lvl1pPr>
          </a:lstStyle>
          <a:p>
            <a:r>
              <a:rPr lang="en-US"/>
              <a:t>Click icon below to insert an image or remove this placeholder to use the whitespace in another way</a:t>
            </a:r>
          </a:p>
        </p:txBody>
      </p:sp>
      <p:sp>
        <p:nvSpPr>
          <p:cNvPr id="10" name="Picture Placeholder 5">
            <a:extLst>
              <a:ext uri="{FF2B5EF4-FFF2-40B4-BE49-F238E27FC236}">
                <a16:creationId xmlns:a16="http://schemas.microsoft.com/office/drawing/2014/main" id="{1BF99573-1E5D-074E-8BDA-830D8B3320FF}"/>
              </a:ext>
            </a:extLst>
          </p:cNvPr>
          <p:cNvSpPr>
            <a:spLocks noGrp="1"/>
          </p:cNvSpPr>
          <p:nvPr>
            <p:ph type="pic" sz="quarter" idx="16" hasCustomPrompt="1"/>
          </p:nvPr>
        </p:nvSpPr>
        <p:spPr>
          <a:xfrm>
            <a:off x="6096000" y="0"/>
            <a:ext cx="6096000" cy="3429000"/>
          </a:xfrm>
          <a:prstGeom prst="rect">
            <a:avLst/>
          </a:prstGeom>
          <a:noFill/>
        </p:spPr>
        <p:txBody>
          <a:bodyPr lIns="182880" tIns="914400" rIns="182880" bIns="914400"/>
          <a:lstStyle>
            <a:lvl1pPr algn="ctr">
              <a:defRPr sz="1600" b="1" i="1">
                <a:solidFill>
                  <a:schemeClr val="tx1"/>
                </a:solidFill>
                <a:latin typeface="Henderson BCG Sans Light" panose="020B0302030402020204" pitchFamily="34" charset="77"/>
                <a:sym typeface="Trebuchet MS" panose="020B0603020202020204" pitchFamily="34" charset="0"/>
              </a:defRPr>
            </a:lvl1pPr>
          </a:lstStyle>
          <a:p>
            <a:r>
              <a:rPr lang="en-US"/>
              <a:t>Click icon below to insert an image or remove this placeholder to use the whitespace in another way</a:t>
            </a:r>
          </a:p>
        </p:txBody>
      </p:sp>
      <p:sp>
        <p:nvSpPr>
          <p:cNvPr id="11" name="Picture Placeholder 5">
            <a:extLst>
              <a:ext uri="{FF2B5EF4-FFF2-40B4-BE49-F238E27FC236}">
                <a16:creationId xmlns:a16="http://schemas.microsoft.com/office/drawing/2014/main" id="{E7152240-59DF-C540-B805-4BFF10EDFD32}"/>
              </a:ext>
            </a:extLst>
          </p:cNvPr>
          <p:cNvSpPr>
            <a:spLocks noGrp="1"/>
          </p:cNvSpPr>
          <p:nvPr>
            <p:ph type="pic" sz="quarter" idx="17" hasCustomPrompt="1"/>
          </p:nvPr>
        </p:nvSpPr>
        <p:spPr>
          <a:xfrm>
            <a:off x="6096000" y="3429000"/>
            <a:ext cx="6096000" cy="3429000"/>
          </a:xfrm>
          <a:prstGeom prst="rect">
            <a:avLst/>
          </a:prstGeom>
          <a:noFill/>
        </p:spPr>
        <p:txBody>
          <a:bodyPr lIns="182880" tIns="914400" rIns="182880" bIns="914400"/>
          <a:lstStyle>
            <a:lvl1pPr algn="ctr">
              <a:defRPr sz="1600" b="1" i="1">
                <a:solidFill>
                  <a:schemeClr val="tx1"/>
                </a:solidFill>
                <a:latin typeface="Henderson BCG Sans Light" panose="020B0302030402020204" pitchFamily="34" charset="77"/>
                <a:sym typeface="Trebuchet MS" panose="020B0603020202020204" pitchFamily="34" charset="0"/>
              </a:defRPr>
            </a:lvl1pPr>
          </a:lstStyle>
          <a:p>
            <a:r>
              <a:rPr lang="en-US"/>
              <a:t>Click icon below to insert an image or remove this placeholder to use the whitespace in another way</a:t>
            </a:r>
          </a:p>
        </p:txBody>
      </p:sp>
    </p:spTree>
    <p:extLst>
      <p:ext uri="{BB962C8B-B14F-4D97-AF65-F5344CB8AC3E}">
        <p14:creationId xmlns:p14="http://schemas.microsoft.com/office/powerpoint/2010/main" val="33007319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Blank III">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9752123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3" imgH="384" progId="TCLayout.ActiveDocument.1">
                  <p:embed/>
                </p:oleObj>
              </mc:Choice>
              <mc:Fallback>
                <p:oleObj name="think-cell Slide" r:id="rId3" imgW="383" imgH="384"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FE9F82A1-3EFE-F44D-B454-11865E0093EB}"/>
              </a:ext>
            </a:extLst>
          </p:cNvPr>
          <p:cNvSpPr/>
          <p:nvPr userDrawn="1"/>
        </p:nvSpPr>
        <p:spPr>
          <a:xfrm>
            <a:off x="0" y="0"/>
            <a:ext cx="12192000" cy="6858000"/>
          </a:xfrm>
          <a:prstGeom prst="rect">
            <a:avLst/>
          </a:prstGeom>
          <a:solidFill>
            <a:schemeClr val="bg1"/>
          </a:solidFill>
          <a:ln w="12700" cmpd="sng">
            <a:noFill/>
          </a:ln>
          <a:effectLst/>
        </p:spPr>
        <p:style>
          <a:lnRef idx="2">
            <a:schemeClr val="accent1"/>
          </a:lnRef>
          <a:fillRef idx="0">
            <a:schemeClr val="accent1"/>
          </a:fillRef>
          <a:effectRef idx="1">
            <a:schemeClr val="accent1"/>
          </a:effectRef>
          <a:fontRef idx="minor">
            <a:schemeClr val="tx1"/>
          </a:fontRef>
        </p:style>
        <p:txBody>
          <a:bodyPr anchor="ctr"/>
          <a:lstStyle/>
          <a:p>
            <a:pPr algn="ctr" defTabSz="609570" eaLnBrk="1" fontAlgn="auto" hangingPunct="1">
              <a:spcBef>
                <a:spcPts val="0"/>
              </a:spcBef>
              <a:spcAft>
                <a:spcPts val="0"/>
              </a:spcAft>
              <a:defRPr/>
            </a:pPr>
            <a:endParaRPr lang="en-US">
              <a:latin typeface="Century Gothic" panose="020B0502020202020204" pitchFamily="34" charset="0"/>
              <a:ea typeface="+mn-ea"/>
              <a:cs typeface="+mn-cs"/>
              <a:sym typeface="Century Gothic" panose="020B0502020202020204" pitchFamily="34" charset="0"/>
            </a:endParaRPr>
          </a:p>
        </p:txBody>
      </p:sp>
      <p:pic>
        <p:nvPicPr>
          <p:cNvPr id="6" name="Picture 5"/>
          <p:cNvPicPr>
            <a:picLocks noChangeAspect="1"/>
          </p:cNvPicPr>
          <p:nvPr userDrawn="1"/>
        </p:nvPicPr>
        <p:blipFill>
          <a:blip r:embed="rId5"/>
          <a:stretch>
            <a:fillRect/>
          </a:stretch>
        </p:blipFill>
        <p:spPr>
          <a:xfrm>
            <a:off x="0" y="0"/>
            <a:ext cx="12184380" cy="6858000"/>
          </a:xfrm>
          <a:prstGeom prst="rect">
            <a:avLst/>
          </a:prstGeom>
        </p:spPr>
      </p:pic>
      <p:sp>
        <p:nvSpPr>
          <p:cNvPr id="4" name="Rectangle 3">
            <a:extLst>
              <a:ext uri="{FF2B5EF4-FFF2-40B4-BE49-F238E27FC236}">
                <a16:creationId xmlns:a16="http://schemas.microsoft.com/office/drawing/2014/main" id="{597CE8A5-EACB-6646-B1B5-1F5EFBB21551}"/>
              </a:ext>
            </a:extLst>
          </p:cNvPr>
          <p:cNvSpPr/>
          <p:nvPr userDrawn="1"/>
        </p:nvSpPr>
        <p:spPr>
          <a:xfrm>
            <a:off x="0" y="0"/>
            <a:ext cx="12192000" cy="6858000"/>
          </a:xfrm>
          <a:prstGeom prst="rect">
            <a:avLst/>
          </a:prstGeom>
          <a:solidFill>
            <a:schemeClr val="accent5">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Century Gothic" panose="020B0502020202020204" pitchFamily="34" charset="0"/>
              <a:ea typeface="+mn-ea"/>
              <a:cs typeface="+mn-cs"/>
              <a:sym typeface="Century Gothic" panose="020B0502020202020204" pitchFamily="34" charset="0"/>
            </a:endParaRPr>
          </a:p>
        </p:txBody>
      </p:sp>
    </p:spTree>
    <p:extLst>
      <p:ext uri="{BB962C8B-B14F-4D97-AF65-F5344CB8AC3E}">
        <p14:creationId xmlns:p14="http://schemas.microsoft.com/office/powerpoint/2010/main" val="11030146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dirty="0"/>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2022 by Boston Consulting Group. All rights reserved.</a:t>
            </a:r>
            <a:endParaRPr lang="en-US" sz="700" dirty="0">
              <a:solidFill>
                <a:schemeClr val="bg1">
                  <a:lumMod val="50000"/>
                </a:schemeClr>
              </a:solidFill>
              <a:latin typeface="+mn-lt"/>
              <a:sym typeface="Trebuchet MS" panose="020B0603020202020204" pitchFamily="34" charset="0"/>
            </a:endParaRP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dirty="0"/>
              <a:t>Click to add title</a:t>
            </a:r>
          </a:p>
        </p:txBody>
      </p:sp>
    </p:spTree>
    <p:extLst>
      <p:ext uri="{BB962C8B-B14F-4D97-AF65-F5344CB8AC3E}">
        <p14:creationId xmlns:p14="http://schemas.microsoft.com/office/powerpoint/2010/main" val="232545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theme" Target="../theme/theme2.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image" Target="../media/image1.emf"/><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oleObject" Target="../embeddings/oleObject1.bin"/><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tags" Target="../tags/tag1.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9/26/23</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40"/>
            </p:custDataLst>
            <p:extLst>
              <p:ext uri="{D42A27DB-BD31-4B8C-83A1-F6EECF244321}">
                <p14:modId xmlns:p14="http://schemas.microsoft.com/office/powerpoint/2010/main" val="25237521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1" imgW="270" imgH="270" progId="TCLayout.ActiveDocument.1">
                  <p:embed/>
                </p:oleObj>
              </mc:Choice>
              <mc:Fallback>
                <p:oleObj name="think-cell Slide" r:id="rId41" imgW="270" imgH="270" progId="TCLayout.ActiveDocument.1">
                  <p:embed/>
                  <p:pic>
                    <p:nvPicPr>
                      <p:cNvPr id="2" name="Object 1" hidden="1"/>
                      <p:cNvPicPr/>
                      <p:nvPr/>
                    </p:nvPicPr>
                    <p:blipFill>
                      <a:blip r:embed="rId42"/>
                      <a:stretch>
                        <a:fillRect/>
                      </a:stretch>
                    </p:blipFill>
                    <p:spPr>
                      <a:xfrm>
                        <a:off x="1588" y="1588"/>
                        <a:ext cx="1587" cy="1587"/>
                      </a:xfrm>
                      <a:prstGeom prst="rect">
                        <a:avLst/>
                      </a:prstGeom>
                    </p:spPr>
                  </p:pic>
                </p:oleObj>
              </mc:Fallback>
            </mc:AlternateContent>
          </a:graphicData>
        </a:graphic>
      </p:graphicFrame>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dirty="0"/>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Level six</a:t>
            </a:r>
          </a:p>
          <a:p>
            <a:pPr lvl="6"/>
            <a:r>
              <a:rPr lang="en-US" dirty="0"/>
              <a:t>Level seven</a:t>
            </a:r>
          </a:p>
          <a:p>
            <a:pPr lvl="7"/>
            <a:r>
              <a:rPr lang="en-US" dirty="0"/>
              <a:t>Level eight</a:t>
            </a:r>
          </a:p>
          <a:p>
            <a:pPr lvl="8"/>
            <a:r>
              <a:rPr lang="en-US" dirty="0"/>
              <a:t>Level nine</a:t>
            </a:r>
          </a:p>
        </p:txBody>
      </p:sp>
      <p:sp>
        <p:nvSpPr>
          <p:cNvPr id="12" name="TextBox 11"/>
          <p:cNvSpPr txBox="1"/>
          <p:nvPr userDrawn="1"/>
        </p:nvSpPr>
        <p:spPr>
          <a:xfrm>
            <a:off x="11167872" y="6537768"/>
            <a:ext cx="381000" cy="153888"/>
          </a:xfrm>
          <a:prstGeom prst="rect">
            <a:avLst/>
          </a:prstGeom>
          <a:noFill/>
        </p:spPr>
        <p:txBody>
          <a:bodyPr wrap="square" lIns="0" tIns="0" rIns="0" bIns="0" rtlCol="0" anchor="b">
            <a:spAutoFit/>
          </a:bodyPr>
          <a:lstStyle/>
          <a:p>
            <a:pPr marL="0" marR="0" indent="0" algn="r" defTabSz="914400"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rgbClr val="A5A5A9"/>
                </a:solidFill>
                <a:latin typeface="+mn-lt"/>
                <a:ea typeface="+mn-ea"/>
                <a:cs typeface="+mn-cs"/>
                <a:sym typeface="Trebuchet MS" panose="020B0603020202020204" pitchFamily="34" charset="0"/>
              </a:rPr>
              <a:pPr marL="0" marR="0" indent="0" algn="r" defTabSz="914400" rtl="0" eaLnBrk="1" fontAlgn="auto" latinLnBrk="0" hangingPunct="1">
                <a:lnSpc>
                  <a:spcPct val="100000"/>
                </a:lnSpc>
                <a:spcBef>
                  <a:spcPts val="0"/>
                </a:spcBef>
                <a:spcAft>
                  <a:spcPts val="0"/>
                </a:spcAft>
                <a:buClrTx/>
                <a:buSzTx/>
                <a:buFontTx/>
                <a:buNone/>
                <a:tabLst/>
                <a:defRPr/>
              </a:pPr>
              <a:t>‹#›</a:t>
            </a:fld>
            <a:endParaRPr lang="en-US" sz="1000" kern="1200" dirty="0">
              <a:solidFill>
                <a:srgbClr val="A5A5A9"/>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6228494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sym typeface="Trebuchet MS" panose="020B0603020202020204" pitchFamily="34" charset="0"/>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400" indent="-172800" algn="l" defTabSz="914400" rtl="0" eaLnBrk="1" latinLnBrk="0" hangingPunct="1">
        <a:lnSpc>
          <a:spcPct val="90000"/>
        </a:lnSpc>
        <a:spcBef>
          <a:spcPts val="0"/>
        </a:spcBef>
        <a:spcAft>
          <a:spcPts val="300"/>
        </a:spcAft>
        <a:buClrTx/>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200" indent="-165600" algn="l" defTabSz="914400" rtl="0" eaLnBrk="1" latinLnBrk="0" hangingPunct="1">
        <a:lnSpc>
          <a:spcPct val="90000"/>
        </a:lnSpc>
        <a:spcBef>
          <a:spcPts val="0"/>
        </a:spcBef>
        <a:spcAft>
          <a:spcPts val="300"/>
        </a:spcAft>
        <a:buClrTx/>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1"/>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75" indent="-152400" algn="l" defTabSz="914400" rtl="0" eaLnBrk="1" latinLnBrk="0" hangingPunct="1">
        <a:lnSpc>
          <a:spcPct val="90000"/>
        </a:lnSpc>
        <a:spcBef>
          <a:spcPts val="0"/>
        </a:spcBef>
        <a:spcAft>
          <a:spcPts val="600"/>
        </a:spcAft>
        <a:buClrTx/>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1"/>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1"/>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0">
          <p15:clr>
            <a:srgbClr val="F26B43"/>
          </p15:clr>
        </p15:guide>
        <p15:guide id="2" pos="396">
          <p15:clr>
            <a:srgbClr val="F26B43"/>
          </p15:clr>
        </p15:guide>
        <p15:guide id="3" pos="7284">
          <p15:clr>
            <a:srgbClr val="F26B43"/>
          </p15:clr>
        </p15:guide>
        <p15:guide id="4" orient="horz" pos="388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tags" Target="../tags/tag39.xml"/><Relationship Id="rId5" Type="http://schemas.openxmlformats.org/officeDocument/2006/relationships/image" Target="../media/image14.png"/><Relationship Id="rId4"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tags" Target="../tags/tag40.xml"/><Relationship Id="rId5" Type="http://schemas.openxmlformats.org/officeDocument/2006/relationships/image" Target="../media/image15.png"/><Relationship Id="rId4" Type="http://schemas.openxmlformats.org/officeDocument/2006/relationships/image" Target="../media/image13.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tags" Target="../tags/tag4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3.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tags" Target="../tags/tag4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3.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tags" Target="../tags/tag4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3.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xml"/><Relationship Id="rId1" Type="http://schemas.openxmlformats.org/officeDocument/2006/relationships/tags" Target="../tags/tag44.xml"/><Relationship Id="rId6" Type="http://schemas.openxmlformats.org/officeDocument/2006/relationships/image" Target="../media/image22.png"/><Relationship Id="rId5" Type="http://schemas.openxmlformats.org/officeDocument/2006/relationships/image" Target="../media/image13.emf"/><Relationship Id="rId4" Type="http://schemas.openxmlformats.org/officeDocument/2006/relationships/oleObject" Target="../embeddings/oleObject37.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tags" Target="../tags/tag45.xml"/><Relationship Id="rId5" Type="http://schemas.openxmlformats.org/officeDocument/2006/relationships/image" Target="../media/image22.png"/><Relationship Id="rId4" Type="http://schemas.openxmlformats.org/officeDocument/2006/relationships/image" Target="../media/image13.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tags" Target="../tags/tag46.xml"/><Relationship Id="rId5" Type="http://schemas.openxmlformats.org/officeDocument/2006/relationships/image" Target="../media/image22.png"/><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tags" Target="../tags/tag47.xml"/><Relationship Id="rId4" Type="http://schemas.openxmlformats.org/officeDocument/2006/relationships/image" Target="../media/image13.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tags" Target="../tags/tag48.xml"/><Relationship Id="rId4" Type="http://schemas.openxmlformats.org/officeDocument/2006/relationships/image" Target="../media/image13.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tags" Target="../tags/tag49.xml"/><Relationship Id="rId5" Type="http://schemas.openxmlformats.org/officeDocument/2006/relationships/image" Target="../media/image23.png"/><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tags" Target="../tags/tag50.xml"/><Relationship Id="rId5" Type="http://schemas.openxmlformats.org/officeDocument/2006/relationships/image" Target="../media/image24.png"/><Relationship Id="rId4" Type="http://schemas.openxmlformats.org/officeDocument/2006/relationships/image" Target="../media/image13.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tags" Target="../tags/tag51.xml"/><Relationship Id="rId5" Type="http://schemas.openxmlformats.org/officeDocument/2006/relationships/image" Target="../media/image23.png"/><Relationship Id="rId4" Type="http://schemas.openxmlformats.org/officeDocument/2006/relationships/image" Target="../media/image13.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tags" Target="../tags/tag52.xml"/><Relationship Id="rId5" Type="http://schemas.openxmlformats.org/officeDocument/2006/relationships/image" Target="../media/image23.png"/><Relationship Id="rId4" Type="http://schemas.openxmlformats.org/officeDocument/2006/relationships/image" Target="../media/image13.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7.bin"/><Relationship Id="rId7" Type="http://schemas.openxmlformats.org/officeDocument/2006/relationships/image" Target="../media/image27.png"/><Relationship Id="rId2" Type="http://schemas.openxmlformats.org/officeDocument/2006/relationships/slideLayout" Target="../slideLayouts/slideLayout15.xml"/><Relationship Id="rId1" Type="http://schemas.openxmlformats.org/officeDocument/2006/relationships/tags" Target="../tags/tag5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3.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5.xml"/><Relationship Id="rId1" Type="http://schemas.openxmlformats.org/officeDocument/2006/relationships/tags" Target="../tags/tag5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3.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7.bin"/><Relationship Id="rId7" Type="http://schemas.openxmlformats.org/officeDocument/2006/relationships/image" Target="../media/image270.png"/><Relationship Id="rId2" Type="http://schemas.openxmlformats.org/officeDocument/2006/relationships/slideLayout" Target="../slideLayouts/slideLayout15.xml"/><Relationship Id="rId1" Type="http://schemas.openxmlformats.org/officeDocument/2006/relationships/tags" Target="../tags/tag55.xml"/><Relationship Id="rId5" Type="http://schemas.openxmlformats.org/officeDocument/2006/relationships/customXml" Target="../ink/ink1.xml"/><Relationship Id="rId4" Type="http://schemas.openxmlformats.org/officeDocument/2006/relationships/image" Target="../media/image13.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EF3-4091-4620-982D-1534754F8B30}"/>
              </a:ext>
            </a:extLst>
          </p:cNvPr>
          <p:cNvSpPr>
            <a:spLocks noGrp="1"/>
          </p:cNvSpPr>
          <p:nvPr>
            <p:ph type="ctrTitle"/>
          </p:nvPr>
        </p:nvSpPr>
        <p:spPr/>
        <p:txBody>
          <a:bodyPr/>
          <a:lstStyle/>
          <a:p>
            <a:r>
              <a:rPr lang="en-IN" sz="4400" dirty="0">
                <a:solidFill>
                  <a:srgbClr val="FF0000"/>
                </a:solidFill>
              </a:rPr>
              <a:t>EARLY</a:t>
            </a:r>
            <a:r>
              <a:rPr lang="en-IN" dirty="0"/>
              <a:t> DETECTION OF PPH ( </a:t>
            </a:r>
            <a:r>
              <a:rPr lang="en-IN" sz="4800" dirty="0">
                <a:solidFill>
                  <a:srgbClr val="FF0000"/>
                </a:solidFill>
              </a:rPr>
              <a:t>‘E’</a:t>
            </a:r>
            <a:r>
              <a:rPr lang="en-IN" dirty="0"/>
              <a:t> OF </a:t>
            </a:r>
            <a:r>
              <a:rPr lang="en-IN" sz="4800" dirty="0">
                <a:solidFill>
                  <a:srgbClr val="FF0000"/>
                </a:solidFill>
              </a:rPr>
              <a:t>E</a:t>
            </a:r>
            <a:r>
              <a:rPr lang="en-IN" dirty="0"/>
              <a:t>MOTIVE )</a:t>
            </a:r>
          </a:p>
        </p:txBody>
      </p:sp>
    </p:spTree>
    <p:extLst>
      <p:ext uri="{BB962C8B-B14F-4D97-AF65-F5344CB8AC3E}">
        <p14:creationId xmlns:p14="http://schemas.microsoft.com/office/powerpoint/2010/main" val="21075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919214" y="299030"/>
            <a:ext cx="10643460" cy="387798"/>
          </a:xfrm>
        </p:spPr>
        <p:txBody>
          <a:bodyPr vert="horz"/>
          <a:lstStyle/>
          <a:p>
            <a:r>
              <a:rPr lang="en-US" sz="2800" b="1" dirty="0">
                <a:solidFill>
                  <a:srgbClr val="02786E"/>
                </a:solidFill>
              </a:rPr>
              <a:t>E- MOTIVE Bundle</a:t>
            </a:r>
          </a:p>
        </p:txBody>
      </p:sp>
      <p:sp>
        <p:nvSpPr>
          <p:cNvPr id="14" name="Rectangle 13">
            <a:extLst>
              <a:ext uri="{FF2B5EF4-FFF2-40B4-BE49-F238E27FC236}">
                <a16:creationId xmlns:a16="http://schemas.microsoft.com/office/drawing/2014/main" id="{558BF4B7-B4AE-4035-B3E5-7518B8322EC8}"/>
              </a:ext>
            </a:extLst>
          </p:cNvPr>
          <p:cNvSpPr/>
          <p:nvPr/>
        </p:nvSpPr>
        <p:spPr>
          <a:xfrm>
            <a:off x="630000" y="883920"/>
            <a:ext cx="10490200" cy="587248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232326"/>
              </a:solidFill>
              <a:effectLst/>
              <a:uLnTx/>
              <a:uFillTx/>
              <a:latin typeface="Trebuchet MS"/>
              <a:ea typeface="+mn-ea"/>
              <a:cs typeface="+mn-cs"/>
            </a:endParaRPr>
          </a:p>
        </p:txBody>
      </p:sp>
      <p:pic>
        <p:nvPicPr>
          <p:cNvPr id="3" name="Picture 2">
            <a:extLst>
              <a:ext uri="{FF2B5EF4-FFF2-40B4-BE49-F238E27FC236}">
                <a16:creationId xmlns:a16="http://schemas.microsoft.com/office/drawing/2014/main" id="{A3A277D3-6C6D-46C7-B3FB-AE5F681834F4}"/>
              </a:ext>
            </a:extLst>
          </p:cNvPr>
          <p:cNvPicPr>
            <a:picLocks noChangeAspect="1"/>
          </p:cNvPicPr>
          <p:nvPr/>
        </p:nvPicPr>
        <p:blipFill>
          <a:blip r:embed="rId5"/>
          <a:stretch>
            <a:fillRect/>
          </a:stretch>
        </p:blipFill>
        <p:spPr>
          <a:xfrm>
            <a:off x="1618298" y="751840"/>
            <a:ext cx="9245291" cy="6136640"/>
          </a:xfrm>
          <a:prstGeom prst="rect">
            <a:avLst/>
          </a:prstGeom>
        </p:spPr>
      </p:pic>
      <p:sp>
        <p:nvSpPr>
          <p:cNvPr id="5" name="Doughnut 4">
            <a:extLst>
              <a:ext uri="{FF2B5EF4-FFF2-40B4-BE49-F238E27FC236}">
                <a16:creationId xmlns:a16="http://schemas.microsoft.com/office/drawing/2014/main" id="{23CA0918-C540-6995-FB5B-45B22A058771}"/>
              </a:ext>
            </a:extLst>
          </p:cNvPr>
          <p:cNvSpPr/>
          <p:nvPr/>
        </p:nvSpPr>
        <p:spPr>
          <a:xfrm>
            <a:off x="1775207" y="1184193"/>
            <a:ext cx="1392072" cy="1458646"/>
          </a:xfrm>
          <a:prstGeom prst="donut">
            <a:avLst>
              <a:gd name="adj" fmla="val 8032"/>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67940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919215" y="368800"/>
            <a:ext cx="10643460" cy="387798"/>
          </a:xfrm>
        </p:spPr>
        <p:txBody>
          <a:bodyPr vert="horz"/>
          <a:lstStyle/>
          <a:p>
            <a:r>
              <a:rPr lang="en-US" sz="2800" b="1" dirty="0">
                <a:solidFill>
                  <a:srgbClr val="02786E"/>
                </a:solidFill>
              </a:rPr>
              <a:t>Risk Assessment tools for PPH*</a:t>
            </a:r>
          </a:p>
        </p:txBody>
      </p:sp>
      <p:sp>
        <p:nvSpPr>
          <p:cNvPr id="14" name="Rectangle 13">
            <a:extLst>
              <a:ext uri="{FF2B5EF4-FFF2-40B4-BE49-F238E27FC236}">
                <a16:creationId xmlns:a16="http://schemas.microsoft.com/office/drawing/2014/main" id="{558BF4B7-B4AE-4035-B3E5-7518B8322EC8}"/>
              </a:ext>
            </a:extLst>
          </p:cNvPr>
          <p:cNvSpPr/>
          <p:nvPr/>
        </p:nvSpPr>
        <p:spPr>
          <a:xfrm>
            <a:off x="630000" y="756598"/>
            <a:ext cx="10490200" cy="5999802"/>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Prenatal risk assessment and planning is highly recommended as early identification and management of patients will enable better outcomes. </a:t>
            </a:r>
          </a:p>
        </p:txBody>
      </p:sp>
      <p:pic>
        <p:nvPicPr>
          <p:cNvPr id="3" name="Picture 2">
            <a:extLst>
              <a:ext uri="{FF2B5EF4-FFF2-40B4-BE49-F238E27FC236}">
                <a16:creationId xmlns:a16="http://schemas.microsoft.com/office/drawing/2014/main" id="{BB46836C-97B2-4A42-AB33-27E89CB525DC}"/>
              </a:ext>
            </a:extLst>
          </p:cNvPr>
          <p:cNvPicPr>
            <a:picLocks noChangeAspect="1"/>
          </p:cNvPicPr>
          <p:nvPr/>
        </p:nvPicPr>
        <p:blipFill>
          <a:blip r:embed="rId5"/>
          <a:stretch>
            <a:fillRect/>
          </a:stretch>
        </p:blipFill>
        <p:spPr>
          <a:xfrm>
            <a:off x="919215" y="2010539"/>
            <a:ext cx="10200985" cy="4796661"/>
          </a:xfrm>
          <a:prstGeom prst="rect">
            <a:avLst/>
          </a:prstGeom>
        </p:spPr>
      </p:pic>
      <p:sp>
        <p:nvSpPr>
          <p:cNvPr id="5" name="TextBox 4">
            <a:extLst>
              <a:ext uri="{FF2B5EF4-FFF2-40B4-BE49-F238E27FC236}">
                <a16:creationId xmlns:a16="http://schemas.microsoft.com/office/drawing/2014/main" id="{61B89DD1-A767-98C2-9411-309FDAFAFE32}"/>
              </a:ext>
            </a:extLst>
          </p:cNvPr>
          <p:cNvSpPr txBox="1"/>
          <p:nvPr/>
        </p:nvSpPr>
        <p:spPr>
          <a:xfrm>
            <a:off x="7337502" y="6405756"/>
            <a:ext cx="3501483" cy="40144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800" dirty="0">
                <a:solidFill>
                  <a:schemeClr val="tx1"/>
                </a:solidFill>
              </a:rPr>
              <a:t>* PPH Prevention and Management : Updated PPH Guidelines September 2022-FOGSI</a:t>
            </a:r>
          </a:p>
        </p:txBody>
      </p:sp>
    </p:spTree>
    <p:extLst>
      <p:ext uri="{BB962C8B-B14F-4D97-AF65-F5344CB8AC3E}">
        <p14:creationId xmlns:p14="http://schemas.microsoft.com/office/powerpoint/2010/main" val="19459857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919215" y="368800"/>
            <a:ext cx="10643460" cy="387798"/>
          </a:xfrm>
        </p:spPr>
        <p:txBody>
          <a:bodyPr vert="horz"/>
          <a:lstStyle/>
          <a:p>
            <a:r>
              <a:rPr lang="en-US" sz="2800" b="1" dirty="0">
                <a:solidFill>
                  <a:srgbClr val="02786E"/>
                </a:solidFill>
              </a:rPr>
              <a:t>Clinical Features to Suspect PPH</a:t>
            </a:r>
          </a:p>
        </p:txBody>
      </p:sp>
      <p:sp>
        <p:nvSpPr>
          <p:cNvPr id="14" name="Rectangle 13">
            <a:extLst>
              <a:ext uri="{FF2B5EF4-FFF2-40B4-BE49-F238E27FC236}">
                <a16:creationId xmlns:a16="http://schemas.microsoft.com/office/drawing/2014/main" id="{558BF4B7-B4AE-4035-B3E5-7518B8322EC8}"/>
              </a:ext>
            </a:extLst>
          </p:cNvPr>
          <p:cNvSpPr/>
          <p:nvPr/>
        </p:nvSpPr>
        <p:spPr>
          <a:xfrm>
            <a:off x="630000" y="883920"/>
            <a:ext cx="10490200" cy="587248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A quick history and general physical and abdominal examination, speculum and vaginal examination, examination of placenta will help to identify the probable cause</a:t>
            </a:r>
          </a:p>
        </p:txBody>
      </p:sp>
      <p:pic>
        <p:nvPicPr>
          <p:cNvPr id="5" name="Picture 4">
            <a:extLst>
              <a:ext uri="{FF2B5EF4-FFF2-40B4-BE49-F238E27FC236}">
                <a16:creationId xmlns:a16="http://schemas.microsoft.com/office/drawing/2014/main" id="{3C45A0BC-8449-4C23-AFD1-BE202E7AB99D}"/>
              </a:ext>
            </a:extLst>
          </p:cNvPr>
          <p:cNvPicPr>
            <a:picLocks noChangeAspect="1"/>
          </p:cNvPicPr>
          <p:nvPr/>
        </p:nvPicPr>
        <p:blipFill>
          <a:blip r:embed="rId5"/>
          <a:stretch>
            <a:fillRect/>
          </a:stretch>
        </p:blipFill>
        <p:spPr>
          <a:xfrm>
            <a:off x="355496" y="2658510"/>
            <a:ext cx="11481007" cy="3626782"/>
          </a:xfrm>
          <a:prstGeom prst="rect">
            <a:avLst/>
          </a:prstGeom>
        </p:spPr>
      </p:pic>
      <p:pic>
        <p:nvPicPr>
          <p:cNvPr id="7" name="Picture 6">
            <a:extLst>
              <a:ext uri="{FF2B5EF4-FFF2-40B4-BE49-F238E27FC236}">
                <a16:creationId xmlns:a16="http://schemas.microsoft.com/office/drawing/2014/main" id="{9EE6A198-580A-418C-9D09-7E0D24967179}"/>
              </a:ext>
            </a:extLst>
          </p:cNvPr>
          <p:cNvPicPr>
            <a:picLocks noChangeAspect="1"/>
          </p:cNvPicPr>
          <p:nvPr/>
        </p:nvPicPr>
        <p:blipFill>
          <a:blip r:embed="rId6"/>
          <a:stretch>
            <a:fillRect/>
          </a:stretch>
        </p:blipFill>
        <p:spPr>
          <a:xfrm>
            <a:off x="5875100" y="6549026"/>
            <a:ext cx="4956478" cy="274344"/>
          </a:xfrm>
          <a:prstGeom prst="rect">
            <a:avLst/>
          </a:prstGeom>
        </p:spPr>
      </p:pic>
    </p:spTree>
    <p:extLst>
      <p:ext uri="{BB962C8B-B14F-4D97-AF65-F5344CB8AC3E}">
        <p14:creationId xmlns:p14="http://schemas.microsoft.com/office/powerpoint/2010/main" val="1292695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919215" y="493993"/>
            <a:ext cx="10643460" cy="387798"/>
          </a:xfrm>
        </p:spPr>
        <p:txBody>
          <a:bodyPr vert="horz"/>
          <a:lstStyle/>
          <a:p>
            <a:r>
              <a:rPr lang="en-US" sz="2800" b="1" dirty="0">
                <a:solidFill>
                  <a:srgbClr val="02786E"/>
                </a:solidFill>
              </a:rPr>
              <a:t>Stages of Hemorrhagic Shock</a:t>
            </a:r>
          </a:p>
        </p:txBody>
      </p:sp>
      <p:sp>
        <p:nvSpPr>
          <p:cNvPr id="14" name="Rectangle 13">
            <a:extLst>
              <a:ext uri="{FF2B5EF4-FFF2-40B4-BE49-F238E27FC236}">
                <a16:creationId xmlns:a16="http://schemas.microsoft.com/office/drawing/2014/main" id="{558BF4B7-B4AE-4035-B3E5-7518B8322EC8}"/>
              </a:ext>
            </a:extLst>
          </p:cNvPr>
          <p:cNvSpPr/>
          <p:nvPr/>
        </p:nvSpPr>
        <p:spPr>
          <a:xfrm>
            <a:off x="630000" y="883920"/>
            <a:ext cx="10490200" cy="587248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Clinical signs or symptoms of blood loss may be masked. </a:t>
            </a:r>
            <a:r>
              <a:rPr lang="en-US" sz="2400" dirty="0">
                <a:solidFill>
                  <a:srgbClr val="232326"/>
                </a:solidFill>
                <a:latin typeface="Trebuchet MS"/>
              </a:rPr>
              <a:t>T</a:t>
            </a:r>
            <a:r>
              <a:rPr kumimoji="0" lang="en-US" sz="2400" b="0" i="0" u="none" strike="noStrike" kern="1200" cap="none" spc="0" normalizeH="0" baseline="0" noProof="0" dirty="0">
                <a:ln>
                  <a:noFill/>
                </a:ln>
                <a:solidFill>
                  <a:srgbClr val="232326"/>
                </a:solidFill>
                <a:effectLst/>
                <a:uLnTx/>
                <a:uFillTx/>
                <a:latin typeface="Trebuchet MS"/>
                <a:ea typeface="+mn-ea"/>
                <a:cs typeface="+mn-cs"/>
              </a:rPr>
              <a:t>hey are present if there is considerable blood loss. </a:t>
            </a:r>
            <a:r>
              <a:rPr lang="en-US" sz="2400" dirty="0">
                <a:solidFill>
                  <a:srgbClr val="232326"/>
                </a:solidFill>
                <a:latin typeface="Trebuchet MS"/>
              </a:rPr>
              <a:t>C</a:t>
            </a:r>
            <a:r>
              <a:rPr kumimoji="0" lang="en-US" sz="2400" b="0" i="0" u="none" strike="noStrike" kern="1200" cap="none" spc="0" normalizeH="0" baseline="0" noProof="0" dirty="0" err="1">
                <a:ln>
                  <a:noFill/>
                </a:ln>
                <a:solidFill>
                  <a:srgbClr val="232326"/>
                </a:solidFill>
                <a:effectLst/>
                <a:uLnTx/>
                <a:uFillTx/>
                <a:latin typeface="Trebuchet MS"/>
                <a:ea typeface="+mn-ea"/>
                <a:cs typeface="+mn-cs"/>
              </a:rPr>
              <a:t>ontinuous</a:t>
            </a:r>
            <a:r>
              <a:rPr kumimoji="0" lang="en-US" sz="2400" b="0" i="0" u="none" strike="noStrike" kern="1200" cap="none" spc="0" normalizeH="0" baseline="0" noProof="0" dirty="0">
                <a:ln>
                  <a:noFill/>
                </a:ln>
                <a:solidFill>
                  <a:srgbClr val="232326"/>
                </a:solidFill>
                <a:effectLst/>
                <a:uLnTx/>
                <a:uFillTx/>
                <a:latin typeface="Trebuchet MS"/>
                <a:ea typeface="+mn-ea"/>
                <a:cs typeface="+mn-cs"/>
              </a:rPr>
              <a:t> assessment of vital signs, estimation of total blood loss is important intrapartum and postpartum.</a:t>
            </a:r>
          </a:p>
        </p:txBody>
      </p:sp>
      <p:pic>
        <p:nvPicPr>
          <p:cNvPr id="3" name="Picture 2">
            <a:extLst>
              <a:ext uri="{FF2B5EF4-FFF2-40B4-BE49-F238E27FC236}">
                <a16:creationId xmlns:a16="http://schemas.microsoft.com/office/drawing/2014/main" id="{79CDFD95-6FDD-467D-B2A7-79AAA91558B5}"/>
              </a:ext>
            </a:extLst>
          </p:cNvPr>
          <p:cNvPicPr>
            <a:picLocks noChangeAspect="1"/>
          </p:cNvPicPr>
          <p:nvPr/>
        </p:nvPicPr>
        <p:blipFill>
          <a:blip r:embed="rId5"/>
          <a:stretch>
            <a:fillRect/>
          </a:stretch>
        </p:blipFill>
        <p:spPr>
          <a:xfrm>
            <a:off x="459607" y="3284367"/>
            <a:ext cx="11272785" cy="3367745"/>
          </a:xfrm>
          <a:prstGeom prst="rect">
            <a:avLst/>
          </a:prstGeom>
        </p:spPr>
      </p:pic>
      <p:pic>
        <p:nvPicPr>
          <p:cNvPr id="6" name="Picture 5">
            <a:extLst>
              <a:ext uri="{FF2B5EF4-FFF2-40B4-BE49-F238E27FC236}">
                <a16:creationId xmlns:a16="http://schemas.microsoft.com/office/drawing/2014/main" id="{032E810A-5258-44C0-84A7-C8C907C2722B}"/>
              </a:ext>
            </a:extLst>
          </p:cNvPr>
          <p:cNvPicPr>
            <a:picLocks noChangeAspect="1"/>
          </p:cNvPicPr>
          <p:nvPr/>
        </p:nvPicPr>
        <p:blipFill>
          <a:blip r:embed="rId6"/>
          <a:stretch>
            <a:fillRect/>
          </a:stretch>
        </p:blipFill>
        <p:spPr>
          <a:xfrm>
            <a:off x="5875100" y="6567084"/>
            <a:ext cx="4962574" cy="274344"/>
          </a:xfrm>
          <a:prstGeom prst="rect">
            <a:avLst/>
          </a:prstGeom>
        </p:spPr>
      </p:pic>
    </p:spTree>
    <p:extLst>
      <p:ext uri="{BB962C8B-B14F-4D97-AF65-F5344CB8AC3E}">
        <p14:creationId xmlns:p14="http://schemas.microsoft.com/office/powerpoint/2010/main" val="32727668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919215" y="493993"/>
            <a:ext cx="10643460" cy="387798"/>
          </a:xfrm>
        </p:spPr>
        <p:txBody>
          <a:bodyPr vert="horz"/>
          <a:lstStyle/>
          <a:p>
            <a:r>
              <a:rPr lang="en-US" sz="2800" b="1" dirty="0">
                <a:solidFill>
                  <a:srgbClr val="02786E"/>
                </a:solidFill>
              </a:rPr>
              <a:t>Modified Shock Index</a:t>
            </a:r>
          </a:p>
        </p:txBody>
      </p:sp>
      <p:sp>
        <p:nvSpPr>
          <p:cNvPr id="14" name="Rectangle 13">
            <a:extLst>
              <a:ext uri="{FF2B5EF4-FFF2-40B4-BE49-F238E27FC236}">
                <a16:creationId xmlns:a16="http://schemas.microsoft.com/office/drawing/2014/main" id="{558BF4B7-B4AE-4035-B3E5-7518B8322EC8}"/>
              </a:ext>
            </a:extLst>
          </p:cNvPr>
          <p:cNvSpPr/>
          <p:nvPr/>
        </p:nvSpPr>
        <p:spPr>
          <a:xfrm>
            <a:off x="619840" y="963071"/>
            <a:ext cx="10490200" cy="587248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The modified shock index is a bedside assessment to estimate hemorrhagic shock - defined as Heart rate (HR) to mean blood pressure (MAP), with a normal range of 0.5 to 0.7 in healthy adults.</a:t>
            </a:r>
          </a:p>
        </p:txBody>
      </p:sp>
      <p:pic>
        <p:nvPicPr>
          <p:cNvPr id="5" name="Picture 4">
            <a:extLst>
              <a:ext uri="{FF2B5EF4-FFF2-40B4-BE49-F238E27FC236}">
                <a16:creationId xmlns:a16="http://schemas.microsoft.com/office/drawing/2014/main" id="{0272B379-272B-4F91-92FA-BEB2FA72AD11}"/>
              </a:ext>
            </a:extLst>
          </p:cNvPr>
          <p:cNvPicPr>
            <a:picLocks noChangeAspect="1"/>
          </p:cNvPicPr>
          <p:nvPr/>
        </p:nvPicPr>
        <p:blipFill>
          <a:blip r:embed="rId5"/>
          <a:stretch>
            <a:fillRect/>
          </a:stretch>
        </p:blipFill>
        <p:spPr>
          <a:xfrm>
            <a:off x="774270" y="2825750"/>
            <a:ext cx="10643460" cy="3359342"/>
          </a:xfrm>
          <a:prstGeom prst="rect">
            <a:avLst/>
          </a:prstGeom>
        </p:spPr>
      </p:pic>
      <p:pic>
        <p:nvPicPr>
          <p:cNvPr id="6" name="Picture 5">
            <a:extLst>
              <a:ext uri="{FF2B5EF4-FFF2-40B4-BE49-F238E27FC236}">
                <a16:creationId xmlns:a16="http://schemas.microsoft.com/office/drawing/2014/main" id="{C1CDBEFC-FEDF-4C2B-B338-CE06F2EAE057}"/>
              </a:ext>
            </a:extLst>
          </p:cNvPr>
          <p:cNvPicPr>
            <a:picLocks noChangeAspect="1"/>
          </p:cNvPicPr>
          <p:nvPr/>
        </p:nvPicPr>
        <p:blipFill>
          <a:blip r:embed="rId6"/>
          <a:stretch>
            <a:fillRect/>
          </a:stretch>
        </p:blipFill>
        <p:spPr>
          <a:xfrm>
            <a:off x="6096000" y="6513109"/>
            <a:ext cx="4962574" cy="274344"/>
          </a:xfrm>
          <a:prstGeom prst="rect">
            <a:avLst/>
          </a:prstGeom>
        </p:spPr>
      </p:pic>
    </p:spTree>
    <p:extLst>
      <p:ext uri="{BB962C8B-B14F-4D97-AF65-F5344CB8AC3E}">
        <p14:creationId xmlns:p14="http://schemas.microsoft.com/office/powerpoint/2010/main" val="30913318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629325" y="511040"/>
            <a:ext cx="10933350" cy="387798"/>
          </a:xfrm>
        </p:spPr>
        <p:txBody>
          <a:bodyPr vert="horz"/>
          <a:lstStyle/>
          <a:p>
            <a:r>
              <a:rPr lang="en-US" sz="2800" b="1" dirty="0">
                <a:solidFill>
                  <a:srgbClr val="02786E"/>
                </a:solidFill>
              </a:rPr>
              <a:t>RCT Study - </a:t>
            </a:r>
            <a:r>
              <a:rPr kumimoji="0" lang="en-US" sz="2800" b="0" i="0" u="none" strike="noStrike" kern="1200" cap="none" spc="0" normalizeH="0" baseline="0" noProof="0" dirty="0">
                <a:ln>
                  <a:noFill/>
                </a:ln>
                <a:solidFill>
                  <a:srgbClr val="232326"/>
                </a:solidFill>
                <a:effectLst/>
                <a:uLnTx/>
                <a:uFillTx/>
                <a:latin typeface="Trebuchet MS"/>
                <a:ea typeface="+mn-ea"/>
                <a:cs typeface="+mn-cs"/>
              </a:rPr>
              <a:t>The New England Journal of Medicine</a:t>
            </a:r>
            <a:r>
              <a:rPr lang="en-US" sz="2800" b="1" dirty="0">
                <a:solidFill>
                  <a:srgbClr val="02786E"/>
                </a:solidFill>
              </a:rPr>
              <a:t> </a:t>
            </a:r>
          </a:p>
        </p:txBody>
      </p:sp>
      <p:sp>
        <p:nvSpPr>
          <p:cNvPr id="14" name="Rectangle 13">
            <a:extLst>
              <a:ext uri="{FF2B5EF4-FFF2-40B4-BE49-F238E27FC236}">
                <a16:creationId xmlns:a16="http://schemas.microsoft.com/office/drawing/2014/main" id="{558BF4B7-B4AE-4035-B3E5-7518B8322EC8}"/>
              </a:ext>
            </a:extLst>
          </p:cNvPr>
          <p:cNvSpPr/>
          <p:nvPr/>
        </p:nvSpPr>
        <p:spPr>
          <a:xfrm>
            <a:off x="111676" y="1378588"/>
            <a:ext cx="11165760" cy="454271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32326"/>
                </a:solidFill>
                <a:effectLst/>
                <a:uLnTx/>
                <a:uFillTx/>
                <a:latin typeface="Trebuchet MS"/>
                <a:ea typeface="+mn-ea"/>
                <a:cs typeface="+mn-cs"/>
              </a:rPr>
              <a:t>An RCT was conducted for Early Detection and Treatment of PPH</a:t>
            </a:r>
          </a:p>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32326"/>
                </a:solidFill>
                <a:effectLst/>
                <a:uLnTx/>
                <a:uFillTx/>
                <a:latin typeface="Trebuchet MS"/>
                <a:ea typeface="+mn-ea"/>
                <a:cs typeface="+mn-cs"/>
              </a:rPr>
              <a:t>80 hospitals </a:t>
            </a:r>
            <a:r>
              <a:rPr lang="en-US" sz="2000" dirty="0">
                <a:solidFill>
                  <a:srgbClr val="232326"/>
                </a:solidFill>
                <a:latin typeface="Trebuchet MS"/>
              </a:rPr>
              <a:t>(</a:t>
            </a:r>
            <a:r>
              <a:rPr kumimoji="0" lang="en-US" sz="2000" b="0" i="0" u="none" strike="noStrike" kern="1200" cap="none" spc="0" normalizeH="0" baseline="0" noProof="0" dirty="0">
                <a:ln>
                  <a:noFill/>
                </a:ln>
                <a:solidFill>
                  <a:srgbClr val="232326"/>
                </a:solidFill>
                <a:effectLst/>
                <a:uLnTx/>
                <a:uFillTx/>
                <a:latin typeface="Trebuchet MS"/>
                <a:ea typeface="+mn-ea"/>
                <a:cs typeface="+mn-cs"/>
              </a:rPr>
              <a:t>Kenya, Nigeria, South Africa, Tanzania) underwent randomization, 40 assigned to intervention group and remaining 40 to continue providing usual care. </a:t>
            </a:r>
          </a:p>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32326"/>
                </a:solidFill>
                <a:effectLst/>
                <a:uLnTx/>
                <a:uFillTx/>
                <a:latin typeface="Trebuchet MS"/>
                <a:ea typeface="+mn-ea"/>
                <a:cs typeface="+mn-cs"/>
              </a:rPr>
              <a:t>Data was available from 78 hospitals.</a:t>
            </a:r>
          </a:p>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000" dirty="0">
                <a:solidFill>
                  <a:srgbClr val="232326"/>
                </a:solidFill>
                <a:latin typeface="Trebuchet MS"/>
              </a:rPr>
              <a:t>I</a:t>
            </a:r>
            <a:r>
              <a:rPr kumimoji="0" lang="en-US" sz="2000" i="0" u="none" strike="noStrike" kern="1200" cap="none" spc="0" normalizeH="0" baseline="0" noProof="0" dirty="0" err="1">
                <a:ln>
                  <a:noFill/>
                </a:ln>
                <a:solidFill>
                  <a:srgbClr val="232326"/>
                </a:solidFill>
                <a:effectLst/>
                <a:uLnTx/>
                <a:uFillTx/>
                <a:latin typeface="Trebuchet MS"/>
                <a:ea typeface="+mn-ea"/>
                <a:cs typeface="+mn-cs"/>
              </a:rPr>
              <a:t>ntervention</a:t>
            </a:r>
            <a:r>
              <a:rPr kumimoji="0" lang="en-US" sz="2000" b="0" i="0" u="none" strike="noStrike" kern="1200" cap="none" spc="0" normalizeH="0" baseline="0" noProof="0" dirty="0">
                <a:ln>
                  <a:noFill/>
                </a:ln>
                <a:solidFill>
                  <a:srgbClr val="232326"/>
                </a:solidFill>
                <a:effectLst/>
                <a:uLnTx/>
                <a:uFillTx/>
                <a:latin typeface="Trebuchet MS"/>
                <a:ea typeface="+mn-ea"/>
                <a:cs typeface="+mn-cs"/>
              </a:rPr>
              <a:t>  included a calibrated blood-collection drape for early detection of PPH and a bundle of first-response treatments (uterine massage, </a:t>
            </a:r>
            <a:r>
              <a:rPr kumimoji="0" lang="en-US" sz="2000" b="0" i="0" u="none" strike="noStrike" kern="1200" cap="none" spc="0" normalizeH="0" baseline="0" noProof="0" dirty="0" err="1">
                <a:ln>
                  <a:noFill/>
                </a:ln>
                <a:solidFill>
                  <a:srgbClr val="232326"/>
                </a:solidFill>
                <a:effectLst/>
                <a:uLnTx/>
                <a:uFillTx/>
                <a:latin typeface="Trebuchet MS"/>
                <a:ea typeface="+mn-ea"/>
                <a:cs typeface="+mn-cs"/>
              </a:rPr>
              <a:t>oxytocics</a:t>
            </a:r>
            <a:r>
              <a:rPr kumimoji="0" lang="en-US" sz="2000" b="0" i="0" u="none" strike="noStrike" kern="1200" cap="none" spc="0" normalizeH="0" baseline="0" noProof="0" dirty="0">
                <a:ln>
                  <a:noFill/>
                </a:ln>
                <a:solidFill>
                  <a:srgbClr val="232326"/>
                </a:solidFill>
                <a:effectLst/>
                <a:uLnTx/>
                <a:uFillTx/>
                <a:latin typeface="Trebuchet MS"/>
                <a:ea typeface="+mn-ea"/>
                <a:cs typeface="+mn-cs"/>
              </a:rPr>
              <a:t>, tranexamic acid, </a:t>
            </a:r>
            <a:r>
              <a:rPr lang="en-US" sz="2000" dirty="0">
                <a:solidFill>
                  <a:srgbClr val="232326"/>
                </a:solidFill>
                <a:latin typeface="Trebuchet MS"/>
              </a:rPr>
              <a:t>IV</a:t>
            </a:r>
            <a:r>
              <a:rPr kumimoji="0" lang="en-US" sz="2000" b="0" i="0" u="none" strike="noStrike" kern="1200" cap="none" spc="0" normalizeH="0" baseline="0" noProof="0" dirty="0">
                <a:ln>
                  <a:noFill/>
                </a:ln>
                <a:solidFill>
                  <a:srgbClr val="232326"/>
                </a:solidFill>
                <a:effectLst/>
                <a:uLnTx/>
                <a:uFillTx/>
                <a:latin typeface="Trebuchet MS"/>
                <a:ea typeface="+mn-ea"/>
                <a:cs typeface="+mn-cs"/>
              </a:rPr>
              <a:t> fluids, examination, escalation), supported by implementation strategy (intervention group) –</a:t>
            </a:r>
          </a:p>
          <a:p>
            <a:pPr marR="0" lvl="0" algn="l" defTabSz="457200" rtl="0" eaLnBrk="1" fontAlgn="auto" latinLnBrk="0" hangingPunct="1">
              <a:lnSpc>
                <a:spcPct val="150000"/>
              </a:lnSpc>
              <a:spcBef>
                <a:spcPts val="0"/>
              </a:spcBef>
              <a:spcAft>
                <a:spcPts val="0"/>
              </a:spcAft>
              <a:buClrTx/>
              <a:buSzTx/>
              <a:tabLst/>
              <a:defRPr/>
            </a:pPr>
            <a:r>
              <a:rPr lang="en-US" sz="2000" dirty="0">
                <a:solidFill>
                  <a:srgbClr val="232326"/>
                </a:solidFill>
                <a:latin typeface="Trebuchet MS"/>
              </a:rPr>
              <a:t>   </a:t>
            </a:r>
            <a:r>
              <a:rPr kumimoji="0" lang="en-US" sz="2000" b="0" i="0" u="none" strike="noStrike" kern="1200" cap="none" spc="0" normalizeH="0" baseline="0" noProof="0" dirty="0">
                <a:ln>
                  <a:noFill/>
                </a:ln>
                <a:solidFill>
                  <a:srgbClr val="232326"/>
                </a:solidFill>
                <a:effectLst/>
                <a:uLnTx/>
                <a:uFillTx/>
                <a:latin typeface="Trebuchet MS"/>
                <a:ea typeface="+mn-ea"/>
                <a:cs typeface="+mn-cs"/>
              </a:rPr>
              <a:t> E MOTIVE Intervention</a:t>
            </a:r>
          </a:p>
        </p:txBody>
      </p:sp>
      <p:pic>
        <p:nvPicPr>
          <p:cNvPr id="5" name="Picture 4">
            <a:extLst>
              <a:ext uri="{FF2B5EF4-FFF2-40B4-BE49-F238E27FC236}">
                <a16:creationId xmlns:a16="http://schemas.microsoft.com/office/drawing/2014/main" id="{9ED62F6F-5633-410A-850F-2F6ECCB876EE}"/>
              </a:ext>
            </a:extLst>
          </p:cNvPr>
          <p:cNvPicPr>
            <a:picLocks noChangeAspect="1"/>
          </p:cNvPicPr>
          <p:nvPr/>
        </p:nvPicPr>
        <p:blipFill>
          <a:blip r:embed="rId6"/>
          <a:stretch>
            <a:fillRect/>
          </a:stretch>
        </p:blipFill>
        <p:spPr>
          <a:xfrm>
            <a:off x="3484970" y="6583656"/>
            <a:ext cx="7529213" cy="274344"/>
          </a:xfrm>
          <a:prstGeom prst="rect">
            <a:avLst/>
          </a:prstGeom>
        </p:spPr>
      </p:pic>
    </p:spTree>
    <p:extLst>
      <p:ext uri="{BB962C8B-B14F-4D97-AF65-F5344CB8AC3E}">
        <p14:creationId xmlns:p14="http://schemas.microsoft.com/office/powerpoint/2010/main" val="29596012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630000" y="622800"/>
            <a:ext cx="10933350" cy="387798"/>
          </a:xfrm>
        </p:spPr>
        <p:txBody>
          <a:bodyPr vert="horz"/>
          <a:lstStyle/>
          <a:p>
            <a:r>
              <a:rPr lang="en-US" sz="2800" b="1" dirty="0">
                <a:solidFill>
                  <a:srgbClr val="02786E"/>
                </a:solidFill>
              </a:rPr>
              <a:t>RCT Study </a:t>
            </a:r>
          </a:p>
        </p:txBody>
      </p:sp>
      <p:sp>
        <p:nvSpPr>
          <p:cNvPr id="14" name="Rectangle 13">
            <a:extLst>
              <a:ext uri="{FF2B5EF4-FFF2-40B4-BE49-F238E27FC236}">
                <a16:creationId xmlns:a16="http://schemas.microsoft.com/office/drawing/2014/main" id="{558BF4B7-B4AE-4035-B3E5-7518B8322EC8}"/>
              </a:ext>
            </a:extLst>
          </p:cNvPr>
          <p:cNvSpPr/>
          <p:nvPr/>
        </p:nvSpPr>
        <p:spPr>
          <a:xfrm>
            <a:off x="172800" y="1188720"/>
            <a:ext cx="10490200" cy="556768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Implementation was supported by several components, including use of trolleys or carry cases for PPH; simulation-based, on-site training; local champions (midwives and doctors who lead and support change in participating hospitals); and audit and feedback of actionable data to providers.</a:t>
            </a:r>
          </a:p>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Early detection of PPH and use of bundled treatment led to lower risk of Primary outcomes like severe PPH, laparotomy for bleeding, or death from bleeding, than usual care among patients having vaginal delivery.</a:t>
            </a:r>
          </a:p>
        </p:txBody>
      </p:sp>
      <p:pic>
        <p:nvPicPr>
          <p:cNvPr id="5" name="Picture 4">
            <a:extLst>
              <a:ext uri="{FF2B5EF4-FFF2-40B4-BE49-F238E27FC236}">
                <a16:creationId xmlns:a16="http://schemas.microsoft.com/office/drawing/2014/main" id="{B269309B-EF90-428F-ACF8-EFB2C2480DEB}"/>
              </a:ext>
            </a:extLst>
          </p:cNvPr>
          <p:cNvPicPr>
            <a:picLocks noChangeAspect="1"/>
          </p:cNvPicPr>
          <p:nvPr/>
        </p:nvPicPr>
        <p:blipFill>
          <a:blip r:embed="rId5"/>
          <a:stretch>
            <a:fillRect/>
          </a:stretch>
        </p:blipFill>
        <p:spPr>
          <a:xfrm>
            <a:off x="4662787" y="6619228"/>
            <a:ext cx="7529213" cy="274344"/>
          </a:xfrm>
          <a:prstGeom prst="rect">
            <a:avLst/>
          </a:prstGeom>
        </p:spPr>
      </p:pic>
    </p:spTree>
    <p:extLst>
      <p:ext uri="{BB962C8B-B14F-4D97-AF65-F5344CB8AC3E}">
        <p14:creationId xmlns:p14="http://schemas.microsoft.com/office/powerpoint/2010/main" val="30453288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630000" y="622800"/>
            <a:ext cx="10933350" cy="387798"/>
          </a:xfrm>
        </p:spPr>
        <p:txBody>
          <a:bodyPr vert="horz"/>
          <a:lstStyle/>
          <a:p>
            <a:r>
              <a:rPr lang="en-US" sz="2800" b="1" dirty="0">
                <a:solidFill>
                  <a:srgbClr val="02786E"/>
                </a:solidFill>
              </a:rPr>
              <a:t>RCT Study </a:t>
            </a:r>
          </a:p>
        </p:txBody>
      </p:sp>
      <p:sp>
        <p:nvSpPr>
          <p:cNvPr id="14" name="Rectangle 13">
            <a:extLst>
              <a:ext uri="{FF2B5EF4-FFF2-40B4-BE49-F238E27FC236}">
                <a16:creationId xmlns:a16="http://schemas.microsoft.com/office/drawing/2014/main" id="{558BF4B7-B4AE-4035-B3E5-7518B8322EC8}"/>
              </a:ext>
            </a:extLst>
          </p:cNvPr>
          <p:cNvSpPr/>
          <p:nvPr/>
        </p:nvSpPr>
        <p:spPr>
          <a:xfrm>
            <a:off x="195102" y="1153148"/>
            <a:ext cx="10490200" cy="556768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A primary-outcome event occurred 1.6% in the intervention group and 4.3% in the usual-care group (risk ratio, 0.40; 95% confidence interval [CI]). </a:t>
            </a:r>
          </a:p>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PPH was detected in 93.1% of the patients in the intervention group and in 51.1% of those in the usual-care group</a:t>
            </a:r>
          </a:p>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The risk of the primary outcome in the intervention group progressively decreased with time after randomization, from a mean of 3.8% during the baseline </a:t>
            </a:r>
            <a:r>
              <a:rPr kumimoji="0" lang="en-US" sz="2400" b="0" i="0" u="none" strike="noStrike" kern="1200" cap="none" spc="0" normalizeH="0" baseline="0" noProof="0" dirty="0" err="1">
                <a:ln>
                  <a:noFill/>
                </a:ln>
                <a:solidFill>
                  <a:srgbClr val="232326"/>
                </a:solidFill>
                <a:effectLst/>
                <a:uLnTx/>
                <a:uFillTx/>
                <a:latin typeface="Trebuchet MS"/>
                <a:ea typeface="+mn-ea"/>
                <a:cs typeface="+mn-cs"/>
              </a:rPr>
              <a:t>prerandomization</a:t>
            </a:r>
            <a:r>
              <a:rPr kumimoji="0" lang="en-US" sz="2400" b="0" i="0" u="none" strike="noStrike" kern="1200" cap="none" spc="0" normalizeH="0" baseline="0" noProof="0" dirty="0">
                <a:ln>
                  <a:noFill/>
                </a:ln>
                <a:solidFill>
                  <a:srgbClr val="232326"/>
                </a:solidFill>
                <a:effectLst/>
                <a:uLnTx/>
                <a:uFillTx/>
                <a:latin typeface="Trebuchet MS"/>
                <a:ea typeface="+mn-ea"/>
                <a:cs typeface="+mn-cs"/>
              </a:rPr>
              <a:t> phase to 1.1% by the last month of the implementation phase</a:t>
            </a:r>
          </a:p>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232326"/>
              </a:solidFill>
              <a:effectLst/>
              <a:uLnTx/>
              <a:uFillTx/>
              <a:latin typeface="Trebuchet MS"/>
              <a:ea typeface="+mn-ea"/>
              <a:cs typeface="+mn-cs"/>
            </a:endParaRPr>
          </a:p>
        </p:txBody>
      </p:sp>
      <p:pic>
        <p:nvPicPr>
          <p:cNvPr id="5" name="Picture 4">
            <a:extLst>
              <a:ext uri="{FF2B5EF4-FFF2-40B4-BE49-F238E27FC236}">
                <a16:creationId xmlns:a16="http://schemas.microsoft.com/office/drawing/2014/main" id="{BEEECA3F-D943-423E-B46C-5962E1436B12}"/>
              </a:ext>
            </a:extLst>
          </p:cNvPr>
          <p:cNvPicPr>
            <a:picLocks noChangeAspect="1"/>
          </p:cNvPicPr>
          <p:nvPr/>
        </p:nvPicPr>
        <p:blipFill>
          <a:blip r:embed="rId5"/>
          <a:stretch>
            <a:fillRect/>
          </a:stretch>
        </p:blipFill>
        <p:spPr>
          <a:xfrm>
            <a:off x="4662787" y="6583656"/>
            <a:ext cx="7529213" cy="274344"/>
          </a:xfrm>
          <a:prstGeom prst="rect">
            <a:avLst/>
          </a:prstGeom>
        </p:spPr>
      </p:pic>
    </p:spTree>
    <p:extLst>
      <p:ext uri="{BB962C8B-B14F-4D97-AF65-F5344CB8AC3E}">
        <p14:creationId xmlns:p14="http://schemas.microsoft.com/office/powerpoint/2010/main" val="1791157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EF3-4091-4620-982D-1534754F8B30}"/>
              </a:ext>
            </a:extLst>
          </p:cNvPr>
          <p:cNvSpPr>
            <a:spLocks noGrp="1"/>
          </p:cNvSpPr>
          <p:nvPr>
            <p:ph type="ctrTitle"/>
          </p:nvPr>
        </p:nvSpPr>
        <p:spPr>
          <a:xfrm>
            <a:off x="599225" y="1416671"/>
            <a:ext cx="10993549" cy="1475013"/>
          </a:xfrm>
        </p:spPr>
        <p:txBody>
          <a:bodyPr/>
          <a:lstStyle/>
          <a:p>
            <a:r>
              <a:rPr lang="en-IN" dirty="0"/>
              <a:t>METHODS OF BLOOD LOSS QUANTIFICATION</a:t>
            </a:r>
          </a:p>
        </p:txBody>
      </p:sp>
    </p:spTree>
    <p:extLst>
      <p:ext uri="{BB962C8B-B14F-4D97-AF65-F5344CB8AC3E}">
        <p14:creationId xmlns:p14="http://schemas.microsoft.com/office/powerpoint/2010/main" val="293818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630000" y="622800"/>
            <a:ext cx="10933350" cy="387798"/>
          </a:xfrm>
        </p:spPr>
        <p:txBody>
          <a:bodyPr vert="horz"/>
          <a:lstStyle/>
          <a:p>
            <a:r>
              <a:rPr lang="en-US" sz="2800" b="1" dirty="0">
                <a:solidFill>
                  <a:srgbClr val="02786E"/>
                </a:solidFill>
              </a:rPr>
              <a:t>Quantification of Blood loss post partum</a:t>
            </a:r>
          </a:p>
        </p:txBody>
      </p:sp>
      <p:sp>
        <p:nvSpPr>
          <p:cNvPr id="14" name="Rectangle 13">
            <a:extLst>
              <a:ext uri="{FF2B5EF4-FFF2-40B4-BE49-F238E27FC236}">
                <a16:creationId xmlns:a16="http://schemas.microsoft.com/office/drawing/2014/main" id="{558BF4B7-B4AE-4035-B3E5-7518B8322EC8}"/>
              </a:ext>
            </a:extLst>
          </p:cNvPr>
          <p:cNvSpPr/>
          <p:nvPr/>
        </p:nvSpPr>
        <p:spPr>
          <a:xfrm>
            <a:off x="749300" y="1524000"/>
            <a:ext cx="10490200" cy="471120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457200" marR="0" lvl="0" indent="-457200" algn="l" defTabSz="457200" rtl="0" eaLnBrk="1" fontAlgn="auto" latinLnBrk="0" hangingPunct="1">
              <a:lnSpc>
                <a:spcPct val="15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Objective Methods-</a:t>
            </a:r>
          </a:p>
          <a:p>
            <a:pPr marL="914400" lvl="1" indent="-457200">
              <a:lnSpc>
                <a:spcPct val="150000"/>
              </a:lnSpc>
              <a:buFont typeface="Arial" panose="020B0604020202020204" pitchFamily="34" charset="0"/>
              <a:buChar char="•"/>
            </a:pPr>
            <a:r>
              <a:rPr lang="en-US" sz="2400" dirty="0">
                <a:solidFill>
                  <a:srgbClr val="232326"/>
                </a:solidFill>
                <a:latin typeface="Trebuchet MS"/>
              </a:rPr>
              <a:t>Gravimetric Method</a:t>
            </a:r>
          </a:p>
          <a:p>
            <a:pPr marL="914400" lvl="1" indent="-457200">
              <a:lnSpc>
                <a:spcPct val="150000"/>
              </a:lnSpc>
              <a:buFont typeface="Arial" panose="020B0604020202020204" pitchFamily="34" charset="0"/>
              <a:buChar char="•"/>
            </a:pPr>
            <a:r>
              <a:rPr lang="en-US" sz="2400" dirty="0">
                <a:solidFill>
                  <a:srgbClr val="232326"/>
                </a:solidFill>
                <a:latin typeface="Trebuchet MS"/>
              </a:rPr>
              <a:t>Calibrated Plastic Sheet</a:t>
            </a:r>
          </a:p>
          <a:p>
            <a:pPr marL="914400" lvl="1" indent="-457200">
              <a:lnSpc>
                <a:spcPct val="150000"/>
              </a:lnSpc>
              <a:buFont typeface="Arial" panose="020B0604020202020204" pitchFamily="34" charset="0"/>
              <a:buChar cha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Use of Artificial Intelligence</a:t>
            </a:r>
          </a:p>
          <a:p>
            <a:pPr marL="457200" marR="0" lvl="0" indent="-457200" algn="l" defTabSz="457200" rtl="0" eaLnBrk="1" fontAlgn="auto" latinLnBrk="0" hangingPunct="1">
              <a:lnSpc>
                <a:spcPct val="150000"/>
              </a:lnSpc>
              <a:spcBef>
                <a:spcPts val="0"/>
              </a:spcBef>
              <a:spcAft>
                <a:spcPts val="0"/>
              </a:spcAft>
              <a:buClrTx/>
              <a:buSzTx/>
              <a:buFont typeface="+mj-lt"/>
              <a:buAutoNum type="arabicPeriod"/>
              <a:tabLst/>
              <a:defRPr/>
            </a:pPr>
            <a:endParaRPr kumimoji="0" lang="en-US" sz="2400" b="0" i="0" u="none" strike="noStrike" kern="1200" cap="none" spc="0" normalizeH="0" baseline="0" noProof="0" dirty="0">
              <a:ln>
                <a:noFill/>
              </a:ln>
              <a:solidFill>
                <a:srgbClr val="232326"/>
              </a:solidFill>
              <a:effectLst/>
              <a:uLnTx/>
              <a:uFillTx/>
              <a:latin typeface="Trebuchet MS"/>
              <a:ea typeface="+mn-ea"/>
              <a:cs typeface="+mn-cs"/>
            </a:endParaRPr>
          </a:p>
          <a:p>
            <a:pPr marL="457200" marR="0" lvl="0" indent="-457200" algn="l" defTabSz="457200" rtl="0" eaLnBrk="1" fontAlgn="auto" latinLnBrk="0" hangingPunct="1">
              <a:lnSpc>
                <a:spcPct val="150000"/>
              </a:lnSpc>
              <a:spcBef>
                <a:spcPts val="0"/>
              </a:spcBef>
              <a:spcAft>
                <a:spcPts val="0"/>
              </a:spcAft>
              <a:buClrTx/>
              <a:buSzTx/>
              <a:buFont typeface="+mj-lt"/>
              <a:buAutoNum type="arabicPeriod"/>
              <a:tabLst/>
              <a:defRPr/>
            </a:pPr>
            <a:r>
              <a:rPr lang="en-US" sz="2400" dirty="0">
                <a:solidFill>
                  <a:srgbClr val="232326"/>
                </a:solidFill>
                <a:latin typeface="Trebuchet MS"/>
              </a:rPr>
              <a:t>Subjective-</a:t>
            </a:r>
          </a:p>
          <a:p>
            <a:pPr marL="914400" lvl="1" indent="-457200">
              <a:lnSpc>
                <a:spcPct val="150000"/>
              </a:lnSpc>
              <a:buFont typeface="Arial" panose="020B0604020202020204" pitchFamily="34" charset="0"/>
              <a:buChar cha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Visual Estimation</a:t>
            </a:r>
          </a:p>
        </p:txBody>
      </p:sp>
    </p:spTree>
    <p:extLst>
      <p:ext uri="{BB962C8B-B14F-4D97-AF65-F5344CB8AC3E}">
        <p14:creationId xmlns:p14="http://schemas.microsoft.com/office/powerpoint/2010/main" val="73508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630000" y="622800"/>
            <a:ext cx="10933350" cy="387798"/>
          </a:xfrm>
        </p:spPr>
        <p:txBody>
          <a:bodyPr vert="horz"/>
          <a:lstStyle/>
          <a:p>
            <a:r>
              <a:rPr lang="en-US" sz="2800" b="1" dirty="0">
                <a:solidFill>
                  <a:srgbClr val="02786E"/>
                </a:solidFill>
              </a:rPr>
              <a:t>Quantification of Blood loss post partum - Objective</a:t>
            </a:r>
          </a:p>
        </p:txBody>
      </p:sp>
      <p:sp>
        <p:nvSpPr>
          <p:cNvPr id="14" name="Rectangle 13">
            <a:extLst>
              <a:ext uri="{FF2B5EF4-FFF2-40B4-BE49-F238E27FC236}">
                <a16:creationId xmlns:a16="http://schemas.microsoft.com/office/drawing/2014/main" id="{558BF4B7-B4AE-4035-B3E5-7518B8322EC8}"/>
              </a:ext>
            </a:extLst>
          </p:cNvPr>
          <p:cNvSpPr/>
          <p:nvPr/>
        </p:nvSpPr>
        <p:spPr>
          <a:xfrm>
            <a:off x="527515" y="1224404"/>
            <a:ext cx="10133051" cy="533400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457200"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32326"/>
                </a:solidFill>
                <a:effectLst/>
                <a:uLnTx/>
                <a:uFillTx/>
                <a:latin typeface="Trebuchet MS"/>
                <a:ea typeface="+mn-ea"/>
                <a:cs typeface="+mn-cs"/>
              </a:rPr>
              <a:t>Gravimetric Method –</a:t>
            </a:r>
          </a:p>
          <a:p>
            <a:pPr marL="457200" marR="0" lvl="0" indent="-457200" algn="l"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2000" b="0" i="0" u="none" strike="noStrike" kern="1200" cap="none" spc="0" normalizeH="0" baseline="0" noProof="0" dirty="0">
                <a:ln>
                  <a:noFill/>
                </a:ln>
                <a:solidFill>
                  <a:srgbClr val="232326"/>
                </a:solidFill>
                <a:effectLst/>
                <a:uLnTx/>
                <a:uFillTx/>
                <a:latin typeface="Trebuchet MS"/>
                <a:ea typeface="+mn-ea"/>
                <a:cs typeface="+mn-cs"/>
              </a:rPr>
              <a:t>The gravimetric method is an indirect measurement of blood loss. Blood loss can be estimated by weighing surgical material contaminated with blood and subtracting the dry weights. </a:t>
            </a:r>
          </a:p>
          <a:p>
            <a:pPr marL="457200" marR="0" lvl="0" indent="-457200" algn="l"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2000" b="0" i="0" u="none" strike="noStrike" kern="1200" cap="none" spc="0" normalizeH="0" baseline="0" noProof="0" dirty="0">
                <a:ln>
                  <a:noFill/>
                </a:ln>
                <a:solidFill>
                  <a:srgbClr val="232326"/>
                </a:solidFill>
                <a:effectLst/>
                <a:uLnTx/>
                <a:uFillTx/>
                <a:latin typeface="Trebuchet MS"/>
                <a:ea typeface="+mn-ea"/>
                <a:cs typeface="+mn-cs"/>
              </a:rPr>
              <a:t>By summing up measured weight of blood and estimating amount (ml) of mixed liquids (e.g. blood, rinse liquid) in the suction container, the blood loss can be calculated with a conversion of 1 g = 1 ml blood.</a:t>
            </a:r>
          </a:p>
          <a:p>
            <a:pPr marL="457200" marR="0" lvl="0" indent="-457200" algn="l"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lang="en-US" sz="2000" dirty="0">
                <a:solidFill>
                  <a:srgbClr val="232326"/>
                </a:solidFill>
                <a:latin typeface="Trebuchet MS"/>
              </a:rPr>
              <a:t>T</a:t>
            </a:r>
            <a:r>
              <a:rPr kumimoji="0" lang="en-US" sz="2000" b="0" i="0" u="none" strike="noStrike" kern="1200" cap="none" spc="0" normalizeH="0" baseline="0" noProof="0" dirty="0">
                <a:ln>
                  <a:noFill/>
                </a:ln>
                <a:solidFill>
                  <a:srgbClr val="232326"/>
                </a:solidFill>
                <a:effectLst/>
                <a:uLnTx/>
                <a:uFillTx/>
                <a:latin typeface="Trebuchet MS"/>
                <a:ea typeface="+mn-ea"/>
                <a:cs typeface="+mn-cs"/>
              </a:rPr>
              <a:t>he factors of increased dilution by amniotic fluid or rinsing lead to inaccuracy in the calculation</a:t>
            </a:r>
          </a:p>
          <a:p>
            <a:pPr marR="0" lvl="0" algn="l" defTabSz="457200" rtl="0" eaLnBrk="1" fontAlgn="auto" latinLnBrk="0" hangingPunct="1">
              <a:lnSpc>
                <a:spcPct val="150000"/>
              </a:lnSpc>
              <a:spcBef>
                <a:spcPts val="0"/>
              </a:spcBef>
              <a:spcAft>
                <a:spcPts val="0"/>
              </a:spcAft>
              <a:buClrTx/>
              <a:buSzTx/>
              <a:tabLst/>
              <a:defRPr/>
            </a:pPr>
            <a:r>
              <a:rPr kumimoji="0" lang="en-US" sz="900" b="0" i="0" u="none" strike="noStrike" kern="1200" cap="none" spc="0" normalizeH="0" baseline="0" noProof="0" dirty="0">
                <a:ln>
                  <a:noFill/>
                </a:ln>
                <a:solidFill>
                  <a:srgbClr val="232326"/>
                </a:solidFill>
                <a:effectLst/>
                <a:uLnTx/>
                <a:uFillTx/>
                <a:latin typeface="Trebuchet MS"/>
                <a:ea typeface="+mn-ea"/>
                <a:cs typeface="+mn-cs"/>
              </a:rPr>
              <a:t>        </a:t>
            </a:r>
          </a:p>
          <a:p>
            <a:pPr marR="0" lvl="0" algn="l" defTabSz="457200" rtl="0" eaLnBrk="1" fontAlgn="auto" latinLnBrk="0" hangingPunct="1">
              <a:lnSpc>
                <a:spcPct val="150000"/>
              </a:lnSpc>
              <a:spcBef>
                <a:spcPts val="0"/>
              </a:spcBef>
              <a:spcAft>
                <a:spcPts val="0"/>
              </a:spcAft>
              <a:buClrTx/>
              <a:buSzTx/>
              <a:tabLst/>
              <a:defRPr/>
            </a:pPr>
            <a:r>
              <a:rPr lang="en-US" sz="900" dirty="0">
                <a:solidFill>
                  <a:srgbClr val="232326"/>
                </a:solidFill>
                <a:latin typeface="Trebuchet MS"/>
              </a:rPr>
              <a:t>                                                                                                        </a:t>
            </a:r>
            <a:r>
              <a:rPr kumimoji="0" lang="en-US" sz="900" b="0" i="0" u="none" strike="noStrike" kern="1200" cap="none" spc="0" normalizeH="0" baseline="0" noProof="0" dirty="0">
                <a:ln>
                  <a:noFill/>
                </a:ln>
                <a:solidFill>
                  <a:srgbClr val="232326"/>
                </a:solidFill>
                <a:effectLst/>
                <a:uLnTx/>
                <a:uFillTx/>
                <a:latin typeface="Trebuchet MS"/>
                <a:ea typeface="+mn-ea"/>
                <a:cs typeface="+mn-cs"/>
              </a:rPr>
              <a:t>Comparison of common perioperative blood loss estimation techniques: a systematic review and meta‑analysis </a:t>
            </a:r>
          </a:p>
          <a:p>
            <a:pPr marL="457200" marR="0" lvl="0" indent="-457200" algn="l"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endParaRPr kumimoji="0" lang="en-US" sz="2000" b="0" i="0" u="none" strike="noStrike" kern="1200" cap="none" spc="0" normalizeH="0" baseline="0" noProof="0" dirty="0">
              <a:ln>
                <a:noFill/>
              </a:ln>
              <a:solidFill>
                <a:srgbClr val="232326"/>
              </a:solidFill>
              <a:effectLst/>
              <a:uLnTx/>
              <a:uFillTx/>
              <a:latin typeface="Trebuchet MS"/>
              <a:ea typeface="+mn-ea"/>
              <a:cs typeface="+mn-cs"/>
            </a:endParaRPr>
          </a:p>
        </p:txBody>
      </p:sp>
    </p:spTree>
    <p:extLst>
      <p:ext uri="{BB962C8B-B14F-4D97-AF65-F5344CB8AC3E}">
        <p14:creationId xmlns:p14="http://schemas.microsoft.com/office/powerpoint/2010/main" val="29114161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630000" y="622800"/>
            <a:ext cx="10933350" cy="387798"/>
          </a:xfrm>
        </p:spPr>
        <p:txBody>
          <a:bodyPr vert="horz"/>
          <a:lstStyle/>
          <a:p>
            <a:r>
              <a:rPr lang="en-US" sz="2800" b="1" dirty="0">
                <a:solidFill>
                  <a:srgbClr val="02786E"/>
                </a:solidFill>
              </a:rPr>
              <a:t>Quantification of Blood loss post partum- Objective</a:t>
            </a:r>
          </a:p>
        </p:txBody>
      </p:sp>
      <p:sp>
        <p:nvSpPr>
          <p:cNvPr id="14" name="Rectangle 13">
            <a:extLst>
              <a:ext uri="{FF2B5EF4-FFF2-40B4-BE49-F238E27FC236}">
                <a16:creationId xmlns:a16="http://schemas.microsoft.com/office/drawing/2014/main" id="{558BF4B7-B4AE-4035-B3E5-7518B8322EC8}"/>
              </a:ext>
            </a:extLst>
          </p:cNvPr>
          <p:cNvSpPr/>
          <p:nvPr/>
        </p:nvSpPr>
        <p:spPr>
          <a:xfrm>
            <a:off x="172800" y="1234738"/>
            <a:ext cx="10490200" cy="533400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457200"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400" dirty="0">
                <a:solidFill>
                  <a:srgbClr val="232326"/>
                </a:solidFill>
                <a:latin typeface="Trebuchet MS"/>
              </a:rPr>
              <a:t>Calibrated Collector Bag </a:t>
            </a:r>
            <a:r>
              <a:rPr kumimoji="0" lang="en-US" sz="2400" b="0" i="0" u="none" strike="noStrike" kern="1200" cap="none" spc="0" normalizeH="0" baseline="0" noProof="0" dirty="0">
                <a:ln>
                  <a:noFill/>
                </a:ln>
                <a:solidFill>
                  <a:srgbClr val="232326"/>
                </a:solidFill>
                <a:effectLst/>
                <a:uLnTx/>
                <a:uFillTx/>
                <a:latin typeface="Trebuchet MS"/>
                <a:ea typeface="+mn-ea"/>
                <a:cs typeface="+mn-cs"/>
              </a:rPr>
              <a:t>Method –</a:t>
            </a:r>
          </a:p>
          <a:p>
            <a:pPr marL="914400" lvl="1" indent="-457200">
              <a:lnSpc>
                <a:spcPct val="150000"/>
              </a:lnSpc>
              <a:buFont typeface="Wingdings" panose="05000000000000000000" pitchFamily="2" charset="2"/>
              <a:buChar char="ü"/>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The collector bag is placed under the woman’s buttocks immediately after the birth of the child and collects all mixed liquids (e.g. blood or amniotic fluid). </a:t>
            </a:r>
          </a:p>
          <a:p>
            <a:pPr marL="914400" lvl="1" indent="-457200">
              <a:lnSpc>
                <a:spcPct val="150000"/>
              </a:lnSpc>
              <a:buFont typeface="Wingdings" panose="05000000000000000000" pitchFamily="2" charset="2"/>
              <a:buChar char="ü"/>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At the bottom of the plastic foil there is a calibrated collector bag with a scale on which the current blood loss can be read. </a:t>
            </a:r>
          </a:p>
          <a:p>
            <a:pPr marL="914400" lvl="1" indent="-457200">
              <a:lnSpc>
                <a:spcPct val="150000"/>
              </a:lnSpc>
              <a:buFont typeface="Wingdings" panose="05000000000000000000" pitchFamily="2" charset="2"/>
              <a:buChar char="ü"/>
            </a:pPr>
            <a:r>
              <a:rPr lang="en-US" sz="2400" dirty="0">
                <a:solidFill>
                  <a:srgbClr val="232326"/>
                </a:solidFill>
                <a:latin typeface="Trebuchet MS"/>
              </a:rPr>
              <a:t>E</a:t>
            </a:r>
            <a:r>
              <a:rPr kumimoji="0" lang="en-US" sz="2400" b="0" i="0" u="none" strike="noStrike" kern="1200" cap="none" spc="0" normalizeH="0" baseline="0" noProof="0" dirty="0" err="1">
                <a:ln>
                  <a:noFill/>
                </a:ln>
                <a:solidFill>
                  <a:srgbClr val="232326"/>
                </a:solidFill>
                <a:effectLst/>
                <a:uLnTx/>
                <a:uFillTx/>
                <a:latin typeface="Trebuchet MS"/>
                <a:ea typeface="+mn-ea"/>
                <a:cs typeface="+mn-cs"/>
              </a:rPr>
              <a:t>asy</a:t>
            </a:r>
            <a:r>
              <a:rPr kumimoji="0" lang="en-US" sz="2400" b="0" i="0" u="none" strike="noStrike" kern="1200" cap="none" spc="0" normalizeH="0" baseline="0" noProof="0" dirty="0">
                <a:ln>
                  <a:noFill/>
                </a:ln>
                <a:solidFill>
                  <a:srgbClr val="232326"/>
                </a:solidFill>
                <a:effectLst/>
                <a:uLnTx/>
                <a:uFillTx/>
                <a:latin typeface="Trebuchet MS"/>
                <a:ea typeface="+mn-ea"/>
                <a:cs typeface="+mn-cs"/>
              </a:rPr>
              <a:t> to use, especially in resource-poor areas, in combination with a visual assessment can somewhat improve the quantification of the total blood volume, e.g. during a birth</a:t>
            </a:r>
          </a:p>
        </p:txBody>
      </p:sp>
      <p:pic>
        <p:nvPicPr>
          <p:cNvPr id="5" name="Picture 4">
            <a:extLst>
              <a:ext uri="{FF2B5EF4-FFF2-40B4-BE49-F238E27FC236}">
                <a16:creationId xmlns:a16="http://schemas.microsoft.com/office/drawing/2014/main" id="{C770DC4F-8EB3-4EF8-BF75-70BDFB074C15}"/>
              </a:ext>
            </a:extLst>
          </p:cNvPr>
          <p:cNvPicPr>
            <a:picLocks noChangeAspect="1"/>
          </p:cNvPicPr>
          <p:nvPr/>
        </p:nvPicPr>
        <p:blipFill>
          <a:blip r:embed="rId5"/>
          <a:stretch>
            <a:fillRect/>
          </a:stretch>
        </p:blipFill>
        <p:spPr>
          <a:xfrm>
            <a:off x="4018333" y="6568738"/>
            <a:ext cx="6523285" cy="274344"/>
          </a:xfrm>
          <a:prstGeom prst="rect">
            <a:avLst/>
          </a:prstGeom>
        </p:spPr>
      </p:pic>
    </p:spTree>
    <p:extLst>
      <p:ext uri="{BB962C8B-B14F-4D97-AF65-F5344CB8AC3E}">
        <p14:creationId xmlns:p14="http://schemas.microsoft.com/office/powerpoint/2010/main" val="27921754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499149" y="314423"/>
            <a:ext cx="10933350" cy="387798"/>
          </a:xfrm>
        </p:spPr>
        <p:txBody>
          <a:bodyPr vert="horz"/>
          <a:lstStyle/>
          <a:p>
            <a:r>
              <a:rPr lang="en-US" sz="2800" b="1" dirty="0">
                <a:solidFill>
                  <a:srgbClr val="02786E"/>
                </a:solidFill>
              </a:rPr>
              <a:t>Quantification of Blood loss post partum- Objective</a:t>
            </a:r>
          </a:p>
        </p:txBody>
      </p:sp>
      <p:sp>
        <p:nvSpPr>
          <p:cNvPr id="14" name="Rectangle 13">
            <a:extLst>
              <a:ext uri="{FF2B5EF4-FFF2-40B4-BE49-F238E27FC236}">
                <a16:creationId xmlns:a16="http://schemas.microsoft.com/office/drawing/2014/main" id="{558BF4B7-B4AE-4035-B3E5-7518B8322EC8}"/>
              </a:ext>
            </a:extLst>
          </p:cNvPr>
          <p:cNvSpPr/>
          <p:nvPr/>
        </p:nvSpPr>
        <p:spPr>
          <a:xfrm>
            <a:off x="5607656" y="6203415"/>
            <a:ext cx="5090080" cy="62280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R="0" lvl="0" algn="l" defTabSz="457200" rtl="0" eaLnBrk="1" fontAlgn="auto" latinLnBrk="0" hangingPunct="1">
              <a:lnSpc>
                <a:spcPct val="150000"/>
              </a:lnSpc>
              <a:spcBef>
                <a:spcPts val="0"/>
              </a:spcBef>
              <a:spcAft>
                <a:spcPts val="0"/>
              </a:spcAft>
              <a:buClrTx/>
              <a:buSzTx/>
              <a:tabLst/>
              <a:defRPr/>
            </a:pPr>
            <a:r>
              <a:rPr kumimoji="0" lang="en-US" sz="1000" b="0" i="0" u="none" strike="noStrike" kern="1200" cap="none" spc="0" normalizeH="0" baseline="0" noProof="0" dirty="0">
                <a:ln>
                  <a:noFill/>
                </a:ln>
                <a:solidFill>
                  <a:srgbClr val="232326"/>
                </a:solidFill>
                <a:effectLst/>
                <a:uLnTx/>
                <a:uFillTx/>
                <a:latin typeface="Trebuchet MS"/>
                <a:ea typeface="+mn-ea"/>
                <a:cs typeface="+mn-cs"/>
              </a:rPr>
              <a:t>Quantification of Peri-partum Blood Loss: Training Module and Clot Conversion Factor - The Journal of Obstetrics and Gynecology of India (September–October 2016) </a:t>
            </a:r>
          </a:p>
        </p:txBody>
      </p:sp>
      <p:pic>
        <p:nvPicPr>
          <p:cNvPr id="3" name="Picture 2">
            <a:extLst>
              <a:ext uri="{FF2B5EF4-FFF2-40B4-BE49-F238E27FC236}">
                <a16:creationId xmlns:a16="http://schemas.microsoft.com/office/drawing/2014/main" id="{AC086B5A-2A02-4EFF-BD68-E1DE9B96D602}"/>
              </a:ext>
            </a:extLst>
          </p:cNvPr>
          <p:cNvPicPr>
            <a:picLocks noChangeAspect="1"/>
          </p:cNvPicPr>
          <p:nvPr/>
        </p:nvPicPr>
        <p:blipFill>
          <a:blip r:embed="rId5"/>
          <a:stretch>
            <a:fillRect/>
          </a:stretch>
        </p:blipFill>
        <p:spPr>
          <a:xfrm>
            <a:off x="2743199" y="901200"/>
            <a:ext cx="6445250" cy="5334000"/>
          </a:xfrm>
          <a:prstGeom prst="rect">
            <a:avLst/>
          </a:prstGeom>
        </p:spPr>
      </p:pic>
      <p:sp>
        <p:nvSpPr>
          <p:cNvPr id="5" name="Rectangle 4">
            <a:extLst>
              <a:ext uri="{FF2B5EF4-FFF2-40B4-BE49-F238E27FC236}">
                <a16:creationId xmlns:a16="http://schemas.microsoft.com/office/drawing/2014/main" id="{AD495E3D-C2FF-480E-966F-2BA60BB23CE0}"/>
              </a:ext>
            </a:extLst>
          </p:cNvPr>
          <p:cNvSpPr/>
          <p:nvPr/>
        </p:nvSpPr>
        <p:spPr>
          <a:xfrm>
            <a:off x="2824480" y="5876560"/>
            <a:ext cx="711200" cy="358640"/>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sz="1200" dirty="0">
              <a:solidFill>
                <a:srgbClr val="FFFFFF"/>
              </a:solidFill>
            </a:endParaRPr>
          </a:p>
        </p:txBody>
      </p:sp>
    </p:spTree>
    <p:extLst>
      <p:ext uri="{BB962C8B-B14F-4D97-AF65-F5344CB8AC3E}">
        <p14:creationId xmlns:p14="http://schemas.microsoft.com/office/powerpoint/2010/main" val="6561579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630000" y="622800"/>
            <a:ext cx="10933350" cy="387798"/>
          </a:xfrm>
        </p:spPr>
        <p:txBody>
          <a:bodyPr vert="horz"/>
          <a:lstStyle/>
          <a:p>
            <a:r>
              <a:rPr lang="en-US" sz="2800" b="1" dirty="0">
                <a:solidFill>
                  <a:srgbClr val="02786E"/>
                </a:solidFill>
              </a:rPr>
              <a:t>Quantification of Blood loss post partum- Objective</a:t>
            </a:r>
          </a:p>
        </p:txBody>
      </p:sp>
      <p:sp>
        <p:nvSpPr>
          <p:cNvPr id="14" name="Rectangle 13">
            <a:extLst>
              <a:ext uri="{FF2B5EF4-FFF2-40B4-BE49-F238E27FC236}">
                <a16:creationId xmlns:a16="http://schemas.microsoft.com/office/drawing/2014/main" id="{558BF4B7-B4AE-4035-B3E5-7518B8322EC8}"/>
              </a:ext>
            </a:extLst>
          </p:cNvPr>
          <p:cNvSpPr/>
          <p:nvPr/>
        </p:nvSpPr>
        <p:spPr>
          <a:xfrm>
            <a:off x="708660" y="1300480"/>
            <a:ext cx="10490200" cy="533400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457200"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Use of Artificial Intelligence –</a:t>
            </a:r>
          </a:p>
          <a:p>
            <a:pPr marL="457200" marR="0" lvl="0" indent="-457200" algn="l"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lang="en-US" sz="2400" dirty="0">
                <a:solidFill>
                  <a:srgbClr val="232326"/>
                </a:solidFill>
                <a:latin typeface="Trebuchet MS"/>
              </a:rPr>
              <a:t>S</a:t>
            </a:r>
            <a:r>
              <a:rPr kumimoji="0" lang="en-US" sz="2400" b="0" i="0" u="none" strike="noStrike" kern="1200" cap="none" spc="0" normalizeH="0" baseline="0" noProof="0" dirty="0" err="1">
                <a:ln>
                  <a:noFill/>
                </a:ln>
                <a:solidFill>
                  <a:srgbClr val="232326"/>
                </a:solidFill>
                <a:effectLst/>
                <a:uLnTx/>
                <a:uFillTx/>
                <a:latin typeface="Trebuchet MS"/>
                <a:ea typeface="+mn-ea"/>
                <a:cs typeface="+mn-cs"/>
              </a:rPr>
              <a:t>martphone</a:t>
            </a:r>
            <a:r>
              <a:rPr kumimoji="0" lang="en-US" sz="2400" b="0" i="0" u="none" strike="noStrike" kern="1200" cap="none" spc="0" normalizeH="0" baseline="0" noProof="0" dirty="0">
                <a:ln>
                  <a:noFill/>
                </a:ln>
                <a:solidFill>
                  <a:srgbClr val="232326"/>
                </a:solidFill>
                <a:effectLst/>
                <a:uLnTx/>
                <a:uFillTx/>
                <a:latin typeface="Trebuchet MS"/>
                <a:ea typeface="+mn-ea"/>
                <a:cs typeface="+mn-cs"/>
              </a:rPr>
              <a:t> App (Triton™) developed by Gauss Surgical Inc. calculates blood loss by taking photographs of used surgical gauze and canisters. </a:t>
            </a:r>
          </a:p>
          <a:p>
            <a:pPr marL="457200" marR="0" lvl="0" indent="-457200" algn="l"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The colorimetric technique analyses photographic and geometric information from relevant areas, automatically filtering out effects of non-blood components mixed in each sponge and canister.</a:t>
            </a:r>
          </a:p>
          <a:p>
            <a:pPr marL="457200" marR="0" lvl="0" indent="-457200" algn="l"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lang="en-US" sz="2400" dirty="0">
                <a:solidFill>
                  <a:srgbClr val="232326"/>
                </a:solidFill>
                <a:latin typeface="Trebuchet MS"/>
              </a:rPr>
              <a:t>It calculates</a:t>
            </a:r>
            <a:r>
              <a:rPr kumimoji="0" lang="en-US" sz="2400" b="0" i="0" u="none" strike="noStrike" kern="1200" cap="none" spc="0" normalizeH="0" baseline="0" noProof="0" dirty="0">
                <a:ln>
                  <a:noFill/>
                </a:ln>
                <a:solidFill>
                  <a:srgbClr val="232326"/>
                </a:solidFill>
                <a:effectLst/>
                <a:uLnTx/>
                <a:uFillTx/>
                <a:latin typeface="Trebuchet MS"/>
                <a:ea typeface="+mn-ea"/>
                <a:cs typeface="+mn-cs"/>
              </a:rPr>
              <a:t> Hb mass present in gauze or canister from the image. </a:t>
            </a:r>
          </a:p>
          <a:p>
            <a:pPr marL="457200" marR="0" lvl="0" indent="-457200" algn="l"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By entering the preoperative Hb-level, the blood loss can then be calculated.</a:t>
            </a:r>
          </a:p>
        </p:txBody>
      </p:sp>
      <p:pic>
        <p:nvPicPr>
          <p:cNvPr id="5" name="Picture 4">
            <a:extLst>
              <a:ext uri="{FF2B5EF4-FFF2-40B4-BE49-F238E27FC236}">
                <a16:creationId xmlns:a16="http://schemas.microsoft.com/office/drawing/2014/main" id="{BE96B808-6FC7-4C5D-AC5F-74CFD1ABA1A7}"/>
              </a:ext>
            </a:extLst>
          </p:cNvPr>
          <p:cNvPicPr>
            <a:picLocks noChangeAspect="1"/>
          </p:cNvPicPr>
          <p:nvPr/>
        </p:nvPicPr>
        <p:blipFill>
          <a:blip r:embed="rId5"/>
          <a:stretch>
            <a:fillRect/>
          </a:stretch>
        </p:blipFill>
        <p:spPr>
          <a:xfrm>
            <a:off x="4295166" y="6497308"/>
            <a:ext cx="6523285" cy="274344"/>
          </a:xfrm>
          <a:prstGeom prst="rect">
            <a:avLst/>
          </a:prstGeom>
        </p:spPr>
      </p:pic>
    </p:spTree>
    <p:extLst>
      <p:ext uri="{BB962C8B-B14F-4D97-AF65-F5344CB8AC3E}">
        <p14:creationId xmlns:p14="http://schemas.microsoft.com/office/powerpoint/2010/main" val="2653775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630000" y="622800"/>
            <a:ext cx="10933350" cy="387798"/>
          </a:xfrm>
        </p:spPr>
        <p:txBody>
          <a:bodyPr vert="horz"/>
          <a:lstStyle/>
          <a:p>
            <a:r>
              <a:rPr lang="en-US" sz="2800" b="1" dirty="0">
                <a:solidFill>
                  <a:srgbClr val="02786E"/>
                </a:solidFill>
              </a:rPr>
              <a:t>Quantification of Blood loss post partum- Subjective</a:t>
            </a:r>
          </a:p>
        </p:txBody>
      </p:sp>
      <p:sp>
        <p:nvSpPr>
          <p:cNvPr id="14" name="Rectangle 13">
            <a:extLst>
              <a:ext uri="{FF2B5EF4-FFF2-40B4-BE49-F238E27FC236}">
                <a16:creationId xmlns:a16="http://schemas.microsoft.com/office/drawing/2014/main" id="{558BF4B7-B4AE-4035-B3E5-7518B8322EC8}"/>
              </a:ext>
            </a:extLst>
          </p:cNvPr>
          <p:cNvSpPr/>
          <p:nvPr/>
        </p:nvSpPr>
        <p:spPr>
          <a:xfrm>
            <a:off x="708660" y="1300480"/>
            <a:ext cx="10711180" cy="533400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457200" marR="0" lvl="0" indent="-4572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Visual Estimation-</a:t>
            </a:r>
          </a:p>
          <a:p>
            <a:pPr marL="457200" marR="0" lvl="0" indent="-457200" algn="l"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Peri-partum blood loss is often not estimated correctly. </a:t>
            </a:r>
          </a:p>
          <a:p>
            <a:pPr marL="457200" marR="0" lvl="0" indent="-457200" algn="l"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Blood drained during the second stage of labor is often not measured. </a:t>
            </a:r>
          </a:p>
          <a:p>
            <a:pPr marL="457200" marR="0" lvl="0" indent="-457200" algn="l"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Absorbent material like bed sheet or drape used to cover mattress during delivery absorbs some amount of blood which is not estimated.</a:t>
            </a:r>
          </a:p>
          <a:p>
            <a:pPr marL="457200" marR="0" lvl="0" indent="-457200" algn="l" defTabSz="457200" rtl="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srgbClr val="232326"/>
                </a:solidFill>
                <a:effectLst/>
                <a:uLnTx/>
                <a:uFillTx/>
                <a:latin typeface="Trebuchet MS"/>
                <a:ea typeface="+mn-ea"/>
                <a:cs typeface="+mn-cs"/>
              </a:rPr>
              <a:t>When clots are passed, there is no objective tool available which can assess exact whole blood loss. This is significant in cases of abruption/secondary PPH where blood loss has to be inferred from clots. </a:t>
            </a:r>
          </a:p>
        </p:txBody>
      </p:sp>
      <p:pic>
        <p:nvPicPr>
          <p:cNvPr id="5" name="Picture 4">
            <a:extLst>
              <a:ext uri="{FF2B5EF4-FFF2-40B4-BE49-F238E27FC236}">
                <a16:creationId xmlns:a16="http://schemas.microsoft.com/office/drawing/2014/main" id="{BDCEB50D-8583-4E07-823D-E25413964016}"/>
              </a:ext>
            </a:extLst>
          </p:cNvPr>
          <p:cNvPicPr>
            <a:picLocks noChangeAspect="1"/>
          </p:cNvPicPr>
          <p:nvPr/>
        </p:nvPicPr>
        <p:blipFill>
          <a:blip r:embed="rId5"/>
          <a:stretch>
            <a:fillRect/>
          </a:stretch>
        </p:blipFill>
        <p:spPr>
          <a:xfrm>
            <a:off x="4364022" y="6360136"/>
            <a:ext cx="6523285" cy="274344"/>
          </a:xfrm>
          <a:prstGeom prst="rect">
            <a:avLst/>
          </a:prstGeom>
        </p:spPr>
      </p:pic>
    </p:spTree>
    <p:extLst>
      <p:ext uri="{BB962C8B-B14F-4D97-AF65-F5344CB8AC3E}">
        <p14:creationId xmlns:p14="http://schemas.microsoft.com/office/powerpoint/2010/main" val="16299977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630000" y="622800"/>
            <a:ext cx="10933350" cy="387798"/>
          </a:xfrm>
        </p:spPr>
        <p:txBody>
          <a:bodyPr vert="horz"/>
          <a:lstStyle/>
          <a:p>
            <a:r>
              <a:rPr lang="en-US" sz="2800" b="1" dirty="0">
                <a:solidFill>
                  <a:srgbClr val="02786E"/>
                </a:solidFill>
              </a:rPr>
              <a:t>Quantification of Blood loss post partum- Subjective</a:t>
            </a:r>
          </a:p>
        </p:txBody>
      </p:sp>
      <p:pic>
        <p:nvPicPr>
          <p:cNvPr id="5" name="Picture 4">
            <a:extLst>
              <a:ext uri="{FF2B5EF4-FFF2-40B4-BE49-F238E27FC236}">
                <a16:creationId xmlns:a16="http://schemas.microsoft.com/office/drawing/2014/main" id="{5D8F2467-F24C-4A2C-9E8E-41DDF24F4191}"/>
              </a:ext>
            </a:extLst>
          </p:cNvPr>
          <p:cNvPicPr>
            <a:picLocks noChangeAspect="1"/>
          </p:cNvPicPr>
          <p:nvPr/>
        </p:nvPicPr>
        <p:blipFill>
          <a:blip r:embed="rId5"/>
          <a:stretch>
            <a:fillRect/>
          </a:stretch>
        </p:blipFill>
        <p:spPr>
          <a:xfrm>
            <a:off x="7616471" y="1979837"/>
            <a:ext cx="3278076" cy="2531203"/>
          </a:xfrm>
          <a:prstGeom prst="rect">
            <a:avLst/>
          </a:prstGeom>
        </p:spPr>
      </p:pic>
      <p:sp>
        <p:nvSpPr>
          <p:cNvPr id="6" name="Rectangle 5">
            <a:extLst>
              <a:ext uri="{FF2B5EF4-FFF2-40B4-BE49-F238E27FC236}">
                <a16:creationId xmlns:a16="http://schemas.microsoft.com/office/drawing/2014/main" id="{5EACD034-D6DE-43AE-B62D-475F32D26A43}"/>
              </a:ext>
            </a:extLst>
          </p:cNvPr>
          <p:cNvSpPr/>
          <p:nvPr/>
        </p:nvSpPr>
        <p:spPr>
          <a:xfrm>
            <a:off x="630000" y="4846320"/>
            <a:ext cx="792400" cy="387798"/>
          </a:xfrm>
          <a:prstGeom prst="rect">
            <a:avLst/>
          </a:prstGeom>
          <a:solidFill>
            <a:srgbClr val="FFFFFF"/>
          </a:solidFill>
          <a:ln w="9525" cap="rnd" cmpd="sng" algn="ctr">
            <a:solidFill>
              <a:srgbClr val="FFFF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sz="1200" dirty="0">
              <a:solidFill>
                <a:srgbClr val="FFFFFF"/>
              </a:solidFill>
            </a:endParaRPr>
          </a:p>
        </p:txBody>
      </p:sp>
      <p:pic>
        <p:nvPicPr>
          <p:cNvPr id="7" name="Picture 6">
            <a:extLst>
              <a:ext uri="{FF2B5EF4-FFF2-40B4-BE49-F238E27FC236}">
                <a16:creationId xmlns:a16="http://schemas.microsoft.com/office/drawing/2014/main" id="{5DE7FD64-B924-4748-97F5-65AE90CA9605}"/>
              </a:ext>
            </a:extLst>
          </p:cNvPr>
          <p:cNvPicPr>
            <a:picLocks noChangeAspect="1"/>
          </p:cNvPicPr>
          <p:nvPr/>
        </p:nvPicPr>
        <p:blipFill>
          <a:blip r:embed="rId6"/>
          <a:stretch>
            <a:fillRect/>
          </a:stretch>
        </p:blipFill>
        <p:spPr>
          <a:xfrm>
            <a:off x="112008" y="1180828"/>
            <a:ext cx="7705185" cy="3767092"/>
          </a:xfrm>
          <a:prstGeom prst="rect">
            <a:avLst/>
          </a:prstGeom>
        </p:spPr>
      </p:pic>
      <p:sp>
        <p:nvSpPr>
          <p:cNvPr id="8" name="Rectangle 7">
            <a:extLst>
              <a:ext uri="{FF2B5EF4-FFF2-40B4-BE49-F238E27FC236}">
                <a16:creationId xmlns:a16="http://schemas.microsoft.com/office/drawing/2014/main" id="{9D740DAC-834B-4710-8430-D30B031A7951}"/>
              </a:ext>
            </a:extLst>
          </p:cNvPr>
          <p:cNvSpPr/>
          <p:nvPr/>
        </p:nvSpPr>
        <p:spPr>
          <a:xfrm>
            <a:off x="223520" y="1503679"/>
            <a:ext cx="485140" cy="120203"/>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sz="1200" dirty="0">
              <a:solidFill>
                <a:srgbClr val="FFFFFF"/>
              </a:solidFill>
            </a:endParaRPr>
          </a:p>
        </p:txBody>
      </p:sp>
      <p:sp>
        <p:nvSpPr>
          <p:cNvPr id="9" name="Rectangle 8">
            <a:extLst>
              <a:ext uri="{FF2B5EF4-FFF2-40B4-BE49-F238E27FC236}">
                <a16:creationId xmlns:a16="http://schemas.microsoft.com/office/drawing/2014/main" id="{DB14846B-B6F0-4D4A-AA12-ED62CC19E7C2}"/>
              </a:ext>
            </a:extLst>
          </p:cNvPr>
          <p:cNvSpPr/>
          <p:nvPr/>
        </p:nvSpPr>
        <p:spPr>
          <a:xfrm>
            <a:off x="8138161" y="4511040"/>
            <a:ext cx="325119" cy="335280"/>
          </a:xfrm>
          <a:prstGeom prst="rect">
            <a:avLst/>
          </a:prstGeom>
          <a:solidFill>
            <a:srgbClr val="FFFFF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sz="1200" dirty="0">
              <a:solidFill>
                <a:srgbClr val="FFFFFF"/>
              </a:solidFill>
            </a:endParaRPr>
          </a:p>
        </p:txBody>
      </p:sp>
      <p:pic>
        <p:nvPicPr>
          <p:cNvPr id="3" name="Picture 2">
            <a:extLst>
              <a:ext uri="{FF2B5EF4-FFF2-40B4-BE49-F238E27FC236}">
                <a16:creationId xmlns:a16="http://schemas.microsoft.com/office/drawing/2014/main" id="{83C4EE95-D4B6-4BB4-A792-E1EC8AC0EB82}"/>
              </a:ext>
            </a:extLst>
          </p:cNvPr>
          <p:cNvPicPr>
            <a:picLocks noChangeAspect="1"/>
          </p:cNvPicPr>
          <p:nvPr/>
        </p:nvPicPr>
        <p:blipFill>
          <a:blip r:embed="rId7"/>
          <a:stretch>
            <a:fillRect/>
          </a:stretch>
        </p:blipFill>
        <p:spPr>
          <a:xfrm>
            <a:off x="5169187" y="6223961"/>
            <a:ext cx="5114987" cy="634039"/>
          </a:xfrm>
          <a:prstGeom prst="rect">
            <a:avLst/>
          </a:prstGeom>
        </p:spPr>
      </p:pic>
    </p:spTree>
    <p:extLst>
      <p:ext uri="{BB962C8B-B14F-4D97-AF65-F5344CB8AC3E}">
        <p14:creationId xmlns:p14="http://schemas.microsoft.com/office/powerpoint/2010/main" val="2756004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630000" y="622800"/>
            <a:ext cx="10933350" cy="387798"/>
          </a:xfrm>
        </p:spPr>
        <p:txBody>
          <a:bodyPr vert="horz"/>
          <a:lstStyle/>
          <a:p>
            <a:r>
              <a:rPr lang="en-US" sz="2800" b="1" dirty="0">
                <a:solidFill>
                  <a:srgbClr val="02786E"/>
                </a:solidFill>
              </a:rPr>
              <a:t>Quantification of Blood loss post partum- Subjective</a:t>
            </a:r>
          </a:p>
        </p:txBody>
      </p:sp>
      <p:pic>
        <p:nvPicPr>
          <p:cNvPr id="3" name="Picture 2">
            <a:extLst>
              <a:ext uri="{FF2B5EF4-FFF2-40B4-BE49-F238E27FC236}">
                <a16:creationId xmlns:a16="http://schemas.microsoft.com/office/drawing/2014/main" id="{B7896FB7-4C1C-488D-AB89-FB8FB7F415CF}"/>
              </a:ext>
            </a:extLst>
          </p:cNvPr>
          <p:cNvPicPr>
            <a:picLocks noChangeAspect="1"/>
          </p:cNvPicPr>
          <p:nvPr/>
        </p:nvPicPr>
        <p:blipFill>
          <a:blip r:embed="rId5"/>
          <a:stretch>
            <a:fillRect/>
          </a:stretch>
        </p:blipFill>
        <p:spPr>
          <a:xfrm>
            <a:off x="896279" y="1300480"/>
            <a:ext cx="8469778" cy="5334000"/>
          </a:xfrm>
          <a:prstGeom prst="rect">
            <a:avLst/>
          </a:prstGeom>
        </p:spPr>
      </p:pic>
      <p:pic>
        <p:nvPicPr>
          <p:cNvPr id="6" name="Picture 5">
            <a:extLst>
              <a:ext uri="{FF2B5EF4-FFF2-40B4-BE49-F238E27FC236}">
                <a16:creationId xmlns:a16="http://schemas.microsoft.com/office/drawing/2014/main" id="{0A39F165-2C86-4684-8779-1DED1A7066ED}"/>
              </a:ext>
            </a:extLst>
          </p:cNvPr>
          <p:cNvPicPr>
            <a:picLocks noChangeAspect="1"/>
          </p:cNvPicPr>
          <p:nvPr/>
        </p:nvPicPr>
        <p:blipFill>
          <a:blip r:embed="rId6"/>
          <a:stretch>
            <a:fillRect/>
          </a:stretch>
        </p:blipFill>
        <p:spPr>
          <a:xfrm>
            <a:off x="8783115" y="5841974"/>
            <a:ext cx="2442411" cy="792506"/>
          </a:xfrm>
          <a:prstGeom prst="rect">
            <a:avLst/>
          </a:prstGeom>
        </p:spPr>
      </p:pic>
    </p:spTree>
    <p:extLst>
      <p:ext uri="{BB962C8B-B14F-4D97-AF65-F5344CB8AC3E}">
        <p14:creationId xmlns:p14="http://schemas.microsoft.com/office/powerpoint/2010/main" val="28590856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698500" y="396081"/>
            <a:ext cx="11906440" cy="332399"/>
          </a:xfrm>
        </p:spPr>
        <p:txBody>
          <a:bodyPr vert="horz"/>
          <a:lstStyle/>
          <a:p>
            <a:r>
              <a:rPr lang="en-US" b="1" dirty="0">
                <a:solidFill>
                  <a:srgbClr val="02786E"/>
                </a:solidFill>
              </a:rPr>
              <a:t>Objective Quantification of Blood loss post partum Per Patient Proforma </a:t>
            </a:r>
          </a:p>
        </p:txBody>
      </p:sp>
      <p:sp>
        <p:nvSpPr>
          <p:cNvPr id="14" name="Rectangle 13">
            <a:extLst>
              <a:ext uri="{FF2B5EF4-FFF2-40B4-BE49-F238E27FC236}">
                <a16:creationId xmlns:a16="http://schemas.microsoft.com/office/drawing/2014/main" id="{558BF4B7-B4AE-4035-B3E5-7518B8322EC8}"/>
              </a:ext>
            </a:extLst>
          </p:cNvPr>
          <p:cNvSpPr/>
          <p:nvPr/>
        </p:nvSpPr>
        <p:spPr>
          <a:xfrm>
            <a:off x="749300" y="1524000"/>
            <a:ext cx="10490200" cy="471120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457200" marR="0" lvl="0" indent="-457200" algn="l" defTabSz="457200" rtl="0" eaLnBrk="1" fontAlgn="auto" latinLnBrk="0" hangingPunct="1">
              <a:lnSpc>
                <a:spcPct val="150000"/>
              </a:lnSpc>
              <a:spcBef>
                <a:spcPts val="0"/>
              </a:spcBef>
              <a:spcAft>
                <a:spcPts val="0"/>
              </a:spcAft>
              <a:buClrTx/>
              <a:buSzTx/>
              <a:buFont typeface="+mj-lt"/>
              <a:buAutoNum type="arabicPeriod"/>
              <a:tabLst/>
              <a:defRPr/>
            </a:pPr>
            <a:endParaRPr kumimoji="0" lang="en-US" sz="2400" b="0" i="0" u="none" strike="noStrike" kern="1200" cap="none" spc="0" normalizeH="0" baseline="0" noProof="0" dirty="0">
              <a:ln>
                <a:noFill/>
              </a:ln>
              <a:solidFill>
                <a:srgbClr val="232326"/>
              </a:solidFill>
              <a:effectLst/>
              <a:uLnTx/>
              <a:uFillTx/>
              <a:latin typeface="Trebuchet MS"/>
              <a:ea typeface="+mn-ea"/>
              <a:cs typeface="+mn-cs"/>
            </a:endParaRPr>
          </a:p>
        </p:txBody>
      </p:sp>
      <p:graphicFrame>
        <p:nvGraphicFramePr>
          <p:cNvPr id="6" name="Table 6">
            <a:extLst>
              <a:ext uri="{FF2B5EF4-FFF2-40B4-BE49-F238E27FC236}">
                <a16:creationId xmlns:a16="http://schemas.microsoft.com/office/drawing/2014/main" id="{39162349-4CF1-4E0A-B3C3-143287046327}"/>
              </a:ext>
            </a:extLst>
          </p:cNvPr>
          <p:cNvGraphicFramePr>
            <a:graphicFrameLocks noGrp="1"/>
          </p:cNvGraphicFramePr>
          <p:nvPr>
            <p:extLst>
              <p:ext uri="{D42A27DB-BD31-4B8C-83A1-F6EECF244321}">
                <p14:modId xmlns:p14="http://schemas.microsoft.com/office/powerpoint/2010/main" val="346233981"/>
              </p:ext>
            </p:extLst>
          </p:nvPr>
        </p:nvGraphicFramePr>
        <p:xfrm>
          <a:off x="557562" y="1147320"/>
          <a:ext cx="10062984" cy="5087880"/>
        </p:xfrm>
        <a:graphic>
          <a:graphicData uri="http://schemas.openxmlformats.org/drawingml/2006/table">
            <a:tbl>
              <a:tblPr firstRow="1" bandRow="1">
                <a:tableStyleId>{2A488322-F2BA-4B5B-9748-0D474271808F}</a:tableStyleId>
              </a:tblPr>
              <a:tblGrid>
                <a:gridCol w="3354327">
                  <a:extLst>
                    <a:ext uri="{9D8B030D-6E8A-4147-A177-3AD203B41FA5}">
                      <a16:colId xmlns:a16="http://schemas.microsoft.com/office/drawing/2014/main" val="2531379746"/>
                    </a:ext>
                  </a:extLst>
                </a:gridCol>
                <a:gridCol w="1677165">
                  <a:extLst>
                    <a:ext uri="{9D8B030D-6E8A-4147-A177-3AD203B41FA5}">
                      <a16:colId xmlns:a16="http://schemas.microsoft.com/office/drawing/2014/main" val="2532828332"/>
                    </a:ext>
                  </a:extLst>
                </a:gridCol>
                <a:gridCol w="1677165">
                  <a:extLst>
                    <a:ext uri="{9D8B030D-6E8A-4147-A177-3AD203B41FA5}">
                      <a16:colId xmlns:a16="http://schemas.microsoft.com/office/drawing/2014/main" val="336156220"/>
                    </a:ext>
                  </a:extLst>
                </a:gridCol>
                <a:gridCol w="3354327">
                  <a:extLst>
                    <a:ext uri="{9D8B030D-6E8A-4147-A177-3AD203B41FA5}">
                      <a16:colId xmlns:a16="http://schemas.microsoft.com/office/drawing/2014/main" val="505073529"/>
                    </a:ext>
                  </a:extLst>
                </a:gridCol>
              </a:tblGrid>
              <a:tr h="588900">
                <a:tc>
                  <a:txBody>
                    <a:bodyPr/>
                    <a:lstStyle/>
                    <a:p>
                      <a:r>
                        <a:rPr lang="en-IN" dirty="0"/>
                        <a:t>Calibrated Plastic Drape</a:t>
                      </a:r>
                    </a:p>
                    <a:p>
                      <a:r>
                        <a:rPr lang="en-IN" dirty="0"/>
                        <a:t>(Up to 500ml acceptable)</a:t>
                      </a:r>
                    </a:p>
                  </a:txBody>
                  <a:tcPr/>
                </a:tc>
                <a:tc gridSpan="2">
                  <a:txBody>
                    <a:bodyPr/>
                    <a:lstStyle/>
                    <a:p>
                      <a:r>
                        <a:rPr lang="en-IN" dirty="0"/>
                        <a:t>Gravimetric Method</a:t>
                      </a:r>
                    </a:p>
                    <a:p>
                      <a:r>
                        <a:rPr lang="en-IN" dirty="0"/>
                        <a:t>(1g = 1ml blood)</a:t>
                      </a:r>
                    </a:p>
                  </a:txBody>
                  <a:tcPr>
                    <a:lnB w="25400" cmpd="sng">
                      <a:noFill/>
                    </a:lnB>
                  </a:tcPr>
                </a:tc>
                <a:tc hMerge="1">
                  <a:txBody>
                    <a:bodyPr/>
                    <a:lstStyle/>
                    <a:p>
                      <a:endParaRPr lang="en-IN"/>
                    </a:p>
                  </a:txBody>
                  <a:tcPr/>
                </a:tc>
                <a:tc>
                  <a:txBody>
                    <a:bodyPr/>
                    <a:lstStyle/>
                    <a:p>
                      <a:r>
                        <a:rPr lang="en-IN" dirty="0"/>
                        <a:t>Use of Artificial Intelligence</a:t>
                      </a:r>
                    </a:p>
                    <a:p>
                      <a:r>
                        <a:rPr lang="en-IN" dirty="0"/>
                        <a:t>(Colorimetric method)</a:t>
                      </a:r>
                    </a:p>
                  </a:txBody>
                  <a:tcPr/>
                </a:tc>
                <a:extLst>
                  <a:ext uri="{0D108BD9-81ED-4DB2-BD59-A6C34878D82A}">
                    <a16:rowId xmlns:a16="http://schemas.microsoft.com/office/drawing/2014/main" val="1362230030"/>
                  </a:ext>
                </a:extLst>
              </a:tr>
              <a:tr h="588900">
                <a:tc>
                  <a:txBody>
                    <a:bodyPr/>
                    <a:lstStyle/>
                    <a:p>
                      <a:endParaRPr lang="en-IN" dirty="0"/>
                    </a:p>
                  </a:txBody>
                  <a:tcPr>
                    <a:lnR>
                      <a:noFill/>
                    </a:lnR>
                  </a:tcPr>
                </a:tc>
                <a:tc>
                  <a:txBody>
                    <a:bodyPr/>
                    <a:lstStyle/>
                    <a:p>
                      <a:r>
                        <a:rPr lang="en-IN" dirty="0"/>
                        <a:t>Pre Delivery weight of drape</a:t>
                      </a:r>
                    </a:p>
                  </a:txBody>
                  <a:tcPr>
                    <a:lnL>
                      <a:noFill/>
                    </a:lnL>
                    <a:lnR w="12700" cap="flat" cmpd="sng" algn="ctr">
                      <a:solidFill>
                        <a:schemeClr val="tx1"/>
                      </a:solidFill>
                      <a:prstDash val="solid"/>
                      <a:round/>
                      <a:headEnd type="none" w="med" len="med"/>
                      <a:tailEnd type="none" w="med" len="med"/>
                    </a:lnR>
                    <a:lnT w="25400" cmpd="sng">
                      <a:noFill/>
                    </a:lnT>
                    <a:lnB>
                      <a:noFill/>
                    </a:lnB>
                    <a:lnTlToBr w="12700" cmpd="sng">
                      <a:noFill/>
                      <a:prstDash val="solid"/>
                    </a:lnTlToBr>
                    <a:lnBlToTr w="12700" cmpd="sng">
                      <a:noFill/>
                      <a:prstDash val="solid"/>
                    </a:lnBlToTr>
                  </a:tcPr>
                </a:tc>
                <a:tc>
                  <a:txBody>
                    <a:bodyPr/>
                    <a:lstStyle/>
                    <a:p>
                      <a:r>
                        <a:rPr lang="en-IN" dirty="0"/>
                        <a:t>Post partum weight of drape</a:t>
                      </a:r>
                    </a:p>
                  </a:txBody>
                  <a:tcPr>
                    <a:lnL w="12700" cap="flat" cmpd="sng" algn="ctr">
                      <a:solidFill>
                        <a:schemeClr val="tx1"/>
                      </a:solidFill>
                      <a:prstDash val="solid"/>
                      <a:round/>
                      <a:headEnd type="none" w="med" len="med"/>
                      <a:tailEnd type="none" w="med" len="med"/>
                    </a:lnL>
                    <a:lnR>
                      <a:noFill/>
                    </a:lnR>
                    <a:lnT w="25400" cmpd="sng">
                      <a:noFill/>
                    </a:lnT>
                    <a:lnB>
                      <a:noFill/>
                    </a:lnB>
                    <a:lnTlToBr w="12700" cmpd="sng">
                      <a:noFill/>
                      <a:prstDash val="solid"/>
                    </a:lnTlToBr>
                    <a:lnBlToTr w="12700" cmpd="sng">
                      <a:noFill/>
                      <a:prstDash val="solid"/>
                    </a:lnBlToTr>
                  </a:tcPr>
                </a:tc>
                <a:tc>
                  <a:txBody>
                    <a:bodyPr/>
                    <a:lstStyle/>
                    <a:p>
                      <a:endParaRPr lang="en-IN" dirty="0"/>
                    </a:p>
                  </a:txBody>
                  <a:tcPr>
                    <a:lnL>
                      <a:noFill/>
                    </a:lnL>
                  </a:tcPr>
                </a:tc>
                <a:extLst>
                  <a:ext uri="{0D108BD9-81ED-4DB2-BD59-A6C34878D82A}">
                    <a16:rowId xmlns:a16="http://schemas.microsoft.com/office/drawing/2014/main" val="1235819506"/>
                  </a:ext>
                </a:extLst>
              </a:tr>
              <a:tr h="588900">
                <a:tc>
                  <a:txBody>
                    <a:bodyPr/>
                    <a:lstStyle/>
                    <a:p>
                      <a:r>
                        <a:rPr lang="en-IN" dirty="0"/>
                        <a:t>1.</a:t>
                      </a:r>
                    </a:p>
                  </a:txBody>
                  <a:tcPr/>
                </a:tc>
                <a:tc>
                  <a:txBody>
                    <a:bodyPr/>
                    <a:lstStyle/>
                    <a:p>
                      <a:endParaRPr lang="en-IN"/>
                    </a:p>
                  </a:txBody>
                  <a:tcPr>
                    <a:lnR w="12700" cap="flat" cmpd="sng" algn="ctr">
                      <a:solidFill>
                        <a:schemeClr val="tx1"/>
                      </a:solidFill>
                      <a:prstDash val="solid"/>
                      <a:round/>
                      <a:headEnd type="none" w="med" len="med"/>
                      <a:tailEnd type="none" w="med" len="med"/>
                    </a:lnR>
                    <a:lnT>
                      <a:noFill/>
                    </a:lnT>
                  </a:tcPr>
                </a:tc>
                <a:tc>
                  <a:txBody>
                    <a:bodyPr/>
                    <a:lstStyle/>
                    <a:p>
                      <a:endParaRPr lang="en-IN"/>
                    </a:p>
                  </a:txBody>
                  <a:tcPr>
                    <a:lnL w="12700" cap="flat" cmpd="sng" algn="ctr">
                      <a:solidFill>
                        <a:schemeClr val="tx1"/>
                      </a:solidFill>
                      <a:prstDash val="solid"/>
                      <a:round/>
                      <a:headEnd type="none" w="med" len="med"/>
                      <a:tailEnd type="none" w="med" len="med"/>
                    </a:lnL>
                    <a:lnT>
                      <a:noFill/>
                    </a:lnT>
                  </a:tcPr>
                </a:tc>
                <a:tc>
                  <a:txBody>
                    <a:bodyPr/>
                    <a:lstStyle/>
                    <a:p>
                      <a:endParaRPr lang="en-IN"/>
                    </a:p>
                  </a:txBody>
                  <a:tcPr/>
                </a:tc>
                <a:extLst>
                  <a:ext uri="{0D108BD9-81ED-4DB2-BD59-A6C34878D82A}">
                    <a16:rowId xmlns:a16="http://schemas.microsoft.com/office/drawing/2014/main" val="1426702342"/>
                  </a:ext>
                </a:extLst>
              </a:tr>
              <a:tr h="588900">
                <a:tc>
                  <a:txBody>
                    <a:bodyPr/>
                    <a:lstStyle/>
                    <a:p>
                      <a:r>
                        <a:rPr lang="en-IN" dirty="0"/>
                        <a:t>2.</a:t>
                      </a:r>
                    </a:p>
                  </a:txBody>
                  <a:tcPr/>
                </a:tc>
                <a:tc>
                  <a:txBody>
                    <a:bodyPr/>
                    <a:lstStyle/>
                    <a:p>
                      <a:endParaRPr lang="en-IN"/>
                    </a:p>
                  </a:txBody>
                  <a:tcPr>
                    <a:lnR w="12700" cap="flat" cmpd="sng" algn="ctr">
                      <a:solidFill>
                        <a:schemeClr val="tx1"/>
                      </a:solidFill>
                      <a:prstDash val="solid"/>
                      <a:round/>
                      <a:headEnd type="none" w="med" len="med"/>
                      <a:tailEnd type="none" w="med" len="med"/>
                    </a:lnR>
                  </a:tcPr>
                </a:tc>
                <a:tc>
                  <a:txBody>
                    <a:bodyPr/>
                    <a:lstStyle/>
                    <a:p>
                      <a:endParaRPr lang="en-IN"/>
                    </a:p>
                  </a:txBody>
                  <a:tcPr>
                    <a:lnL w="12700" cap="flat" cmpd="sng" algn="ctr">
                      <a:solidFill>
                        <a:schemeClr val="tx1"/>
                      </a:solidFill>
                      <a:prstDash val="solid"/>
                      <a:round/>
                      <a:headEnd type="none" w="med" len="med"/>
                      <a:tailEnd type="none" w="med" len="med"/>
                    </a:lnL>
                  </a:tcPr>
                </a:tc>
                <a:tc>
                  <a:txBody>
                    <a:bodyPr/>
                    <a:lstStyle/>
                    <a:p>
                      <a:endParaRPr lang="en-IN"/>
                    </a:p>
                  </a:txBody>
                  <a:tcPr/>
                </a:tc>
                <a:extLst>
                  <a:ext uri="{0D108BD9-81ED-4DB2-BD59-A6C34878D82A}">
                    <a16:rowId xmlns:a16="http://schemas.microsoft.com/office/drawing/2014/main" val="1334213016"/>
                  </a:ext>
                </a:extLst>
              </a:tr>
              <a:tr h="588900">
                <a:tc>
                  <a:txBody>
                    <a:bodyPr/>
                    <a:lstStyle/>
                    <a:p>
                      <a:r>
                        <a:rPr lang="en-IN" dirty="0"/>
                        <a:t>3.</a:t>
                      </a:r>
                    </a:p>
                  </a:txBody>
                  <a:tcPr/>
                </a:tc>
                <a:tc>
                  <a:txBody>
                    <a:bodyPr/>
                    <a:lstStyle/>
                    <a:p>
                      <a:endParaRPr lang="en-IN" dirty="0"/>
                    </a:p>
                  </a:txBody>
                  <a:tcPr>
                    <a:lnR w="12700" cap="flat" cmpd="sng" algn="ctr">
                      <a:solidFill>
                        <a:schemeClr val="tx1"/>
                      </a:solidFill>
                      <a:prstDash val="solid"/>
                      <a:round/>
                      <a:headEnd type="none" w="med" len="med"/>
                      <a:tailEnd type="none" w="med" len="med"/>
                    </a:lnR>
                  </a:tcPr>
                </a:tc>
                <a:tc>
                  <a:txBody>
                    <a:bodyPr/>
                    <a:lstStyle/>
                    <a:p>
                      <a:endParaRPr lang="en-IN" dirty="0"/>
                    </a:p>
                  </a:txBody>
                  <a:tcPr>
                    <a:lnL w="12700" cap="flat" cmpd="sng" algn="ctr">
                      <a:solidFill>
                        <a:schemeClr val="tx1"/>
                      </a:solidFill>
                      <a:prstDash val="solid"/>
                      <a:round/>
                      <a:headEnd type="none" w="med" len="med"/>
                      <a:tailEnd type="none" w="med" len="med"/>
                    </a:lnL>
                  </a:tcPr>
                </a:tc>
                <a:tc>
                  <a:txBody>
                    <a:bodyPr/>
                    <a:lstStyle/>
                    <a:p>
                      <a:endParaRPr lang="en-IN"/>
                    </a:p>
                  </a:txBody>
                  <a:tcPr/>
                </a:tc>
                <a:extLst>
                  <a:ext uri="{0D108BD9-81ED-4DB2-BD59-A6C34878D82A}">
                    <a16:rowId xmlns:a16="http://schemas.microsoft.com/office/drawing/2014/main" val="3663174966"/>
                  </a:ext>
                </a:extLst>
              </a:tr>
              <a:tr h="588900">
                <a:tc>
                  <a:txBody>
                    <a:bodyPr/>
                    <a:lstStyle/>
                    <a:p>
                      <a:r>
                        <a:rPr lang="en-IN" dirty="0"/>
                        <a:t>4.</a:t>
                      </a:r>
                    </a:p>
                  </a:txBody>
                  <a:tcPr/>
                </a:tc>
                <a:tc>
                  <a:txBody>
                    <a:bodyPr/>
                    <a:lstStyle/>
                    <a:p>
                      <a:endParaRPr lang="en-IN"/>
                    </a:p>
                  </a:txBody>
                  <a:tcPr>
                    <a:lnR w="12700" cap="flat" cmpd="sng" algn="ctr">
                      <a:solidFill>
                        <a:schemeClr val="tx1"/>
                      </a:solidFill>
                      <a:prstDash val="solid"/>
                      <a:round/>
                      <a:headEnd type="none" w="med" len="med"/>
                      <a:tailEnd type="none" w="med" len="med"/>
                    </a:lnR>
                  </a:tcPr>
                </a:tc>
                <a:tc>
                  <a:txBody>
                    <a:bodyPr/>
                    <a:lstStyle/>
                    <a:p>
                      <a:endParaRPr lang="en-IN"/>
                    </a:p>
                  </a:txBody>
                  <a:tcPr>
                    <a:lnL w="12700" cap="flat" cmpd="sng" algn="ctr">
                      <a:solidFill>
                        <a:schemeClr val="tx1"/>
                      </a:solidFill>
                      <a:prstDash val="solid"/>
                      <a:round/>
                      <a:headEnd type="none" w="med" len="med"/>
                      <a:tailEnd type="none" w="med" len="med"/>
                    </a:lnL>
                  </a:tcPr>
                </a:tc>
                <a:tc>
                  <a:txBody>
                    <a:bodyPr/>
                    <a:lstStyle/>
                    <a:p>
                      <a:endParaRPr lang="en-IN"/>
                    </a:p>
                  </a:txBody>
                  <a:tcPr/>
                </a:tc>
                <a:extLst>
                  <a:ext uri="{0D108BD9-81ED-4DB2-BD59-A6C34878D82A}">
                    <a16:rowId xmlns:a16="http://schemas.microsoft.com/office/drawing/2014/main" val="3185986663"/>
                  </a:ext>
                </a:extLst>
              </a:tr>
              <a:tr h="588900">
                <a:tc>
                  <a:txBody>
                    <a:bodyPr/>
                    <a:lstStyle/>
                    <a:p>
                      <a:r>
                        <a:rPr lang="en-IN" dirty="0"/>
                        <a:t>5.</a:t>
                      </a:r>
                    </a:p>
                  </a:txBody>
                  <a:tcPr/>
                </a:tc>
                <a:tc>
                  <a:txBody>
                    <a:bodyPr/>
                    <a:lstStyle/>
                    <a:p>
                      <a:endParaRPr lang="en-IN"/>
                    </a:p>
                  </a:txBody>
                  <a:tcPr>
                    <a:lnR w="12700" cap="flat" cmpd="sng" algn="ctr">
                      <a:solidFill>
                        <a:schemeClr val="tx1"/>
                      </a:solidFill>
                      <a:prstDash val="solid"/>
                      <a:round/>
                      <a:headEnd type="none" w="med" len="med"/>
                      <a:tailEnd type="none" w="med" len="med"/>
                    </a:lnR>
                  </a:tcPr>
                </a:tc>
                <a:tc>
                  <a:txBody>
                    <a:bodyPr/>
                    <a:lstStyle/>
                    <a:p>
                      <a:endParaRPr lang="en-IN"/>
                    </a:p>
                  </a:txBody>
                  <a:tcPr>
                    <a:lnL w="12700" cap="flat" cmpd="sng" algn="ctr">
                      <a:solidFill>
                        <a:schemeClr val="tx1"/>
                      </a:solidFill>
                      <a:prstDash val="solid"/>
                      <a:round/>
                      <a:headEnd type="none" w="med" len="med"/>
                      <a:tailEnd type="none" w="med" len="med"/>
                    </a:lnL>
                  </a:tcPr>
                </a:tc>
                <a:tc>
                  <a:txBody>
                    <a:bodyPr/>
                    <a:lstStyle/>
                    <a:p>
                      <a:endParaRPr lang="en-IN"/>
                    </a:p>
                  </a:txBody>
                  <a:tcPr/>
                </a:tc>
                <a:extLst>
                  <a:ext uri="{0D108BD9-81ED-4DB2-BD59-A6C34878D82A}">
                    <a16:rowId xmlns:a16="http://schemas.microsoft.com/office/drawing/2014/main" val="3720765841"/>
                  </a:ext>
                </a:extLst>
              </a:tr>
              <a:tr h="588900">
                <a:tc>
                  <a:txBody>
                    <a:bodyPr/>
                    <a:lstStyle/>
                    <a:p>
                      <a:r>
                        <a:rPr lang="en-IN" dirty="0"/>
                        <a:t>6.</a:t>
                      </a:r>
                    </a:p>
                  </a:txBody>
                  <a:tcPr/>
                </a:tc>
                <a:tc>
                  <a:txBody>
                    <a:bodyPr/>
                    <a:lstStyle/>
                    <a:p>
                      <a:endParaRPr lang="en-IN"/>
                    </a:p>
                  </a:txBody>
                  <a:tcPr>
                    <a:lnR w="12700" cap="flat" cmpd="sng" algn="ctr">
                      <a:solidFill>
                        <a:schemeClr val="tx1"/>
                      </a:solidFill>
                      <a:prstDash val="solid"/>
                      <a:round/>
                      <a:headEnd type="none" w="med" len="med"/>
                      <a:tailEnd type="none" w="med" len="med"/>
                    </a:lnR>
                  </a:tcPr>
                </a:tc>
                <a:tc>
                  <a:txBody>
                    <a:bodyPr/>
                    <a:lstStyle/>
                    <a:p>
                      <a:endParaRPr lang="en-IN"/>
                    </a:p>
                  </a:txBody>
                  <a:tcPr>
                    <a:lnL w="12700" cap="flat" cmpd="sng" algn="ctr">
                      <a:solidFill>
                        <a:schemeClr val="tx1"/>
                      </a:solidFill>
                      <a:prstDash val="solid"/>
                      <a:round/>
                      <a:headEnd type="none" w="med" len="med"/>
                      <a:tailEnd type="none" w="med" len="med"/>
                    </a:lnL>
                  </a:tcPr>
                </a:tc>
                <a:tc>
                  <a:txBody>
                    <a:bodyPr/>
                    <a:lstStyle/>
                    <a:p>
                      <a:endParaRPr lang="en-IN" dirty="0"/>
                    </a:p>
                  </a:txBody>
                  <a:tcPr/>
                </a:tc>
                <a:extLst>
                  <a:ext uri="{0D108BD9-81ED-4DB2-BD59-A6C34878D82A}">
                    <a16:rowId xmlns:a16="http://schemas.microsoft.com/office/drawing/2014/main" val="3257236780"/>
                  </a:ext>
                </a:extLst>
              </a:tr>
            </a:tbl>
          </a:graphicData>
        </a:graphic>
      </p:graphicFrame>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65ACBD02-D86B-4BCA-90C9-B13DE01B7B98}"/>
                  </a:ext>
                </a:extLst>
              </p14:cNvPr>
              <p14:cNvContentPartPr/>
              <p14:nvPr/>
            </p14:nvContentPartPr>
            <p14:xfrm>
              <a:off x="2204560" y="-233800"/>
              <a:ext cx="360" cy="360"/>
            </p14:xfrm>
          </p:contentPart>
        </mc:Choice>
        <mc:Fallback xmlns="">
          <p:pic>
            <p:nvPicPr>
              <p:cNvPr id="7" name="Ink 6">
                <a:extLst>
                  <a:ext uri="{FF2B5EF4-FFF2-40B4-BE49-F238E27FC236}">
                    <a16:creationId xmlns:a16="http://schemas.microsoft.com/office/drawing/2014/main" id="{65ACBD02-D86B-4BCA-90C9-B13DE01B7B98}"/>
                  </a:ext>
                </a:extLst>
              </p:cNvPr>
              <p:cNvPicPr/>
              <p:nvPr/>
            </p:nvPicPr>
            <p:blipFill>
              <a:blip r:embed="rId7"/>
              <a:stretch>
                <a:fillRect/>
              </a:stretch>
            </p:blipFill>
            <p:spPr>
              <a:xfrm>
                <a:off x="2195560" y="-242800"/>
                <a:ext cx="18000" cy="18000"/>
              </a:xfrm>
              <a:prstGeom prst="rect">
                <a:avLst/>
              </a:prstGeom>
            </p:spPr>
          </p:pic>
        </mc:Fallback>
      </mc:AlternateContent>
      <p:cxnSp>
        <p:nvCxnSpPr>
          <p:cNvPr id="10" name="Straight Connector 9">
            <a:extLst>
              <a:ext uri="{FF2B5EF4-FFF2-40B4-BE49-F238E27FC236}">
                <a16:creationId xmlns:a16="http://schemas.microsoft.com/office/drawing/2014/main" id="{7A3CE080-E5A1-4430-B940-B9D2B6137A67}"/>
              </a:ext>
            </a:extLst>
          </p:cNvPr>
          <p:cNvCxnSpPr>
            <a:cxnSpLocks/>
          </p:cNvCxnSpPr>
          <p:nvPr/>
        </p:nvCxnSpPr>
        <p:spPr>
          <a:xfrm>
            <a:off x="4135120" y="1838960"/>
            <a:ext cx="4704080" cy="0"/>
          </a:xfrm>
          <a:prstGeom prst="line">
            <a:avLst/>
          </a:prstGeom>
          <a:ln/>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4D71730D-BD16-4B26-A2EB-7C91317EA17F}"/>
              </a:ext>
            </a:extLst>
          </p:cNvPr>
          <p:cNvCxnSpPr>
            <a:cxnSpLocks/>
          </p:cNvCxnSpPr>
          <p:nvPr/>
        </p:nvCxnSpPr>
        <p:spPr>
          <a:xfrm>
            <a:off x="3895245" y="1141480"/>
            <a:ext cx="0" cy="5093720"/>
          </a:xfrm>
          <a:prstGeom prst="line">
            <a:avLst/>
          </a:prstGeom>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8568ECD9-02F9-4F3B-8B6E-DD64E258EBA4}"/>
              </a:ext>
            </a:extLst>
          </p:cNvPr>
          <p:cNvCxnSpPr>
            <a:cxnSpLocks/>
          </p:cNvCxnSpPr>
          <p:nvPr/>
        </p:nvCxnSpPr>
        <p:spPr>
          <a:xfrm>
            <a:off x="7196005" y="1141480"/>
            <a:ext cx="0" cy="5093720"/>
          </a:xfrm>
          <a:prstGeom prst="line">
            <a:avLst/>
          </a:prstGeo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18429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0EF3-4091-4620-982D-1534754F8B30}"/>
              </a:ext>
            </a:extLst>
          </p:cNvPr>
          <p:cNvSpPr>
            <a:spLocks noGrp="1"/>
          </p:cNvSpPr>
          <p:nvPr>
            <p:ph type="ctrTitle"/>
          </p:nvPr>
        </p:nvSpPr>
        <p:spPr>
          <a:xfrm>
            <a:off x="599225" y="1416671"/>
            <a:ext cx="10993549" cy="1475013"/>
          </a:xfrm>
        </p:spPr>
        <p:txBody>
          <a:bodyPr/>
          <a:lstStyle/>
          <a:p>
            <a:r>
              <a:rPr lang="en-IN" dirty="0"/>
              <a:t>THANKYOU</a:t>
            </a:r>
          </a:p>
        </p:txBody>
      </p:sp>
    </p:spTree>
    <p:extLst>
      <p:ext uri="{BB962C8B-B14F-4D97-AF65-F5344CB8AC3E}">
        <p14:creationId xmlns:p14="http://schemas.microsoft.com/office/powerpoint/2010/main" val="38048615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EE4P_MASTERWIZARD" val="TitleAndEndImages"/>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BCG X 2022">
  <a:themeElements>
    <a:clrScheme name="Custom 320">
      <a:dk1>
        <a:srgbClr val="232326"/>
      </a:dk1>
      <a:lt1>
        <a:srgbClr val="FFFFFF"/>
      </a:lt1>
      <a:dk2>
        <a:srgbClr val="00E0B5"/>
      </a:dk2>
      <a:lt2>
        <a:srgbClr val="E4E4E9"/>
      </a:lt2>
      <a:accent1>
        <a:srgbClr val="00FFCC"/>
      </a:accent1>
      <a:accent2>
        <a:srgbClr val="00A887"/>
      </a:accent2>
      <a:accent3>
        <a:srgbClr val="596BFF"/>
      </a:accent3>
      <a:accent4>
        <a:srgbClr val="4928FF"/>
      </a:accent4>
      <a:accent5>
        <a:srgbClr val="14E6E6"/>
      </a:accent5>
      <a:accent6>
        <a:srgbClr val="008E99"/>
      </a:accent6>
      <a:hlink>
        <a:srgbClr val="00E0B5"/>
      </a:hlink>
      <a:folHlink>
        <a:srgbClr val="00E0B5"/>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rgbClr val="29BA74"/>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accent5"/>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extLst>
    <a:ext uri="{05A4C25C-085E-4340-85A3-A5531E510DB2}">
      <thm15:themeFamily xmlns:thm15="http://schemas.microsoft.com/office/thememl/2012/main" name="Blank_16x9.potx" id="{F1417891-ADEE-4A5A-84BF-A61365689D8D}" vid="{7D249777-7FCF-437A-B862-D77B0EF45DB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17330</TotalTime>
  <Words>987</Words>
  <Application>Microsoft Macintosh PowerPoint</Application>
  <PresentationFormat>Widescreen</PresentationFormat>
  <Paragraphs>78</Paragraphs>
  <Slides>20</Slides>
  <Notes>1</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20</vt:i4>
      </vt:variant>
    </vt:vector>
  </HeadingPairs>
  <TitlesOfParts>
    <vt:vector size="31" baseType="lpstr">
      <vt:lpstr>Arial</vt:lpstr>
      <vt:lpstr>Calibri</vt:lpstr>
      <vt:lpstr>Century Gothic</vt:lpstr>
      <vt:lpstr>Gill Sans MT</vt:lpstr>
      <vt:lpstr>Henderson BCG Sans Light</vt:lpstr>
      <vt:lpstr>Trebuchet MS</vt:lpstr>
      <vt:lpstr>Wingdings</vt:lpstr>
      <vt:lpstr>Wingdings 2</vt:lpstr>
      <vt:lpstr>Dividend</vt:lpstr>
      <vt:lpstr>BCG X 2022</vt:lpstr>
      <vt:lpstr>think-cell Slide</vt:lpstr>
      <vt:lpstr>EARLY DETECTION OF PPH ( ‘E’ OF EMOTIVE )</vt:lpstr>
      <vt:lpstr>E- MOTIVE Bundle</vt:lpstr>
      <vt:lpstr>Risk Assessment tools for PPH*</vt:lpstr>
      <vt:lpstr>Clinical Features to Suspect PPH</vt:lpstr>
      <vt:lpstr>Stages of Hemorrhagic Shock</vt:lpstr>
      <vt:lpstr>Modified Shock Index</vt:lpstr>
      <vt:lpstr>RCT Study - The New England Journal of Medicine </vt:lpstr>
      <vt:lpstr>RCT Study </vt:lpstr>
      <vt:lpstr>RCT Study </vt:lpstr>
      <vt:lpstr>METHODS OF BLOOD LOSS QUANTIFICATION</vt:lpstr>
      <vt:lpstr>Quantification of Blood loss post partum</vt:lpstr>
      <vt:lpstr>Quantification of Blood loss post partum - Objective</vt:lpstr>
      <vt:lpstr>Quantification of Blood loss post partum- Objective</vt:lpstr>
      <vt:lpstr>Quantification of Blood loss post partum- Objective</vt:lpstr>
      <vt:lpstr>Quantification of Blood loss post partum- Objective</vt:lpstr>
      <vt:lpstr>Quantification of Blood loss post partum- Subjective</vt:lpstr>
      <vt:lpstr>Quantification of Blood loss post partum- Subjective</vt:lpstr>
      <vt:lpstr>Quantification of Blood loss post partum- Subjective</vt:lpstr>
      <vt:lpstr>Objective Quantification of Blood loss post partum Per Patient Proforma </vt:lpstr>
      <vt:lpstr>THANKYOU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estimation of post partum blood loss</dc:title>
  <dc:creator>Lavanya</dc:creator>
  <cp:lastModifiedBy>Ajey Bhardwaj</cp:lastModifiedBy>
  <cp:revision>72</cp:revision>
  <dcterms:created xsi:type="dcterms:W3CDTF">2023-09-03T14:52:58Z</dcterms:created>
  <dcterms:modified xsi:type="dcterms:W3CDTF">2023-09-27T16:22:00Z</dcterms:modified>
</cp:coreProperties>
</file>