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1"/>
  </p:sldMasterIdLst>
  <p:notesMasterIdLst>
    <p:notesMasterId r:id="rId21"/>
  </p:notesMasterIdLst>
  <p:sldIdLst>
    <p:sldId id="256" r:id="rId2"/>
    <p:sldId id="258" r:id="rId3"/>
    <p:sldId id="301" r:id="rId4"/>
    <p:sldId id="264" r:id="rId5"/>
    <p:sldId id="303" r:id="rId6"/>
    <p:sldId id="304" r:id="rId7"/>
    <p:sldId id="276" r:id="rId8"/>
    <p:sldId id="311" r:id="rId9"/>
    <p:sldId id="305" r:id="rId10"/>
    <p:sldId id="306" r:id="rId11"/>
    <p:sldId id="307" r:id="rId12"/>
    <p:sldId id="266" r:id="rId13"/>
    <p:sldId id="314" r:id="rId14"/>
    <p:sldId id="260" r:id="rId15"/>
    <p:sldId id="316" r:id="rId16"/>
    <p:sldId id="315" r:id="rId17"/>
    <p:sldId id="310" r:id="rId18"/>
    <p:sldId id="313" r:id="rId19"/>
    <p:sldId id="312" r:id="rId20"/>
  </p:sldIdLst>
  <p:sldSz cx="9144000" cy="5143500" type="screen16x9"/>
  <p:notesSz cx="6858000" cy="9144000"/>
  <p:embeddedFontLst>
    <p:embeddedFont>
      <p:font typeface="Bahnschrift Light" panose="020F0302020204030204" pitchFamily="34" charset="0"/>
      <p:regular r:id="rId22"/>
    </p:embeddedFont>
    <p:embeddedFont>
      <p:font typeface="Calibri" panose="020F0502020204030204" pitchFamily="34" charset="0"/>
      <p:regular r:id="rId23"/>
      <p:bold r:id="rId24"/>
      <p:italic r:id="rId25"/>
      <p:boldItalic r:id="rId26"/>
    </p:embeddedFont>
    <p:embeddedFont>
      <p:font typeface="Chonburi" pitchFamily="2" charset="-34"/>
      <p:regular r:id="rId27"/>
    </p:embeddedFont>
    <p:embeddedFont>
      <p:font typeface="Inter" panose="020B0502030000000004" pitchFamily="34" charset="0"/>
      <p:regular r:id="rId28"/>
      <p:bold r:id="rId29"/>
    </p:embeddedFont>
    <p:embeddedFont>
      <p:font typeface="Lato" panose="020F0502020204030203" pitchFamily="34" charset="0"/>
      <p:regular r:id="rId30"/>
      <p:bold r:id="rId31"/>
      <p:italic r:id="rId32"/>
      <p:boldItalic r:id="rId33"/>
    </p:embeddedFont>
    <p:embeddedFont>
      <p:font typeface="Pompiere" panose="02000000000000000000" pitchFamily="2" charset="77"/>
      <p:regular r:id="rId34"/>
    </p:embeddedFont>
    <p:embeddedFont>
      <p:font typeface="SUNCUT" pitchFamily="2" charset="0"/>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C9CBA3"/>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40970A3-2ECB-4B08-82DD-B2B5EC2FD9B8}">
  <a:tblStyle styleId="{840970A3-2ECB-4B08-82DD-B2B5EC2FD9B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53" autoAdjust="0"/>
    <p:restoredTop sz="86338" autoAdjust="0"/>
  </p:normalViewPr>
  <p:slideViewPr>
    <p:cSldViewPr snapToGrid="0">
      <p:cViewPr varScale="1">
        <p:scale>
          <a:sx n="141" d="100"/>
          <a:sy n="141" d="100"/>
        </p:scale>
        <p:origin x="656" y="176"/>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notesMaster" Target="notesMasters/notes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8" Type="http://schemas.openxmlformats.org/officeDocument/2006/relationships/slide" Target="slides/slide8.xml"/><Relationship Id="rId13" Type="http://schemas.openxmlformats.org/officeDocument/2006/relationships/slide" Target="slides/slide14.xml"/><Relationship Id="rId3" Type="http://schemas.openxmlformats.org/officeDocument/2006/relationships/slide" Target="slides/slide3.xml"/><Relationship Id="rId7" Type="http://schemas.openxmlformats.org/officeDocument/2006/relationships/slide" Target="slides/slide7.xml"/><Relationship Id="rId12" Type="http://schemas.openxmlformats.org/officeDocument/2006/relationships/slide" Target="slides/slide12.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1.xml"/><Relationship Id="rId5" Type="http://schemas.openxmlformats.org/officeDocument/2006/relationships/slide" Target="slides/slide5.xml"/><Relationship Id="rId10" Type="http://schemas.openxmlformats.org/officeDocument/2006/relationships/slide" Target="slides/slide10.xml"/><Relationship Id="rId4" Type="http://schemas.openxmlformats.org/officeDocument/2006/relationships/slide" Target="slides/slide4.xml"/><Relationship Id="rId9"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9d75e1790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9d75e1790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41cc00f87_2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41cc00f87_2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00433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g9d75e17901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5" name="Google Shape;375;g9d75e17901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ga4561397da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4" name="Google Shape;824;ga4561397d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10281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9d75e17901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9d75e17901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90913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a47bd4e5d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a47bd4e5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a47bd4e5d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a47bd4e5d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91953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41cc00f87_2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41cc00f87_2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52014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a4561397da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a4561397da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72195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41cc00f87_2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41cc00f87_2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9872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a4561397da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a4561397da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91605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a41cc00f87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a41cc00f87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556954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9d75e17901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9d75e17901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1660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51071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503300" y="1900025"/>
            <a:ext cx="4137300" cy="1701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b="1"/>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941300" y="3601625"/>
            <a:ext cx="5261400" cy="434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rot="10800000">
            <a:off x="-2" y="1"/>
            <a:ext cx="2501209" cy="2162717"/>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 name="Google Shape;12;p2"/>
          <p:cNvGrpSpPr/>
          <p:nvPr/>
        </p:nvGrpSpPr>
        <p:grpSpPr>
          <a:xfrm>
            <a:off x="197288" y="2678578"/>
            <a:ext cx="1220170" cy="1922041"/>
            <a:chOff x="197288" y="2678578"/>
            <a:chExt cx="1220170" cy="1922041"/>
          </a:xfrm>
        </p:grpSpPr>
        <p:sp>
          <p:nvSpPr>
            <p:cNvPr id="13" name="Google Shape;13;p2"/>
            <p:cNvSpPr/>
            <p:nvPr/>
          </p:nvSpPr>
          <p:spPr>
            <a:xfrm>
              <a:off x="197288" y="3755754"/>
              <a:ext cx="945928" cy="844864"/>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2"/>
            <p:cNvSpPr/>
            <p:nvPr/>
          </p:nvSpPr>
          <p:spPr>
            <a:xfrm rot="1373105">
              <a:off x="344493" y="2829253"/>
              <a:ext cx="945918" cy="844855"/>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5" name="Google Shape;15;p2"/>
          <p:cNvSpPr/>
          <p:nvPr/>
        </p:nvSpPr>
        <p:spPr>
          <a:xfrm>
            <a:off x="8632900" y="329525"/>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2"/>
          <p:cNvSpPr/>
          <p:nvPr/>
        </p:nvSpPr>
        <p:spPr>
          <a:xfrm>
            <a:off x="1433450" y="3811050"/>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7;p2"/>
          <p:cNvSpPr/>
          <p:nvPr/>
        </p:nvSpPr>
        <p:spPr>
          <a:xfrm>
            <a:off x="3847100" y="357825"/>
            <a:ext cx="222000" cy="221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Google Shape;18;p2"/>
          <p:cNvSpPr/>
          <p:nvPr/>
        </p:nvSpPr>
        <p:spPr>
          <a:xfrm>
            <a:off x="7958850" y="4039625"/>
            <a:ext cx="236400" cy="236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
        <p:cNvGrpSpPr/>
        <p:nvPr/>
      </p:nvGrpSpPr>
      <p:grpSpPr>
        <a:xfrm>
          <a:off x="0" y="0"/>
          <a:ext cx="0" cy="0"/>
          <a:chOff x="0" y="0"/>
          <a:chExt cx="0" cy="0"/>
        </a:xfrm>
      </p:grpSpPr>
      <p:sp>
        <p:nvSpPr>
          <p:cNvPr id="56" name="Google Shape;56;p7"/>
          <p:cNvSpPr txBox="1">
            <a:spLocks noGrp="1"/>
          </p:cNvSpPr>
          <p:nvPr>
            <p:ph type="title"/>
          </p:nvPr>
        </p:nvSpPr>
        <p:spPr>
          <a:xfrm>
            <a:off x="2406900" y="1582925"/>
            <a:ext cx="4330200" cy="576000"/>
          </a:xfrm>
          <a:prstGeom prst="rect">
            <a:avLst/>
          </a:prstGeom>
        </p:spPr>
        <p:txBody>
          <a:bodyPr spcFirstLastPara="1" wrap="square" lIns="91425" tIns="91425" rIns="91425" bIns="91425" anchor="ctr" anchorCtr="0">
            <a:noAutofit/>
          </a:bodyPr>
          <a:lstStyle>
            <a:lvl1pPr lvl="0" algn="ctr">
              <a:spcBef>
                <a:spcPts val="0"/>
              </a:spcBef>
              <a:spcAft>
                <a:spcPts val="0"/>
              </a:spcAft>
              <a:buSzPts val="24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7" name="Google Shape;57;p7"/>
          <p:cNvSpPr txBox="1">
            <a:spLocks noGrp="1"/>
          </p:cNvSpPr>
          <p:nvPr>
            <p:ph type="body" idx="1"/>
          </p:nvPr>
        </p:nvSpPr>
        <p:spPr>
          <a:xfrm>
            <a:off x="2406900" y="2216250"/>
            <a:ext cx="4330200" cy="14331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sz="16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58" name="Google Shape;58;p7"/>
          <p:cNvSpPr/>
          <p:nvPr/>
        </p:nvSpPr>
        <p:spPr>
          <a:xfrm flipH="1">
            <a:off x="8" y="2726202"/>
            <a:ext cx="2795640" cy="2417303"/>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59;p7"/>
          <p:cNvSpPr/>
          <p:nvPr/>
        </p:nvSpPr>
        <p:spPr>
          <a:xfrm>
            <a:off x="626600" y="1863725"/>
            <a:ext cx="173100" cy="173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60;p7"/>
          <p:cNvSpPr/>
          <p:nvPr/>
        </p:nvSpPr>
        <p:spPr>
          <a:xfrm>
            <a:off x="4835875" y="4712350"/>
            <a:ext cx="348000" cy="348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61;p7"/>
          <p:cNvSpPr/>
          <p:nvPr/>
        </p:nvSpPr>
        <p:spPr>
          <a:xfrm>
            <a:off x="8370425" y="4191250"/>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62;p7"/>
          <p:cNvSpPr/>
          <p:nvPr/>
        </p:nvSpPr>
        <p:spPr>
          <a:xfrm>
            <a:off x="4043800" y="131975"/>
            <a:ext cx="222000" cy="221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3"/>
        <p:cNvGrpSpPr/>
        <p:nvPr/>
      </p:nvGrpSpPr>
      <p:grpSpPr>
        <a:xfrm>
          <a:off x="0" y="0"/>
          <a:ext cx="0" cy="0"/>
          <a:chOff x="0" y="0"/>
          <a:chExt cx="0" cy="0"/>
        </a:xfrm>
      </p:grpSpPr>
      <p:sp>
        <p:nvSpPr>
          <p:cNvPr id="64" name="Google Shape;64;p8"/>
          <p:cNvSpPr txBox="1">
            <a:spLocks noGrp="1"/>
          </p:cNvSpPr>
          <p:nvPr>
            <p:ph type="title"/>
          </p:nvPr>
        </p:nvSpPr>
        <p:spPr>
          <a:xfrm>
            <a:off x="2143621" y="3155375"/>
            <a:ext cx="4859100" cy="556200"/>
          </a:xfrm>
          <a:prstGeom prst="rect">
            <a:avLst/>
          </a:prstGeom>
        </p:spPr>
        <p:txBody>
          <a:bodyPr spcFirstLastPara="1" wrap="square" lIns="91425" tIns="91425" rIns="91425" bIns="91425" anchor="ctr" anchorCtr="0">
            <a:noAutofit/>
          </a:bodyPr>
          <a:lstStyle>
            <a:lvl1pPr lvl="0" algn="r">
              <a:spcBef>
                <a:spcPts val="0"/>
              </a:spcBef>
              <a:spcAft>
                <a:spcPts val="0"/>
              </a:spcAft>
              <a:buSzPts val="2200"/>
              <a:buNone/>
              <a:defRPr sz="1900"/>
            </a:lvl1pPr>
            <a:lvl2pPr lvl="1">
              <a:spcBef>
                <a:spcPts val="0"/>
              </a:spcBef>
              <a:spcAft>
                <a:spcPts val="0"/>
              </a:spcAft>
              <a:buSzPts val="2200"/>
              <a:buNone/>
              <a:defRPr sz="2200"/>
            </a:lvl2pPr>
            <a:lvl3pPr lvl="2">
              <a:spcBef>
                <a:spcPts val="0"/>
              </a:spcBef>
              <a:spcAft>
                <a:spcPts val="0"/>
              </a:spcAft>
              <a:buSzPts val="2200"/>
              <a:buNone/>
              <a:defRPr sz="2200"/>
            </a:lvl3pPr>
            <a:lvl4pPr lvl="3">
              <a:spcBef>
                <a:spcPts val="0"/>
              </a:spcBef>
              <a:spcAft>
                <a:spcPts val="0"/>
              </a:spcAft>
              <a:buSzPts val="2200"/>
              <a:buNone/>
              <a:defRPr sz="2200"/>
            </a:lvl4pPr>
            <a:lvl5pPr lvl="4">
              <a:spcBef>
                <a:spcPts val="0"/>
              </a:spcBef>
              <a:spcAft>
                <a:spcPts val="0"/>
              </a:spcAft>
              <a:buSzPts val="2200"/>
              <a:buNone/>
              <a:defRPr sz="2200"/>
            </a:lvl5pPr>
            <a:lvl6pPr lvl="5">
              <a:spcBef>
                <a:spcPts val="0"/>
              </a:spcBef>
              <a:spcAft>
                <a:spcPts val="0"/>
              </a:spcAft>
              <a:buSzPts val="2200"/>
              <a:buNone/>
              <a:defRPr sz="2200"/>
            </a:lvl6pPr>
            <a:lvl7pPr lvl="6">
              <a:spcBef>
                <a:spcPts val="0"/>
              </a:spcBef>
              <a:spcAft>
                <a:spcPts val="0"/>
              </a:spcAft>
              <a:buSzPts val="2200"/>
              <a:buNone/>
              <a:defRPr sz="2200"/>
            </a:lvl7pPr>
            <a:lvl8pPr lvl="7">
              <a:spcBef>
                <a:spcPts val="0"/>
              </a:spcBef>
              <a:spcAft>
                <a:spcPts val="0"/>
              </a:spcAft>
              <a:buSzPts val="2200"/>
              <a:buNone/>
              <a:defRPr sz="2200"/>
            </a:lvl8pPr>
            <a:lvl9pPr lvl="8">
              <a:spcBef>
                <a:spcPts val="0"/>
              </a:spcBef>
              <a:spcAft>
                <a:spcPts val="0"/>
              </a:spcAft>
              <a:buSzPts val="2200"/>
              <a:buNone/>
              <a:defRPr sz="2200"/>
            </a:lvl9pPr>
          </a:lstStyle>
          <a:p>
            <a:endParaRPr/>
          </a:p>
        </p:txBody>
      </p:sp>
      <p:sp>
        <p:nvSpPr>
          <p:cNvPr id="65" name="Google Shape;65;p8"/>
          <p:cNvSpPr txBox="1">
            <a:spLocks noGrp="1"/>
          </p:cNvSpPr>
          <p:nvPr>
            <p:ph type="subTitle" idx="1"/>
          </p:nvPr>
        </p:nvSpPr>
        <p:spPr>
          <a:xfrm>
            <a:off x="2141300" y="1603900"/>
            <a:ext cx="4859100" cy="1277100"/>
          </a:xfrm>
          <a:prstGeom prst="rect">
            <a:avLst/>
          </a:prstGeom>
        </p:spPr>
        <p:txBody>
          <a:bodyPr spcFirstLastPara="1" wrap="square" lIns="91425" tIns="91425" rIns="91425" bIns="91425" anchor="b" anchorCtr="0">
            <a:noAutofit/>
          </a:bodyPr>
          <a:lstStyle>
            <a:lvl1pPr lvl="0" algn="r">
              <a:spcBef>
                <a:spcPts val="0"/>
              </a:spcBef>
              <a:spcAft>
                <a:spcPts val="0"/>
              </a:spcAft>
              <a:buSzPts val="1600"/>
              <a:buNone/>
              <a:defRPr sz="2100"/>
            </a:lvl1pPr>
            <a:lvl2pPr lvl="1">
              <a:spcBef>
                <a:spcPts val="0"/>
              </a:spcBef>
              <a:spcAft>
                <a:spcPts val="0"/>
              </a:spcAft>
              <a:buSzPts val="1600"/>
              <a:buNone/>
              <a:defRPr sz="1600"/>
            </a:lvl2pPr>
            <a:lvl3pPr lvl="2">
              <a:spcBef>
                <a:spcPts val="0"/>
              </a:spcBef>
              <a:spcAft>
                <a:spcPts val="0"/>
              </a:spcAft>
              <a:buSzPts val="1600"/>
              <a:buNone/>
              <a:defRPr sz="1600"/>
            </a:lvl3pPr>
            <a:lvl4pPr lvl="3">
              <a:spcBef>
                <a:spcPts val="0"/>
              </a:spcBef>
              <a:spcAft>
                <a:spcPts val="0"/>
              </a:spcAft>
              <a:buSzPts val="1600"/>
              <a:buNone/>
              <a:defRPr sz="1600"/>
            </a:lvl4pPr>
            <a:lvl5pPr lvl="4">
              <a:spcBef>
                <a:spcPts val="0"/>
              </a:spcBef>
              <a:spcAft>
                <a:spcPts val="0"/>
              </a:spcAft>
              <a:buSzPts val="1600"/>
              <a:buNone/>
              <a:defRPr sz="1600"/>
            </a:lvl5pPr>
            <a:lvl6pPr lvl="5">
              <a:spcBef>
                <a:spcPts val="0"/>
              </a:spcBef>
              <a:spcAft>
                <a:spcPts val="0"/>
              </a:spcAft>
              <a:buSzPts val="1600"/>
              <a:buNone/>
              <a:defRPr sz="1600"/>
            </a:lvl6pPr>
            <a:lvl7pPr lvl="6">
              <a:spcBef>
                <a:spcPts val="0"/>
              </a:spcBef>
              <a:spcAft>
                <a:spcPts val="0"/>
              </a:spcAft>
              <a:buSzPts val="1600"/>
              <a:buNone/>
              <a:defRPr sz="1600"/>
            </a:lvl7pPr>
            <a:lvl8pPr lvl="7">
              <a:spcBef>
                <a:spcPts val="0"/>
              </a:spcBef>
              <a:spcAft>
                <a:spcPts val="0"/>
              </a:spcAft>
              <a:buSzPts val="1600"/>
              <a:buNone/>
              <a:defRPr sz="1600"/>
            </a:lvl8pPr>
            <a:lvl9pPr lvl="8">
              <a:spcBef>
                <a:spcPts val="0"/>
              </a:spcBef>
              <a:spcAft>
                <a:spcPts val="0"/>
              </a:spcAft>
              <a:buSzPts val="1600"/>
              <a:buNone/>
              <a:defRPr sz="1600"/>
            </a:lvl9pPr>
          </a:lstStyle>
          <a:p>
            <a:endParaRPr/>
          </a:p>
        </p:txBody>
      </p:sp>
      <p:sp>
        <p:nvSpPr>
          <p:cNvPr id="66" name="Google Shape;66;p8"/>
          <p:cNvSpPr/>
          <p:nvPr/>
        </p:nvSpPr>
        <p:spPr>
          <a:xfrm>
            <a:off x="-26675" y="-20602"/>
            <a:ext cx="2613705" cy="2572422"/>
          </a:xfrm>
          <a:custGeom>
            <a:avLst/>
            <a:gdLst/>
            <a:ahLst/>
            <a:cxnLst/>
            <a:rect l="l" t="t" r="r" b="b"/>
            <a:pathLst>
              <a:path w="51029" h="50223" extrusionOk="0">
                <a:moveTo>
                  <a:pt x="0" y="0"/>
                </a:moveTo>
                <a:lnTo>
                  <a:pt x="590" y="49721"/>
                </a:lnTo>
                <a:cubicBezTo>
                  <a:pt x="641" y="49721"/>
                  <a:pt x="3385" y="50182"/>
                  <a:pt x="3436" y="50182"/>
                </a:cubicBezTo>
                <a:cubicBezTo>
                  <a:pt x="3885" y="50174"/>
                  <a:pt x="4333" y="50170"/>
                  <a:pt x="4783" y="50170"/>
                </a:cubicBezTo>
                <a:cubicBezTo>
                  <a:pt x="6537" y="50170"/>
                  <a:pt x="8295" y="50223"/>
                  <a:pt x="10050" y="50223"/>
                </a:cubicBezTo>
                <a:cubicBezTo>
                  <a:pt x="11826" y="50223"/>
                  <a:pt x="13598" y="50169"/>
                  <a:pt x="15360" y="49951"/>
                </a:cubicBezTo>
                <a:cubicBezTo>
                  <a:pt x="19027" y="49490"/>
                  <a:pt x="22899" y="48054"/>
                  <a:pt x="24745" y="44874"/>
                </a:cubicBezTo>
                <a:cubicBezTo>
                  <a:pt x="27489" y="40079"/>
                  <a:pt x="24514" y="33720"/>
                  <a:pt x="26617" y="28643"/>
                </a:cubicBezTo>
                <a:cubicBezTo>
                  <a:pt x="28412" y="24309"/>
                  <a:pt x="33232" y="22181"/>
                  <a:pt x="37669" y="20668"/>
                </a:cubicBezTo>
                <a:cubicBezTo>
                  <a:pt x="42079" y="19155"/>
                  <a:pt x="46951" y="17514"/>
                  <a:pt x="49387" y="13514"/>
                </a:cubicBezTo>
                <a:cubicBezTo>
                  <a:pt x="50541" y="11590"/>
                  <a:pt x="50977" y="9308"/>
                  <a:pt x="51028" y="7077"/>
                </a:cubicBezTo>
                <a:cubicBezTo>
                  <a:pt x="51028" y="5667"/>
                  <a:pt x="50823" y="1590"/>
                  <a:pt x="50490" y="205"/>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67;p8"/>
          <p:cNvSpPr/>
          <p:nvPr/>
        </p:nvSpPr>
        <p:spPr>
          <a:xfrm>
            <a:off x="7000374" y="3289959"/>
            <a:ext cx="2143649" cy="1853546"/>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68" name="Google Shape;68;p8"/>
          <p:cNvGrpSpPr/>
          <p:nvPr/>
        </p:nvGrpSpPr>
        <p:grpSpPr>
          <a:xfrm rot="-4820842">
            <a:off x="7155469" y="18127"/>
            <a:ext cx="887797" cy="1398479"/>
            <a:chOff x="197288" y="2678578"/>
            <a:chExt cx="1220170" cy="1922041"/>
          </a:xfrm>
        </p:grpSpPr>
        <p:sp>
          <p:nvSpPr>
            <p:cNvPr id="69" name="Google Shape;69;p8"/>
            <p:cNvSpPr/>
            <p:nvPr/>
          </p:nvSpPr>
          <p:spPr>
            <a:xfrm>
              <a:off x="197288" y="3755754"/>
              <a:ext cx="945928" cy="844864"/>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8"/>
            <p:cNvSpPr/>
            <p:nvPr/>
          </p:nvSpPr>
          <p:spPr>
            <a:xfrm rot="1373105">
              <a:off x="344493" y="2829253"/>
              <a:ext cx="945918" cy="844855"/>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1" name="Google Shape;71;p8"/>
          <p:cNvSpPr/>
          <p:nvPr/>
        </p:nvSpPr>
        <p:spPr>
          <a:xfrm>
            <a:off x="4187900" y="4657600"/>
            <a:ext cx="236400" cy="236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8"/>
          <p:cNvSpPr/>
          <p:nvPr/>
        </p:nvSpPr>
        <p:spPr>
          <a:xfrm>
            <a:off x="8430725" y="2360050"/>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8"/>
          <p:cNvSpPr/>
          <p:nvPr/>
        </p:nvSpPr>
        <p:spPr>
          <a:xfrm>
            <a:off x="662525" y="3399651"/>
            <a:ext cx="222000" cy="221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74;p8"/>
          <p:cNvSpPr/>
          <p:nvPr/>
        </p:nvSpPr>
        <p:spPr>
          <a:xfrm>
            <a:off x="3776300" y="287225"/>
            <a:ext cx="363600" cy="362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75" name="Google Shape;75;p8"/>
          <p:cNvGrpSpPr/>
          <p:nvPr/>
        </p:nvGrpSpPr>
        <p:grpSpPr>
          <a:xfrm>
            <a:off x="1024233" y="3528580"/>
            <a:ext cx="2239200" cy="2150748"/>
            <a:chOff x="995933" y="3538005"/>
            <a:chExt cx="2239200" cy="2150748"/>
          </a:xfrm>
        </p:grpSpPr>
        <p:sp>
          <p:nvSpPr>
            <p:cNvPr id="76" name="Google Shape;76;p8"/>
            <p:cNvSpPr/>
            <p:nvPr/>
          </p:nvSpPr>
          <p:spPr>
            <a:xfrm rot="-134995" flipH="1">
              <a:off x="1026594" y="4038286"/>
              <a:ext cx="2177879" cy="160833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8"/>
            <p:cNvSpPr/>
            <p:nvPr/>
          </p:nvSpPr>
          <p:spPr>
            <a:xfrm rot="-8100000">
              <a:off x="2301505" y="3691321"/>
              <a:ext cx="688275" cy="614739"/>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8"/>
        <p:cNvGrpSpPr/>
        <p:nvPr/>
      </p:nvGrpSpPr>
      <p:grpSpPr>
        <a:xfrm>
          <a:off x="0" y="0"/>
          <a:ext cx="0" cy="0"/>
          <a:chOff x="0" y="0"/>
          <a:chExt cx="0" cy="0"/>
        </a:xfrm>
      </p:grpSpPr>
      <p:sp>
        <p:nvSpPr>
          <p:cNvPr id="79" name="Google Shape;79;p9"/>
          <p:cNvSpPr/>
          <p:nvPr/>
        </p:nvSpPr>
        <p:spPr>
          <a:xfrm>
            <a:off x="4572000" y="-125"/>
            <a:ext cx="45720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80;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1" name="Google Shape;81;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2" name="Google Shape;82;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30200">
              <a:spcBef>
                <a:spcPts val="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7"/>
        <p:cNvGrpSpPr/>
        <p:nvPr/>
      </p:nvGrpSpPr>
      <p:grpSpPr>
        <a:xfrm>
          <a:off x="0" y="0"/>
          <a:ext cx="0" cy="0"/>
          <a:chOff x="0" y="0"/>
          <a:chExt cx="0" cy="0"/>
        </a:xfrm>
      </p:grpSpPr>
      <p:sp>
        <p:nvSpPr>
          <p:cNvPr id="88" name="Google Shape;88;p11"/>
          <p:cNvSpPr/>
          <p:nvPr/>
        </p:nvSpPr>
        <p:spPr>
          <a:xfrm rot="10800000" flipH="1">
            <a:off x="6560655" y="-7073"/>
            <a:ext cx="2583347" cy="2233739"/>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89;p11"/>
          <p:cNvSpPr/>
          <p:nvPr/>
        </p:nvSpPr>
        <p:spPr>
          <a:xfrm rot="-475456">
            <a:off x="1823075" y="-510743"/>
            <a:ext cx="5503250" cy="465178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90;p11"/>
          <p:cNvSpPr txBox="1">
            <a:spLocks noGrp="1"/>
          </p:cNvSpPr>
          <p:nvPr>
            <p:ph type="title" hasCustomPrompt="1"/>
          </p:nvPr>
        </p:nvSpPr>
        <p:spPr>
          <a:xfrm>
            <a:off x="2119875" y="1818600"/>
            <a:ext cx="4904400" cy="1145400"/>
          </a:xfrm>
          <a:prstGeom prst="rect">
            <a:avLst/>
          </a:prstGeom>
        </p:spPr>
        <p:txBody>
          <a:bodyPr spcFirstLastPara="1" wrap="square" lIns="91425" tIns="91425" rIns="91425" bIns="91425" anchor="ctr" anchorCtr="0">
            <a:noAutofit/>
          </a:bodyPr>
          <a:lstStyle>
            <a:lvl1pPr lvl="0" algn="ctr">
              <a:spcBef>
                <a:spcPts val="0"/>
              </a:spcBef>
              <a:spcAft>
                <a:spcPts val="0"/>
              </a:spcAft>
              <a:buSzPts val="12000"/>
              <a:buNone/>
              <a:defRPr sz="7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11"/>
          <p:cNvSpPr txBox="1">
            <a:spLocks noGrp="1"/>
          </p:cNvSpPr>
          <p:nvPr>
            <p:ph type="body" idx="1"/>
          </p:nvPr>
        </p:nvSpPr>
        <p:spPr>
          <a:xfrm>
            <a:off x="2119875" y="2859302"/>
            <a:ext cx="4904400" cy="465600"/>
          </a:xfrm>
          <a:prstGeom prst="rect">
            <a:avLst/>
          </a:prstGeom>
        </p:spPr>
        <p:txBody>
          <a:bodyPr spcFirstLastPara="1" wrap="square" lIns="91425" tIns="91425" rIns="91425" bIns="91425" anchor="t" anchorCtr="0">
            <a:noAutofit/>
          </a:bodyPr>
          <a:lstStyle>
            <a:lvl1pPr marL="457200" lvl="0" indent="-330200" algn="ctr">
              <a:spcBef>
                <a:spcPts val="0"/>
              </a:spcBef>
              <a:spcAft>
                <a:spcPts val="0"/>
              </a:spcAft>
              <a:buSzPts val="1600"/>
              <a:buChar char="●"/>
              <a:defRPr/>
            </a:lvl1pPr>
            <a:lvl2pPr marL="914400" lvl="1" indent="-330200" algn="ctr">
              <a:spcBef>
                <a:spcPts val="0"/>
              </a:spcBef>
              <a:spcAft>
                <a:spcPts val="0"/>
              </a:spcAft>
              <a:buSzPts val="1600"/>
              <a:buChar char="○"/>
              <a:defRPr/>
            </a:lvl2pPr>
            <a:lvl3pPr marL="1371600" lvl="2" indent="-330200" algn="ctr">
              <a:spcBef>
                <a:spcPts val="0"/>
              </a:spcBef>
              <a:spcAft>
                <a:spcPts val="0"/>
              </a:spcAft>
              <a:buSzPts val="1600"/>
              <a:buChar char="■"/>
              <a:defRPr/>
            </a:lvl3pPr>
            <a:lvl4pPr marL="1828800" lvl="3" indent="-330200" algn="ctr">
              <a:spcBef>
                <a:spcPts val="0"/>
              </a:spcBef>
              <a:spcAft>
                <a:spcPts val="0"/>
              </a:spcAft>
              <a:buSzPts val="1600"/>
              <a:buChar char="●"/>
              <a:defRPr/>
            </a:lvl4pPr>
            <a:lvl5pPr marL="2286000" lvl="4" indent="-330200" algn="ctr">
              <a:spcBef>
                <a:spcPts val="0"/>
              </a:spcBef>
              <a:spcAft>
                <a:spcPts val="0"/>
              </a:spcAft>
              <a:buSzPts val="1600"/>
              <a:buChar char="○"/>
              <a:defRPr/>
            </a:lvl5pPr>
            <a:lvl6pPr marL="2743200" lvl="5" indent="-330200" algn="ctr">
              <a:spcBef>
                <a:spcPts val="0"/>
              </a:spcBef>
              <a:spcAft>
                <a:spcPts val="0"/>
              </a:spcAft>
              <a:buSzPts val="1600"/>
              <a:buChar char="■"/>
              <a:defRPr/>
            </a:lvl6pPr>
            <a:lvl7pPr marL="3200400" lvl="6" indent="-330200" algn="ctr">
              <a:spcBef>
                <a:spcPts val="0"/>
              </a:spcBef>
              <a:spcAft>
                <a:spcPts val="0"/>
              </a:spcAft>
              <a:buSzPts val="1600"/>
              <a:buChar char="●"/>
              <a:defRPr/>
            </a:lvl7pPr>
            <a:lvl8pPr marL="3657600" lvl="7" indent="-330200" algn="ctr">
              <a:spcBef>
                <a:spcPts val="0"/>
              </a:spcBef>
              <a:spcAft>
                <a:spcPts val="0"/>
              </a:spcAft>
              <a:buSzPts val="1600"/>
              <a:buChar char="○"/>
              <a:defRPr/>
            </a:lvl8pPr>
            <a:lvl9pPr marL="4114800" lvl="8" indent="-330200" algn="ctr">
              <a:spcBef>
                <a:spcPts val="0"/>
              </a:spcBef>
              <a:spcAft>
                <a:spcPts val="0"/>
              </a:spcAft>
              <a:buSzPts val="1600"/>
              <a:buChar char="■"/>
              <a:defRPr/>
            </a:lvl9pPr>
          </a:lstStyle>
          <a:p>
            <a:endParaRPr/>
          </a:p>
        </p:txBody>
      </p:sp>
      <p:sp>
        <p:nvSpPr>
          <p:cNvPr id="92" name="Google Shape;92;p11"/>
          <p:cNvSpPr/>
          <p:nvPr/>
        </p:nvSpPr>
        <p:spPr>
          <a:xfrm>
            <a:off x="627160" y="1908925"/>
            <a:ext cx="322800" cy="321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11"/>
          <p:cNvSpPr/>
          <p:nvPr/>
        </p:nvSpPr>
        <p:spPr>
          <a:xfrm>
            <a:off x="5005045" y="4426200"/>
            <a:ext cx="467400" cy="465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94;p11"/>
          <p:cNvSpPr/>
          <p:nvPr/>
        </p:nvSpPr>
        <p:spPr>
          <a:xfrm>
            <a:off x="8323372" y="3171900"/>
            <a:ext cx="153600" cy="153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95;p11"/>
          <p:cNvSpPr/>
          <p:nvPr/>
        </p:nvSpPr>
        <p:spPr>
          <a:xfrm>
            <a:off x="1005175" y="369100"/>
            <a:ext cx="170400" cy="17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96"/>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1" name="Shape 97"/>
        <p:cNvGrpSpPr/>
        <p:nvPr/>
      </p:nvGrpSpPr>
      <p:grpSpPr>
        <a:xfrm>
          <a:off x="0" y="0"/>
          <a:ext cx="0" cy="0"/>
          <a:chOff x="0" y="0"/>
          <a:chExt cx="0" cy="0"/>
        </a:xfrm>
      </p:grpSpPr>
      <p:sp>
        <p:nvSpPr>
          <p:cNvPr id="98" name="Google Shape;98;p13"/>
          <p:cNvSpPr/>
          <p:nvPr/>
        </p:nvSpPr>
        <p:spPr>
          <a:xfrm>
            <a:off x="8733798" y="3291823"/>
            <a:ext cx="159600" cy="159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99;p13"/>
          <p:cNvSpPr/>
          <p:nvPr/>
        </p:nvSpPr>
        <p:spPr>
          <a:xfrm>
            <a:off x="7629878" y="3834272"/>
            <a:ext cx="1514082" cy="1309179"/>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0;p13"/>
          <p:cNvSpPr/>
          <p:nvPr/>
        </p:nvSpPr>
        <p:spPr>
          <a:xfrm rot="273766">
            <a:off x="-241601" y="149001"/>
            <a:ext cx="8847138" cy="536149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 name="Google Shape;101;p13"/>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02" name="Google Shape;102;p13"/>
          <p:cNvSpPr txBox="1">
            <a:spLocks noGrp="1"/>
          </p:cNvSpPr>
          <p:nvPr>
            <p:ph type="title" idx="2"/>
          </p:nvPr>
        </p:nvSpPr>
        <p:spPr>
          <a:xfrm>
            <a:off x="1556125" y="2071672"/>
            <a:ext cx="2866200" cy="489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3" name="Google Shape;103;p13"/>
          <p:cNvSpPr txBox="1">
            <a:spLocks noGrp="1"/>
          </p:cNvSpPr>
          <p:nvPr>
            <p:ph type="title" idx="3" hasCustomPrompt="1"/>
          </p:nvPr>
        </p:nvSpPr>
        <p:spPr>
          <a:xfrm>
            <a:off x="713225" y="1905900"/>
            <a:ext cx="837600" cy="1005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600">
                <a:solidFill>
                  <a:schemeClr val="dk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4" name="Google Shape;104;p13"/>
          <p:cNvSpPr txBox="1">
            <a:spLocks noGrp="1"/>
          </p:cNvSpPr>
          <p:nvPr>
            <p:ph type="title" idx="4"/>
          </p:nvPr>
        </p:nvSpPr>
        <p:spPr>
          <a:xfrm>
            <a:off x="1556125" y="3380000"/>
            <a:ext cx="2866200" cy="489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5" name="Google Shape;105;p13"/>
          <p:cNvSpPr txBox="1">
            <a:spLocks noGrp="1"/>
          </p:cNvSpPr>
          <p:nvPr>
            <p:ph type="title" idx="5" hasCustomPrompt="1"/>
          </p:nvPr>
        </p:nvSpPr>
        <p:spPr>
          <a:xfrm>
            <a:off x="713225" y="3207950"/>
            <a:ext cx="837600" cy="1005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600">
                <a:solidFill>
                  <a:schemeClr val="dk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6" name="Google Shape;106;p13"/>
          <p:cNvSpPr txBox="1">
            <a:spLocks noGrp="1"/>
          </p:cNvSpPr>
          <p:nvPr>
            <p:ph type="title" idx="6"/>
          </p:nvPr>
        </p:nvSpPr>
        <p:spPr>
          <a:xfrm>
            <a:off x="5354375" y="2069027"/>
            <a:ext cx="2866200" cy="489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7" name="Google Shape;107;p13"/>
          <p:cNvSpPr txBox="1">
            <a:spLocks noGrp="1"/>
          </p:cNvSpPr>
          <p:nvPr>
            <p:ph type="title" idx="7" hasCustomPrompt="1"/>
          </p:nvPr>
        </p:nvSpPr>
        <p:spPr>
          <a:xfrm>
            <a:off x="4511475" y="1905900"/>
            <a:ext cx="837600" cy="1005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600">
                <a:solidFill>
                  <a:schemeClr val="dk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08" name="Google Shape;108;p13"/>
          <p:cNvSpPr txBox="1">
            <a:spLocks noGrp="1"/>
          </p:cNvSpPr>
          <p:nvPr>
            <p:ph type="title" idx="8"/>
          </p:nvPr>
        </p:nvSpPr>
        <p:spPr>
          <a:xfrm>
            <a:off x="5354375" y="3380000"/>
            <a:ext cx="2866200" cy="489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09" name="Google Shape;109;p13"/>
          <p:cNvSpPr txBox="1">
            <a:spLocks noGrp="1"/>
          </p:cNvSpPr>
          <p:nvPr>
            <p:ph type="title" idx="9" hasCustomPrompt="1"/>
          </p:nvPr>
        </p:nvSpPr>
        <p:spPr>
          <a:xfrm>
            <a:off x="4511475" y="3207950"/>
            <a:ext cx="837600" cy="1005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600">
                <a:solidFill>
                  <a:schemeClr val="dk2"/>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10" name="Google Shape;110;p13"/>
          <p:cNvSpPr txBox="1">
            <a:spLocks noGrp="1"/>
          </p:cNvSpPr>
          <p:nvPr>
            <p:ph type="subTitle" idx="1"/>
          </p:nvPr>
        </p:nvSpPr>
        <p:spPr>
          <a:xfrm>
            <a:off x="1556100" y="2408875"/>
            <a:ext cx="2105400" cy="572700"/>
          </a:xfrm>
          <a:prstGeom prst="rect">
            <a:avLst/>
          </a:prstGeom>
        </p:spPr>
        <p:txBody>
          <a:bodyPr spcFirstLastPara="1" wrap="square" lIns="91425" tIns="91425" rIns="91425" bIns="91425" anchor="t" anchorCtr="0">
            <a:noAutofit/>
          </a:bodyPr>
          <a:lstStyle>
            <a:lvl1pPr lvl="0">
              <a:spcBef>
                <a:spcPts val="0"/>
              </a:spcBef>
              <a:spcAft>
                <a:spcPts val="0"/>
              </a:spcAft>
              <a:buSzPts val="1600"/>
              <a:buNone/>
              <a:defRPr sz="1600"/>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111" name="Google Shape;111;p13"/>
          <p:cNvSpPr txBox="1">
            <a:spLocks noGrp="1"/>
          </p:cNvSpPr>
          <p:nvPr>
            <p:ph type="subTitle" idx="13"/>
          </p:nvPr>
        </p:nvSpPr>
        <p:spPr>
          <a:xfrm>
            <a:off x="1556100" y="3756350"/>
            <a:ext cx="2105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12" name="Google Shape;112;p13"/>
          <p:cNvSpPr txBox="1">
            <a:spLocks noGrp="1"/>
          </p:cNvSpPr>
          <p:nvPr>
            <p:ph type="subTitle" idx="14"/>
          </p:nvPr>
        </p:nvSpPr>
        <p:spPr>
          <a:xfrm>
            <a:off x="5354375" y="2412425"/>
            <a:ext cx="2105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13" name="Google Shape;113;p13"/>
          <p:cNvSpPr txBox="1">
            <a:spLocks noGrp="1"/>
          </p:cNvSpPr>
          <p:nvPr>
            <p:ph type="subTitle" idx="15"/>
          </p:nvPr>
        </p:nvSpPr>
        <p:spPr>
          <a:xfrm>
            <a:off x="5354375" y="3759351"/>
            <a:ext cx="21054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14" name="Google Shape;114;p13"/>
          <p:cNvSpPr/>
          <p:nvPr/>
        </p:nvSpPr>
        <p:spPr>
          <a:xfrm>
            <a:off x="6391550" y="160350"/>
            <a:ext cx="236400" cy="236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four columns 1">
  <p:cSld name="CUSTOM_2_2">
    <p:spTree>
      <p:nvGrpSpPr>
        <p:cNvPr id="1" name="Shape 159"/>
        <p:cNvGrpSpPr/>
        <p:nvPr/>
      </p:nvGrpSpPr>
      <p:grpSpPr>
        <a:xfrm>
          <a:off x="0" y="0"/>
          <a:ext cx="0" cy="0"/>
          <a:chOff x="0" y="0"/>
          <a:chExt cx="0" cy="0"/>
        </a:xfrm>
      </p:grpSpPr>
      <p:sp>
        <p:nvSpPr>
          <p:cNvPr id="160" name="Google Shape;160;p17"/>
          <p:cNvSpPr/>
          <p:nvPr/>
        </p:nvSpPr>
        <p:spPr>
          <a:xfrm rot="134873">
            <a:off x="-255823" y="326252"/>
            <a:ext cx="5193396" cy="493429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61;p17"/>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2" name="Google Shape;162;p17"/>
          <p:cNvSpPr txBox="1">
            <a:spLocks noGrp="1"/>
          </p:cNvSpPr>
          <p:nvPr>
            <p:ph type="title" idx="2"/>
          </p:nvPr>
        </p:nvSpPr>
        <p:spPr>
          <a:xfrm>
            <a:off x="713225" y="1904099"/>
            <a:ext cx="18342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3" name="Google Shape;163;p17"/>
          <p:cNvSpPr txBox="1">
            <a:spLocks noGrp="1"/>
          </p:cNvSpPr>
          <p:nvPr>
            <p:ph type="subTitle" idx="1"/>
          </p:nvPr>
        </p:nvSpPr>
        <p:spPr>
          <a:xfrm>
            <a:off x="713225" y="2253724"/>
            <a:ext cx="1834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64" name="Google Shape;164;p17"/>
          <p:cNvSpPr txBox="1">
            <a:spLocks noGrp="1"/>
          </p:cNvSpPr>
          <p:nvPr>
            <p:ph type="title" idx="3"/>
          </p:nvPr>
        </p:nvSpPr>
        <p:spPr>
          <a:xfrm>
            <a:off x="713225" y="3589499"/>
            <a:ext cx="18342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5" name="Google Shape;165;p17"/>
          <p:cNvSpPr txBox="1">
            <a:spLocks noGrp="1"/>
          </p:cNvSpPr>
          <p:nvPr>
            <p:ph type="subTitle" idx="4"/>
          </p:nvPr>
        </p:nvSpPr>
        <p:spPr>
          <a:xfrm>
            <a:off x="713225" y="3939124"/>
            <a:ext cx="1834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66" name="Google Shape;166;p17"/>
          <p:cNvSpPr txBox="1">
            <a:spLocks noGrp="1"/>
          </p:cNvSpPr>
          <p:nvPr>
            <p:ph type="title" idx="5"/>
          </p:nvPr>
        </p:nvSpPr>
        <p:spPr>
          <a:xfrm>
            <a:off x="2674035" y="1904099"/>
            <a:ext cx="18342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7" name="Google Shape;167;p17"/>
          <p:cNvSpPr txBox="1">
            <a:spLocks noGrp="1"/>
          </p:cNvSpPr>
          <p:nvPr>
            <p:ph type="subTitle" idx="6"/>
          </p:nvPr>
        </p:nvSpPr>
        <p:spPr>
          <a:xfrm>
            <a:off x="2674035" y="2253724"/>
            <a:ext cx="1834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68" name="Google Shape;168;p17"/>
          <p:cNvSpPr txBox="1">
            <a:spLocks noGrp="1"/>
          </p:cNvSpPr>
          <p:nvPr>
            <p:ph type="title" idx="7"/>
          </p:nvPr>
        </p:nvSpPr>
        <p:spPr>
          <a:xfrm>
            <a:off x="2674035" y="3589499"/>
            <a:ext cx="18342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69" name="Google Shape;169;p17"/>
          <p:cNvSpPr txBox="1">
            <a:spLocks noGrp="1"/>
          </p:cNvSpPr>
          <p:nvPr>
            <p:ph type="subTitle" idx="8"/>
          </p:nvPr>
        </p:nvSpPr>
        <p:spPr>
          <a:xfrm>
            <a:off x="2674035" y="3939124"/>
            <a:ext cx="18342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70" name="Google Shape;170;p17"/>
          <p:cNvSpPr/>
          <p:nvPr/>
        </p:nvSpPr>
        <p:spPr>
          <a:xfrm rot="-5400000">
            <a:off x="7364929" y="129121"/>
            <a:ext cx="1908201" cy="1649962"/>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71;p17"/>
          <p:cNvSpPr/>
          <p:nvPr/>
        </p:nvSpPr>
        <p:spPr>
          <a:xfrm>
            <a:off x="8782375" y="3089750"/>
            <a:ext cx="197100" cy="196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72;p17"/>
          <p:cNvSpPr/>
          <p:nvPr/>
        </p:nvSpPr>
        <p:spPr>
          <a:xfrm>
            <a:off x="6819775" y="4695625"/>
            <a:ext cx="108600" cy="108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73;p17"/>
          <p:cNvSpPr/>
          <p:nvPr/>
        </p:nvSpPr>
        <p:spPr>
          <a:xfrm>
            <a:off x="5266075" y="158216"/>
            <a:ext cx="336900" cy="335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six columns">
  <p:cSld name="CUSTOM_2_1">
    <p:spTree>
      <p:nvGrpSpPr>
        <p:cNvPr id="1" name="Shape 174"/>
        <p:cNvGrpSpPr/>
        <p:nvPr/>
      </p:nvGrpSpPr>
      <p:grpSpPr>
        <a:xfrm>
          <a:off x="0" y="0"/>
          <a:ext cx="0" cy="0"/>
          <a:chOff x="0" y="0"/>
          <a:chExt cx="0" cy="0"/>
        </a:xfrm>
      </p:grpSpPr>
      <p:sp>
        <p:nvSpPr>
          <p:cNvPr id="175" name="Google Shape;175;p18"/>
          <p:cNvSpPr/>
          <p:nvPr/>
        </p:nvSpPr>
        <p:spPr>
          <a:xfrm rot="5400000">
            <a:off x="7731788" y="-255533"/>
            <a:ext cx="1423454" cy="1400971"/>
          </a:xfrm>
          <a:custGeom>
            <a:avLst/>
            <a:gdLst/>
            <a:ahLst/>
            <a:cxnLst/>
            <a:rect l="l" t="t" r="r" b="b"/>
            <a:pathLst>
              <a:path w="51029" h="50223" extrusionOk="0">
                <a:moveTo>
                  <a:pt x="0" y="0"/>
                </a:moveTo>
                <a:lnTo>
                  <a:pt x="590" y="49721"/>
                </a:lnTo>
                <a:cubicBezTo>
                  <a:pt x="641" y="49721"/>
                  <a:pt x="3385" y="50182"/>
                  <a:pt x="3436" y="50182"/>
                </a:cubicBezTo>
                <a:cubicBezTo>
                  <a:pt x="3885" y="50174"/>
                  <a:pt x="4333" y="50170"/>
                  <a:pt x="4783" y="50170"/>
                </a:cubicBezTo>
                <a:cubicBezTo>
                  <a:pt x="6537" y="50170"/>
                  <a:pt x="8295" y="50223"/>
                  <a:pt x="10050" y="50223"/>
                </a:cubicBezTo>
                <a:cubicBezTo>
                  <a:pt x="11826" y="50223"/>
                  <a:pt x="13598" y="50169"/>
                  <a:pt x="15360" y="49951"/>
                </a:cubicBezTo>
                <a:cubicBezTo>
                  <a:pt x="19027" y="49490"/>
                  <a:pt x="22899" y="48054"/>
                  <a:pt x="24745" y="44874"/>
                </a:cubicBezTo>
                <a:cubicBezTo>
                  <a:pt x="27489" y="40079"/>
                  <a:pt x="24514" y="33720"/>
                  <a:pt x="26617" y="28643"/>
                </a:cubicBezTo>
                <a:cubicBezTo>
                  <a:pt x="28412" y="24309"/>
                  <a:pt x="33232" y="22181"/>
                  <a:pt x="37669" y="20668"/>
                </a:cubicBezTo>
                <a:cubicBezTo>
                  <a:pt x="42079" y="19155"/>
                  <a:pt x="46951" y="17514"/>
                  <a:pt x="49387" y="13514"/>
                </a:cubicBezTo>
                <a:cubicBezTo>
                  <a:pt x="50541" y="11590"/>
                  <a:pt x="50977" y="9308"/>
                  <a:pt x="51028" y="7077"/>
                </a:cubicBezTo>
                <a:cubicBezTo>
                  <a:pt x="51028" y="5667"/>
                  <a:pt x="50823" y="1590"/>
                  <a:pt x="50490" y="205"/>
                </a:cubicBezTo>
                <a:lnTo>
                  <a:pt x="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76;p18"/>
          <p:cNvSpPr/>
          <p:nvPr/>
        </p:nvSpPr>
        <p:spPr>
          <a:xfrm rot="135015">
            <a:off x="-164067" y="427702"/>
            <a:ext cx="8733134" cy="4413995"/>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77;p18"/>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8" name="Google Shape;178;p18"/>
          <p:cNvSpPr txBox="1">
            <a:spLocks noGrp="1"/>
          </p:cNvSpPr>
          <p:nvPr>
            <p:ph type="title" idx="2"/>
          </p:nvPr>
        </p:nvSpPr>
        <p:spPr>
          <a:xfrm>
            <a:off x="848853" y="1920075"/>
            <a:ext cx="21717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79" name="Google Shape;179;p18"/>
          <p:cNvSpPr txBox="1">
            <a:spLocks noGrp="1"/>
          </p:cNvSpPr>
          <p:nvPr>
            <p:ph type="subTitle" idx="1"/>
          </p:nvPr>
        </p:nvSpPr>
        <p:spPr>
          <a:xfrm>
            <a:off x="848853" y="2269700"/>
            <a:ext cx="2171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80" name="Google Shape;180;p18"/>
          <p:cNvSpPr txBox="1">
            <a:spLocks noGrp="1"/>
          </p:cNvSpPr>
          <p:nvPr>
            <p:ph type="title" idx="3"/>
          </p:nvPr>
        </p:nvSpPr>
        <p:spPr>
          <a:xfrm>
            <a:off x="3486153" y="1920075"/>
            <a:ext cx="21717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1" name="Google Shape;181;p18"/>
          <p:cNvSpPr txBox="1">
            <a:spLocks noGrp="1"/>
          </p:cNvSpPr>
          <p:nvPr>
            <p:ph type="subTitle" idx="4"/>
          </p:nvPr>
        </p:nvSpPr>
        <p:spPr>
          <a:xfrm>
            <a:off x="3486153" y="2269700"/>
            <a:ext cx="2171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82" name="Google Shape;182;p18"/>
          <p:cNvSpPr txBox="1">
            <a:spLocks noGrp="1"/>
          </p:cNvSpPr>
          <p:nvPr>
            <p:ph type="title" idx="5"/>
          </p:nvPr>
        </p:nvSpPr>
        <p:spPr>
          <a:xfrm>
            <a:off x="6123453" y="1920075"/>
            <a:ext cx="21717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3" name="Google Shape;183;p18"/>
          <p:cNvSpPr txBox="1">
            <a:spLocks noGrp="1"/>
          </p:cNvSpPr>
          <p:nvPr>
            <p:ph type="subTitle" idx="6"/>
          </p:nvPr>
        </p:nvSpPr>
        <p:spPr>
          <a:xfrm>
            <a:off x="6123453" y="2269700"/>
            <a:ext cx="2171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84" name="Google Shape;184;p18"/>
          <p:cNvSpPr txBox="1">
            <a:spLocks noGrp="1"/>
          </p:cNvSpPr>
          <p:nvPr>
            <p:ph type="title" idx="7"/>
          </p:nvPr>
        </p:nvSpPr>
        <p:spPr>
          <a:xfrm>
            <a:off x="848853" y="3467850"/>
            <a:ext cx="21717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5" name="Google Shape;185;p18"/>
          <p:cNvSpPr txBox="1">
            <a:spLocks noGrp="1"/>
          </p:cNvSpPr>
          <p:nvPr>
            <p:ph type="subTitle" idx="8"/>
          </p:nvPr>
        </p:nvSpPr>
        <p:spPr>
          <a:xfrm>
            <a:off x="848853" y="3817475"/>
            <a:ext cx="2171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86" name="Google Shape;186;p18"/>
          <p:cNvSpPr txBox="1">
            <a:spLocks noGrp="1"/>
          </p:cNvSpPr>
          <p:nvPr>
            <p:ph type="title" idx="9"/>
          </p:nvPr>
        </p:nvSpPr>
        <p:spPr>
          <a:xfrm>
            <a:off x="3486153" y="3467850"/>
            <a:ext cx="21717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7" name="Google Shape;187;p18"/>
          <p:cNvSpPr txBox="1">
            <a:spLocks noGrp="1"/>
          </p:cNvSpPr>
          <p:nvPr>
            <p:ph type="subTitle" idx="13"/>
          </p:nvPr>
        </p:nvSpPr>
        <p:spPr>
          <a:xfrm>
            <a:off x="3486153" y="3817475"/>
            <a:ext cx="2171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88" name="Google Shape;188;p18"/>
          <p:cNvSpPr txBox="1">
            <a:spLocks noGrp="1"/>
          </p:cNvSpPr>
          <p:nvPr>
            <p:ph type="title" idx="14"/>
          </p:nvPr>
        </p:nvSpPr>
        <p:spPr>
          <a:xfrm>
            <a:off x="6123453" y="3467850"/>
            <a:ext cx="2171700" cy="509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89" name="Google Shape;189;p18"/>
          <p:cNvSpPr txBox="1">
            <a:spLocks noGrp="1"/>
          </p:cNvSpPr>
          <p:nvPr>
            <p:ph type="subTitle" idx="15"/>
          </p:nvPr>
        </p:nvSpPr>
        <p:spPr>
          <a:xfrm>
            <a:off x="6123453" y="3817475"/>
            <a:ext cx="21717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p:cSld name="CUSTOM_5">
    <p:spTree>
      <p:nvGrpSpPr>
        <p:cNvPr id="1" name="Shape 190"/>
        <p:cNvGrpSpPr/>
        <p:nvPr/>
      </p:nvGrpSpPr>
      <p:grpSpPr>
        <a:xfrm>
          <a:off x="0" y="0"/>
          <a:ext cx="0" cy="0"/>
          <a:chOff x="0" y="0"/>
          <a:chExt cx="0" cy="0"/>
        </a:xfrm>
      </p:grpSpPr>
      <p:sp>
        <p:nvSpPr>
          <p:cNvPr id="191" name="Google Shape;191;p19"/>
          <p:cNvSpPr txBox="1">
            <a:spLocks noGrp="1"/>
          </p:cNvSpPr>
          <p:nvPr>
            <p:ph type="subTitle" idx="1"/>
          </p:nvPr>
        </p:nvSpPr>
        <p:spPr>
          <a:xfrm>
            <a:off x="713225" y="2320150"/>
            <a:ext cx="3306000" cy="14325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192" name="Google Shape;192;p19"/>
          <p:cNvSpPr/>
          <p:nvPr/>
        </p:nvSpPr>
        <p:spPr>
          <a:xfrm rot="10800000">
            <a:off x="8" y="-3"/>
            <a:ext cx="2520464" cy="2179366"/>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93;p19"/>
          <p:cNvSpPr/>
          <p:nvPr/>
        </p:nvSpPr>
        <p:spPr>
          <a:xfrm>
            <a:off x="153350" y="2746150"/>
            <a:ext cx="394500" cy="394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94;p19"/>
          <p:cNvSpPr/>
          <p:nvPr/>
        </p:nvSpPr>
        <p:spPr>
          <a:xfrm>
            <a:off x="2742925" y="4787100"/>
            <a:ext cx="173400" cy="173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95;p19"/>
          <p:cNvSpPr/>
          <p:nvPr/>
        </p:nvSpPr>
        <p:spPr>
          <a:xfrm>
            <a:off x="3468175" y="197375"/>
            <a:ext cx="101400" cy="101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96;p19"/>
          <p:cNvSpPr/>
          <p:nvPr/>
        </p:nvSpPr>
        <p:spPr>
          <a:xfrm>
            <a:off x="8746100" y="1800100"/>
            <a:ext cx="173400" cy="173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97;p19"/>
          <p:cNvSpPr txBox="1">
            <a:spLocks noGrp="1"/>
          </p:cNvSpPr>
          <p:nvPr>
            <p:ph type="title"/>
          </p:nvPr>
        </p:nvSpPr>
        <p:spPr>
          <a:xfrm>
            <a:off x="713225" y="539500"/>
            <a:ext cx="2593500" cy="10755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ullet points">
  <p:cSld name="CUSTOM_5_1_1">
    <p:spTree>
      <p:nvGrpSpPr>
        <p:cNvPr id="1" name="Shape 214"/>
        <p:cNvGrpSpPr/>
        <p:nvPr/>
      </p:nvGrpSpPr>
      <p:grpSpPr>
        <a:xfrm>
          <a:off x="0" y="0"/>
          <a:ext cx="0" cy="0"/>
          <a:chOff x="0" y="0"/>
          <a:chExt cx="0" cy="0"/>
        </a:xfrm>
      </p:grpSpPr>
      <p:sp>
        <p:nvSpPr>
          <p:cNvPr id="215" name="Google Shape;215;p22"/>
          <p:cNvSpPr txBox="1">
            <a:spLocks noGrp="1"/>
          </p:cNvSpPr>
          <p:nvPr>
            <p:ph type="subTitle" idx="1"/>
          </p:nvPr>
        </p:nvSpPr>
        <p:spPr>
          <a:xfrm>
            <a:off x="2417250" y="2141400"/>
            <a:ext cx="4314900" cy="1877100"/>
          </a:xfrm>
          <a:prstGeom prst="rect">
            <a:avLst/>
          </a:prstGeom>
        </p:spPr>
        <p:txBody>
          <a:bodyPr spcFirstLastPara="1" wrap="square" lIns="91425" tIns="91425" rIns="91425" bIns="91425" anchor="ctr" anchorCtr="0">
            <a:noAutofit/>
          </a:bodyPr>
          <a:lstStyle>
            <a:lvl1pPr lvl="0" rtl="0">
              <a:lnSpc>
                <a:spcPct val="115000"/>
              </a:lnSpc>
              <a:spcBef>
                <a:spcPts val="0"/>
              </a:spcBef>
              <a:spcAft>
                <a:spcPts val="0"/>
              </a:spcAft>
              <a:buSzPts val="1600"/>
              <a:buChar char="●"/>
              <a:defRPr sz="1600"/>
            </a:lvl1pPr>
            <a:lvl2pPr lvl="1" rtl="0">
              <a:spcBef>
                <a:spcPts val="0"/>
              </a:spcBef>
              <a:spcAft>
                <a:spcPts val="0"/>
              </a:spcAft>
              <a:buSzPts val="1600"/>
              <a:buChar char="○"/>
              <a:defRPr/>
            </a:lvl2pPr>
            <a:lvl3pPr lvl="2" rtl="0">
              <a:spcBef>
                <a:spcPts val="0"/>
              </a:spcBef>
              <a:spcAft>
                <a:spcPts val="0"/>
              </a:spcAft>
              <a:buSzPts val="1600"/>
              <a:buChar char="■"/>
              <a:defRPr/>
            </a:lvl3pPr>
            <a:lvl4pPr lvl="3" rtl="0">
              <a:spcBef>
                <a:spcPts val="0"/>
              </a:spcBef>
              <a:spcAft>
                <a:spcPts val="0"/>
              </a:spcAft>
              <a:buSzPts val="1600"/>
              <a:buChar char="●"/>
              <a:defRPr/>
            </a:lvl4pPr>
            <a:lvl5pPr lvl="4" rtl="0">
              <a:spcBef>
                <a:spcPts val="0"/>
              </a:spcBef>
              <a:spcAft>
                <a:spcPts val="0"/>
              </a:spcAft>
              <a:buSzPts val="1600"/>
              <a:buChar char="○"/>
              <a:defRPr/>
            </a:lvl5pPr>
            <a:lvl6pPr lvl="5" rtl="0">
              <a:spcBef>
                <a:spcPts val="0"/>
              </a:spcBef>
              <a:spcAft>
                <a:spcPts val="0"/>
              </a:spcAft>
              <a:buSzPts val="1600"/>
              <a:buChar char="■"/>
              <a:defRPr/>
            </a:lvl6pPr>
            <a:lvl7pPr lvl="6" rtl="0">
              <a:spcBef>
                <a:spcPts val="0"/>
              </a:spcBef>
              <a:spcAft>
                <a:spcPts val="0"/>
              </a:spcAft>
              <a:buSzPts val="1600"/>
              <a:buChar char="●"/>
              <a:defRPr/>
            </a:lvl7pPr>
            <a:lvl8pPr lvl="7" rtl="0">
              <a:spcBef>
                <a:spcPts val="0"/>
              </a:spcBef>
              <a:spcAft>
                <a:spcPts val="0"/>
              </a:spcAft>
              <a:buSzPts val="1600"/>
              <a:buChar char="○"/>
              <a:defRPr/>
            </a:lvl8pPr>
            <a:lvl9pPr lvl="8" rtl="0">
              <a:spcBef>
                <a:spcPts val="0"/>
              </a:spcBef>
              <a:spcAft>
                <a:spcPts val="0"/>
              </a:spcAft>
              <a:buSzPts val="1600"/>
              <a:buChar char="■"/>
              <a:defRPr/>
            </a:lvl9pPr>
          </a:lstStyle>
          <a:p>
            <a:endParaRPr/>
          </a:p>
        </p:txBody>
      </p:sp>
      <p:sp>
        <p:nvSpPr>
          <p:cNvPr id="216" name="Google Shape;216;p22"/>
          <p:cNvSpPr txBox="1">
            <a:spLocks noGrp="1"/>
          </p:cNvSpPr>
          <p:nvPr>
            <p:ph type="title"/>
          </p:nvPr>
        </p:nvSpPr>
        <p:spPr>
          <a:xfrm>
            <a:off x="713225" y="539500"/>
            <a:ext cx="77175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17" name="Google Shape;217;p22"/>
          <p:cNvSpPr/>
          <p:nvPr/>
        </p:nvSpPr>
        <p:spPr>
          <a:xfrm>
            <a:off x="7958850" y="4039625"/>
            <a:ext cx="236400" cy="236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18;p22"/>
          <p:cNvSpPr/>
          <p:nvPr/>
        </p:nvSpPr>
        <p:spPr>
          <a:xfrm>
            <a:off x="343975" y="1931350"/>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22"/>
          <p:cNvSpPr/>
          <p:nvPr/>
        </p:nvSpPr>
        <p:spPr>
          <a:xfrm>
            <a:off x="1180425" y="4648575"/>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22"/>
          <p:cNvSpPr/>
          <p:nvPr/>
        </p:nvSpPr>
        <p:spPr>
          <a:xfrm>
            <a:off x="3847100" y="357825"/>
            <a:ext cx="222000" cy="221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22"/>
          <p:cNvSpPr/>
          <p:nvPr/>
        </p:nvSpPr>
        <p:spPr>
          <a:xfrm rot="10800000" flipH="1">
            <a:off x="7185102" y="-21047"/>
            <a:ext cx="1958898" cy="1693798"/>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umbers and text">
  <p:cSld name="CUSTOM_6">
    <p:spTree>
      <p:nvGrpSpPr>
        <p:cNvPr id="1" name="Shape 229"/>
        <p:cNvGrpSpPr/>
        <p:nvPr/>
      </p:nvGrpSpPr>
      <p:grpSpPr>
        <a:xfrm>
          <a:off x="0" y="0"/>
          <a:ext cx="0" cy="0"/>
          <a:chOff x="0" y="0"/>
          <a:chExt cx="0" cy="0"/>
        </a:xfrm>
      </p:grpSpPr>
      <p:sp>
        <p:nvSpPr>
          <p:cNvPr id="230" name="Google Shape;230;p24"/>
          <p:cNvSpPr txBox="1">
            <a:spLocks noGrp="1"/>
          </p:cNvSpPr>
          <p:nvPr>
            <p:ph type="title" hasCustomPrompt="1"/>
          </p:nvPr>
        </p:nvSpPr>
        <p:spPr>
          <a:xfrm>
            <a:off x="1876500" y="808338"/>
            <a:ext cx="5391000" cy="81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000"/>
              <a:buNone/>
              <a:defRPr sz="41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31" name="Google Shape;231;p24"/>
          <p:cNvSpPr txBox="1">
            <a:spLocks noGrp="1"/>
          </p:cNvSpPr>
          <p:nvPr>
            <p:ph type="subTitle" idx="1"/>
          </p:nvPr>
        </p:nvSpPr>
        <p:spPr>
          <a:xfrm>
            <a:off x="1876525" y="1468263"/>
            <a:ext cx="5391000" cy="40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32" name="Google Shape;232;p24"/>
          <p:cNvSpPr txBox="1">
            <a:spLocks noGrp="1"/>
          </p:cNvSpPr>
          <p:nvPr>
            <p:ph type="title" idx="2" hasCustomPrompt="1"/>
          </p:nvPr>
        </p:nvSpPr>
        <p:spPr>
          <a:xfrm>
            <a:off x="1876500" y="2171738"/>
            <a:ext cx="5391000" cy="81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000"/>
              <a:buNone/>
              <a:defRPr sz="41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33" name="Google Shape;233;p24"/>
          <p:cNvSpPr txBox="1">
            <a:spLocks noGrp="1"/>
          </p:cNvSpPr>
          <p:nvPr>
            <p:ph type="subTitle" idx="3"/>
          </p:nvPr>
        </p:nvSpPr>
        <p:spPr>
          <a:xfrm>
            <a:off x="1876525" y="2831663"/>
            <a:ext cx="5391000" cy="40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34" name="Google Shape;234;p24"/>
          <p:cNvSpPr txBox="1">
            <a:spLocks noGrp="1"/>
          </p:cNvSpPr>
          <p:nvPr>
            <p:ph type="title" idx="4" hasCustomPrompt="1"/>
          </p:nvPr>
        </p:nvSpPr>
        <p:spPr>
          <a:xfrm>
            <a:off x="1876500" y="3535113"/>
            <a:ext cx="5391000" cy="81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7000"/>
              <a:buNone/>
              <a:defRPr sz="41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235" name="Google Shape;235;p24"/>
          <p:cNvSpPr txBox="1">
            <a:spLocks noGrp="1"/>
          </p:cNvSpPr>
          <p:nvPr>
            <p:ph type="subTitle" idx="5"/>
          </p:nvPr>
        </p:nvSpPr>
        <p:spPr>
          <a:xfrm>
            <a:off x="1876525" y="4195038"/>
            <a:ext cx="5391000" cy="40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36" name="Google Shape;236;p24"/>
          <p:cNvSpPr/>
          <p:nvPr/>
        </p:nvSpPr>
        <p:spPr>
          <a:xfrm flipH="1">
            <a:off x="1" y="1660539"/>
            <a:ext cx="4028086" cy="3482960"/>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237;p24"/>
          <p:cNvSpPr/>
          <p:nvPr/>
        </p:nvSpPr>
        <p:spPr>
          <a:xfrm>
            <a:off x="8002475" y="691725"/>
            <a:ext cx="236400" cy="236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238;p24"/>
          <p:cNvSpPr/>
          <p:nvPr/>
        </p:nvSpPr>
        <p:spPr>
          <a:xfrm>
            <a:off x="7267500" y="4195025"/>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239;p24"/>
          <p:cNvSpPr/>
          <p:nvPr/>
        </p:nvSpPr>
        <p:spPr>
          <a:xfrm>
            <a:off x="1433450" y="2169650"/>
            <a:ext cx="120600" cy="1203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240;p24"/>
          <p:cNvSpPr/>
          <p:nvPr/>
        </p:nvSpPr>
        <p:spPr>
          <a:xfrm>
            <a:off x="3847100" y="357825"/>
            <a:ext cx="222000" cy="221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24"/>
          <p:cNvSpPr/>
          <p:nvPr/>
        </p:nvSpPr>
        <p:spPr>
          <a:xfrm>
            <a:off x="577121" y="445750"/>
            <a:ext cx="410100" cy="4089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24"/>
          <p:cNvSpPr/>
          <p:nvPr/>
        </p:nvSpPr>
        <p:spPr>
          <a:xfrm>
            <a:off x="8691600" y="3222625"/>
            <a:ext cx="358800" cy="3588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p:cSld name="CUSTOM_1_1">
    <p:spTree>
      <p:nvGrpSpPr>
        <p:cNvPr id="1" name="Shape 252"/>
        <p:cNvGrpSpPr/>
        <p:nvPr/>
      </p:nvGrpSpPr>
      <p:grpSpPr>
        <a:xfrm>
          <a:off x="0" y="0"/>
          <a:ext cx="0" cy="0"/>
          <a:chOff x="0" y="0"/>
          <a:chExt cx="0" cy="0"/>
        </a:xfrm>
      </p:grpSpPr>
      <p:sp>
        <p:nvSpPr>
          <p:cNvPr id="253" name="Google Shape;253;p26"/>
          <p:cNvSpPr/>
          <p:nvPr/>
        </p:nvSpPr>
        <p:spPr>
          <a:xfrm flipH="1">
            <a:off x="3" y="3834322"/>
            <a:ext cx="1514082" cy="1309179"/>
          </a:xfrm>
          <a:custGeom>
            <a:avLst/>
            <a:gdLst/>
            <a:ahLst/>
            <a:cxnLst/>
            <a:rect l="l" t="t" r="r" b="b"/>
            <a:pathLst>
              <a:path w="48747" h="42150" extrusionOk="0">
                <a:moveTo>
                  <a:pt x="45884" y="1"/>
                </a:moveTo>
                <a:cubicBezTo>
                  <a:pt x="43565" y="1"/>
                  <a:pt x="41302" y="541"/>
                  <a:pt x="39541" y="1993"/>
                </a:cubicBezTo>
                <a:cubicBezTo>
                  <a:pt x="35284" y="5532"/>
                  <a:pt x="35848" y="12507"/>
                  <a:pt x="32079" y="16558"/>
                </a:cubicBezTo>
                <a:cubicBezTo>
                  <a:pt x="29249" y="19594"/>
                  <a:pt x="24774" y="20171"/>
                  <a:pt x="20534" y="20171"/>
                </a:cubicBezTo>
                <a:cubicBezTo>
                  <a:pt x="20010" y="20171"/>
                  <a:pt x="19489" y="20162"/>
                  <a:pt x="18976" y="20148"/>
                </a:cubicBezTo>
                <a:cubicBezTo>
                  <a:pt x="17946" y="20120"/>
                  <a:pt x="16895" y="20090"/>
                  <a:pt x="15842" y="20090"/>
                </a:cubicBezTo>
                <a:cubicBezTo>
                  <a:pt x="12101" y="20090"/>
                  <a:pt x="8344" y="20477"/>
                  <a:pt x="5462" y="22738"/>
                </a:cubicBezTo>
                <a:cubicBezTo>
                  <a:pt x="3719" y="24123"/>
                  <a:pt x="2488" y="26097"/>
                  <a:pt x="1693" y="28174"/>
                </a:cubicBezTo>
                <a:cubicBezTo>
                  <a:pt x="0" y="32713"/>
                  <a:pt x="180" y="37739"/>
                  <a:pt x="2206" y="42149"/>
                </a:cubicBezTo>
                <a:lnTo>
                  <a:pt x="48746" y="42149"/>
                </a:lnTo>
                <a:lnTo>
                  <a:pt x="48746" y="250"/>
                </a:lnTo>
                <a:cubicBezTo>
                  <a:pt x="47804" y="93"/>
                  <a:pt x="46839" y="1"/>
                  <a:pt x="458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254;p26"/>
          <p:cNvSpPr/>
          <p:nvPr/>
        </p:nvSpPr>
        <p:spPr>
          <a:xfrm>
            <a:off x="2719325" y="230100"/>
            <a:ext cx="382500" cy="3825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255;p26"/>
          <p:cNvSpPr/>
          <p:nvPr/>
        </p:nvSpPr>
        <p:spPr>
          <a:xfrm>
            <a:off x="2533863" y="4603950"/>
            <a:ext cx="173400" cy="173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256;p26"/>
          <p:cNvSpPr/>
          <p:nvPr/>
        </p:nvSpPr>
        <p:spPr>
          <a:xfrm>
            <a:off x="322600" y="2829025"/>
            <a:ext cx="101400" cy="101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2">
  <p:cSld name="Background 2">
    <p:bg>
      <p:bgPr>
        <a:blipFill>
          <a:blip r:embed="rId2">
            <a:alphaModFix/>
          </a:blip>
          <a:stretch>
            <a:fillRect/>
          </a:stretch>
        </a:blipFill>
        <a:effectLst/>
      </p:bgPr>
    </p:bg>
    <p:spTree>
      <p:nvGrpSpPr>
        <p:cNvPr id="1" name="Shape 503"/>
        <p:cNvGrpSpPr/>
        <p:nvPr/>
      </p:nvGrpSpPr>
      <p:grpSpPr>
        <a:xfrm>
          <a:off x="0" y="0"/>
          <a:ext cx="0" cy="0"/>
          <a:chOff x="0" y="0"/>
          <a:chExt cx="0" cy="0"/>
        </a:xfrm>
      </p:grpSpPr>
    </p:spTree>
    <p:extLst>
      <p:ext uri="{BB962C8B-B14F-4D97-AF65-F5344CB8AC3E}">
        <p14:creationId xmlns:p14="http://schemas.microsoft.com/office/powerpoint/2010/main" val="1051293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1pPr>
            <a:lvl2pPr lvl="1">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2pPr>
            <a:lvl3pPr lvl="2">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3pPr>
            <a:lvl4pPr lvl="3">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4pPr>
            <a:lvl5pPr lvl="4">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5pPr>
            <a:lvl6pPr lvl="5">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6pPr>
            <a:lvl7pPr lvl="6">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7pPr>
            <a:lvl8pPr lvl="7">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8pPr>
            <a:lvl9pPr lvl="8">
              <a:spcBef>
                <a:spcPts val="0"/>
              </a:spcBef>
              <a:spcAft>
                <a:spcPts val="0"/>
              </a:spcAft>
              <a:buClr>
                <a:schemeClr val="dk1"/>
              </a:buClr>
              <a:buSzPts val="3000"/>
              <a:buFont typeface="Pompiere"/>
              <a:buNone/>
              <a:defRPr sz="3000" b="1">
                <a:solidFill>
                  <a:schemeClr val="dk1"/>
                </a:solidFill>
                <a:latin typeface="Pompiere"/>
                <a:ea typeface="Pompiere"/>
                <a:cs typeface="Pompiere"/>
                <a:sym typeface="Pompiere"/>
              </a:defRPr>
            </a:lvl9pPr>
          </a:lstStyle>
          <a:p>
            <a:endParaRPr/>
          </a:p>
        </p:txBody>
      </p:sp>
      <p:sp>
        <p:nvSpPr>
          <p:cNvPr id="7" name="Google Shape;7;p1"/>
          <p:cNvSpPr txBox="1">
            <a:spLocks noGrp="1"/>
          </p:cNvSpPr>
          <p:nvPr>
            <p:ph type="body" idx="1"/>
          </p:nvPr>
        </p:nvSpPr>
        <p:spPr>
          <a:xfrm>
            <a:off x="713225" y="1246950"/>
            <a:ext cx="7717500" cy="3357000"/>
          </a:xfrm>
          <a:prstGeom prst="rect">
            <a:avLst/>
          </a:prstGeom>
          <a:noFill/>
          <a:ln>
            <a:noFill/>
          </a:ln>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1pPr>
            <a:lvl2pPr marL="914400" lvl="1"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2pPr>
            <a:lvl3pPr marL="1371600" lvl="2"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3pPr>
            <a:lvl4pPr marL="1828800" lvl="3"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4pPr>
            <a:lvl5pPr marL="2286000" lvl="4"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5pPr>
            <a:lvl6pPr marL="2743200" lvl="5"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6pPr>
            <a:lvl7pPr marL="3200400" lvl="6"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7pPr>
            <a:lvl8pPr marL="3657600" lvl="7"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8pPr>
            <a:lvl9pPr marL="4114800" lvl="8" indent="-330200">
              <a:lnSpc>
                <a:spcPct val="100000"/>
              </a:lnSpc>
              <a:spcBef>
                <a:spcPts val="0"/>
              </a:spcBef>
              <a:spcAft>
                <a:spcPts val="0"/>
              </a:spcAft>
              <a:buClr>
                <a:schemeClr val="lt1"/>
              </a:buClr>
              <a:buSzPts val="1600"/>
              <a:buFont typeface="Lato"/>
              <a:buChar char="■"/>
              <a:defRPr sz="1600">
                <a:solidFill>
                  <a:schemeClr val="lt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5" r:id="rId4"/>
    <p:sldLayoutId id="2147483657" r:id="rId5"/>
    <p:sldLayoutId id="2147483658" r:id="rId6"/>
    <p:sldLayoutId id="2147483659" r:id="rId7"/>
    <p:sldLayoutId id="2147483663" r:id="rId8"/>
    <p:sldLayoutId id="2147483664" r:id="rId9"/>
    <p:sldLayoutId id="2147483665" r:id="rId10"/>
    <p:sldLayoutId id="2147483668" r:id="rId11"/>
    <p:sldLayoutId id="2147483670" r:id="rId12"/>
    <p:sldLayoutId id="2147483672" r:id="rId13"/>
    <p:sldLayoutId id="214748367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jpeg"/><Relationship Id="rId4" Type="http://schemas.microsoft.com/office/2007/relationships/hdphoto" Target="../media/hdphoto1.wdp"/><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6.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png"/><Relationship Id="rId5" Type="http://schemas.openxmlformats.org/officeDocument/2006/relationships/image" Target="../media/image16.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18.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9"/>
          <p:cNvSpPr/>
          <p:nvPr/>
        </p:nvSpPr>
        <p:spPr>
          <a:xfrm rot="-475456">
            <a:off x="1823075" y="936832"/>
            <a:ext cx="5503250" cy="465178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29"/>
          <p:cNvSpPr txBox="1">
            <a:spLocks noGrp="1"/>
          </p:cNvSpPr>
          <p:nvPr>
            <p:ph type="ctrTitle"/>
          </p:nvPr>
        </p:nvSpPr>
        <p:spPr>
          <a:xfrm>
            <a:off x="2503300" y="1900025"/>
            <a:ext cx="4137300" cy="1701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7200" dirty="0">
                <a:solidFill>
                  <a:srgbClr val="C00000"/>
                </a:solidFill>
              </a:rPr>
              <a:t>DECODING </a:t>
            </a:r>
            <a:r>
              <a:rPr lang="en" sz="3900" dirty="0"/>
              <a:t>PEER PRESSURE</a:t>
            </a:r>
            <a:endParaRPr sz="3900" dirty="0"/>
          </a:p>
        </p:txBody>
      </p:sp>
      <p:sp>
        <p:nvSpPr>
          <p:cNvPr id="267" name="Google Shape;267;p29"/>
          <p:cNvSpPr txBox="1">
            <a:spLocks noGrp="1"/>
          </p:cNvSpPr>
          <p:nvPr>
            <p:ph type="subTitle" idx="1"/>
          </p:nvPr>
        </p:nvSpPr>
        <p:spPr>
          <a:xfrm>
            <a:off x="2138596" y="3685836"/>
            <a:ext cx="4983432" cy="434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400" b="1" dirty="0">
                <a:solidFill>
                  <a:schemeClr val="bg2">
                    <a:lumMod val="95000"/>
                    <a:lumOff val="5000"/>
                  </a:schemeClr>
                </a:solidFill>
              </a:rPr>
              <a:t>For DHEERA,</a:t>
            </a:r>
          </a:p>
          <a:p>
            <a:pPr marL="0" lvl="0" indent="0" algn="ctr" rtl="0">
              <a:spcBef>
                <a:spcPts val="0"/>
              </a:spcBef>
              <a:spcAft>
                <a:spcPts val="0"/>
              </a:spcAft>
              <a:buNone/>
            </a:pPr>
            <a:r>
              <a:rPr lang="en-US" sz="1400" b="1" dirty="0">
                <a:solidFill>
                  <a:schemeClr val="bg2">
                    <a:lumMod val="95000"/>
                    <a:lumOff val="5000"/>
                  </a:schemeClr>
                </a:solidFill>
              </a:rPr>
              <a:t>An initiative by Dr. Shanthakumari, President of The Federation of Obstetric and Gynaecological Societies of India</a:t>
            </a:r>
          </a:p>
        </p:txBody>
      </p:sp>
      <p:grpSp>
        <p:nvGrpSpPr>
          <p:cNvPr id="268" name="Google Shape;268;p29"/>
          <p:cNvGrpSpPr/>
          <p:nvPr/>
        </p:nvGrpSpPr>
        <p:grpSpPr>
          <a:xfrm>
            <a:off x="7546121" y="873735"/>
            <a:ext cx="1918327" cy="2967327"/>
            <a:chOff x="7546121" y="873735"/>
            <a:chExt cx="1918327" cy="2967327"/>
          </a:xfrm>
        </p:grpSpPr>
        <p:grpSp>
          <p:nvGrpSpPr>
            <p:cNvPr id="269" name="Google Shape;269;p29"/>
            <p:cNvGrpSpPr/>
            <p:nvPr/>
          </p:nvGrpSpPr>
          <p:grpSpPr>
            <a:xfrm>
              <a:off x="7546121" y="873735"/>
              <a:ext cx="847734" cy="1653022"/>
              <a:chOff x="5707511" y="544911"/>
              <a:chExt cx="312852" cy="610039"/>
            </a:xfrm>
          </p:grpSpPr>
          <p:sp>
            <p:nvSpPr>
              <p:cNvPr id="270" name="Google Shape;270;p29"/>
              <p:cNvSpPr/>
              <p:nvPr/>
            </p:nvSpPr>
            <p:spPr>
              <a:xfrm>
                <a:off x="5725335" y="544911"/>
                <a:ext cx="144227" cy="182978"/>
              </a:xfrm>
              <a:custGeom>
                <a:avLst/>
                <a:gdLst/>
                <a:ahLst/>
                <a:cxnLst/>
                <a:rect l="l" t="t" r="r" b="b"/>
                <a:pathLst>
                  <a:path w="3949" h="5010" extrusionOk="0">
                    <a:moveTo>
                      <a:pt x="636" y="1"/>
                    </a:moveTo>
                    <a:cubicBezTo>
                      <a:pt x="524" y="1"/>
                      <a:pt x="420" y="95"/>
                      <a:pt x="436" y="240"/>
                    </a:cubicBezTo>
                    <a:lnTo>
                      <a:pt x="231" y="2368"/>
                    </a:lnTo>
                    <a:lnTo>
                      <a:pt x="0" y="5009"/>
                    </a:lnTo>
                    <a:lnTo>
                      <a:pt x="1975" y="4368"/>
                    </a:lnTo>
                    <a:lnTo>
                      <a:pt x="3949" y="3753"/>
                    </a:lnTo>
                    <a:lnTo>
                      <a:pt x="2205" y="1727"/>
                    </a:lnTo>
                    <a:lnTo>
                      <a:pt x="821" y="111"/>
                    </a:lnTo>
                    <a:cubicBezTo>
                      <a:pt x="773" y="35"/>
                      <a:pt x="703" y="1"/>
                      <a:pt x="63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29"/>
              <p:cNvSpPr/>
              <p:nvPr/>
            </p:nvSpPr>
            <p:spPr>
              <a:xfrm>
                <a:off x="5707511" y="673510"/>
                <a:ext cx="312852" cy="481440"/>
              </a:xfrm>
              <a:custGeom>
                <a:avLst/>
                <a:gdLst/>
                <a:ahLst/>
                <a:cxnLst/>
                <a:rect l="l" t="t" r="r" b="b"/>
                <a:pathLst>
                  <a:path w="8566" h="13182" extrusionOk="0">
                    <a:moveTo>
                      <a:pt x="3565" y="1"/>
                    </a:moveTo>
                    <a:cubicBezTo>
                      <a:pt x="2488" y="52"/>
                      <a:pt x="1462" y="411"/>
                      <a:pt x="642" y="1078"/>
                    </a:cubicBezTo>
                    <a:cubicBezTo>
                      <a:pt x="283" y="1385"/>
                      <a:pt x="1" y="1668"/>
                      <a:pt x="78" y="1873"/>
                    </a:cubicBezTo>
                    <a:lnTo>
                      <a:pt x="3463" y="12386"/>
                    </a:lnTo>
                    <a:cubicBezTo>
                      <a:pt x="3595" y="12850"/>
                      <a:pt x="3976" y="13181"/>
                      <a:pt x="4325" y="13181"/>
                    </a:cubicBezTo>
                    <a:cubicBezTo>
                      <a:pt x="4381" y="13181"/>
                      <a:pt x="4435" y="13173"/>
                      <a:pt x="4488" y="13155"/>
                    </a:cubicBezTo>
                    <a:lnTo>
                      <a:pt x="7976" y="12027"/>
                    </a:lnTo>
                    <a:cubicBezTo>
                      <a:pt x="8360" y="11899"/>
                      <a:pt x="8565" y="11360"/>
                      <a:pt x="8360" y="10822"/>
                    </a:cubicBezTo>
                    <a:lnTo>
                      <a:pt x="5001" y="283"/>
                    </a:lnTo>
                    <a:cubicBezTo>
                      <a:pt x="4899" y="26"/>
                      <a:pt x="4232" y="1"/>
                      <a:pt x="35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29"/>
              <p:cNvSpPr/>
              <p:nvPr/>
            </p:nvSpPr>
            <p:spPr>
              <a:xfrm>
                <a:off x="5724385" y="727857"/>
                <a:ext cx="193898" cy="102117"/>
              </a:xfrm>
              <a:custGeom>
                <a:avLst/>
                <a:gdLst/>
                <a:ahLst/>
                <a:cxnLst/>
                <a:rect l="l" t="t" r="r" b="b"/>
                <a:pathLst>
                  <a:path w="5309" h="2796" extrusionOk="0">
                    <a:moveTo>
                      <a:pt x="4924" y="0"/>
                    </a:moveTo>
                    <a:lnTo>
                      <a:pt x="0" y="1590"/>
                    </a:lnTo>
                    <a:lnTo>
                      <a:pt x="385" y="2795"/>
                    </a:lnTo>
                    <a:lnTo>
                      <a:pt x="5308" y="1231"/>
                    </a:lnTo>
                    <a:lnTo>
                      <a:pt x="492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273;p29"/>
              <p:cNvSpPr/>
              <p:nvPr/>
            </p:nvSpPr>
            <p:spPr>
              <a:xfrm>
                <a:off x="5738776" y="769439"/>
                <a:ext cx="192948" cy="102117"/>
              </a:xfrm>
              <a:custGeom>
                <a:avLst/>
                <a:gdLst/>
                <a:ahLst/>
                <a:cxnLst/>
                <a:rect l="l" t="t" r="r" b="b"/>
                <a:pathLst>
                  <a:path w="5283" h="2796" extrusionOk="0">
                    <a:moveTo>
                      <a:pt x="4898" y="0"/>
                    </a:moveTo>
                    <a:lnTo>
                      <a:pt x="0" y="1590"/>
                    </a:lnTo>
                    <a:lnTo>
                      <a:pt x="385" y="2795"/>
                    </a:lnTo>
                    <a:lnTo>
                      <a:pt x="5282" y="1206"/>
                    </a:lnTo>
                    <a:lnTo>
                      <a:pt x="48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274;p29"/>
              <p:cNvSpPr/>
              <p:nvPr/>
            </p:nvSpPr>
            <p:spPr>
              <a:xfrm>
                <a:off x="5809594" y="991958"/>
                <a:ext cx="192985" cy="102117"/>
              </a:xfrm>
              <a:custGeom>
                <a:avLst/>
                <a:gdLst/>
                <a:ahLst/>
                <a:cxnLst/>
                <a:rect l="l" t="t" r="r" b="b"/>
                <a:pathLst>
                  <a:path w="5284" h="2796" extrusionOk="0">
                    <a:moveTo>
                      <a:pt x="4899" y="0"/>
                    </a:moveTo>
                    <a:lnTo>
                      <a:pt x="1" y="1590"/>
                    </a:lnTo>
                    <a:lnTo>
                      <a:pt x="386" y="2795"/>
                    </a:lnTo>
                    <a:lnTo>
                      <a:pt x="5283" y="1205"/>
                    </a:lnTo>
                    <a:lnTo>
                      <a:pt x="489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75" name="Google Shape;275;p29"/>
            <p:cNvGrpSpPr/>
            <p:nvPr/>
          </p:nvGrpSpPr>
          <p:grpSpPr>
            <a:xfrm rot="2501542">
              <a:off x="8174333" y="2115451"/>
              <a:ext cx="847732" cy="1653017"/>
              <a:chOff x="5707511" y="544911"/>
              <a:chExt cx="312852" cy="610039"/>
            </a:xfrm>
          </p:grpSpPr>
          <p:sp>
            <p:nvSpPr>
              <p:cNvPr id="276" name="Google Shape;276;p29"/>
              <p:cNvSpPr/>
              <p:nvPr/>
            </p:nvSpPr>
            <p:spPr>
              <a:xfrm>
                <a:off x="5725335" y="544911"/>
                <a:ext cx="144227" cy="182978"/>
              </a:xfrm>
              <a:custGeom>
                <a:avLst/>
                <a:gdLst/>
                <a:ahLst/>
                <a:cxnLst/>
                <a:rect l="l" t="t" r="r" b="b"/>
                <a:pathLst>
                  <a:path w="3949" h="5010" extrusionOk="0">
                    <a:moveTo>
                      <a:pt x="636" y="1"/>
                    </a:moveTo>
                    <a:cubicBezTo>
                      <a:pt x="524" y="1"/>
                      <a:pt x="420" y="95"/>
                      <a:pt x="436" y="240"/>
                    </a:cubicBezTo>
                    <a:lnTo>
                      <a:pt x="231" y="2368"/>
                    </a:lnTo>
                    <a:lnTo>
                      <a:pt x="0" y="5009"/>
                    </a:lnTo>
                    <a:lnTo>
                      <a:pt x="1975" y="4368"/>
                    </a:lnTo>
                    <a:lnTo>
                      <a:pt x="3949" y="3753"/>
                    </a:lnTo>
                    <a:lnTo>
                      <a:pt x="2205" y="1727"/>
                    </a:lnTo>
                    <a:lnTo>
                      <a:pt x="821" y="111"/>
                    </a:lnTo>
                    <a:cubicBezTo>
                      <a:pt x="773" y="35"/>
                      <a:pt x="703" y="1"/>
                      <a:pt x="6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29"/>
              <p:cNvSpPr/>
              <p:nvPr/>
            </p:nvSpPr>
            <p:spPr>
              <a:xfrm>
                <a:off x="5707511" y="673510"/>
                <a:ext cx="312852" cy="481440"/>
              </a:xfrm>
              <a:custGeom>
                <a:avLst/>
                <a:gdLst/>
                <a:ahLst/>
                <a:cxnLst/>
                <a:rect l="l" t="t" r="r" b="b"/>
                <a:pathLst>
                  <a:path w="8566" h="13182" extrusionOk="0">
                    <a:moveTo>
                      <a:pt x="3565" y="1"/>
                    </a:moveTo>
                    <a:cubicBezTo>
                      <a:pt x="2488" y="52"/>
                      <a:pt x="1462" y="411"/>
                      <a:pt x="642" y="1078"/>
                    </a:cubicBezTo>
                    <a:cubicBezTo>
                      <a:pt x="283" y="1385"/>
                      <a:pt x="1" y="1668"/>
                      <a:pt x="78" y="1873"/>
                    </a:cubicBezTo>
                    <a:lnTo>
                      <a:pt x="3463" y="12386"/>
                    </a:lnTo>
                    <a:cubicBezTo>
                      <a:pt x="3595" y="12850"/>
                      <a:pt x="3976" y="13181"/>
                      <a:pt x="4325" y="13181"/>
                    </a:cubicBezTo>
                    <a:cubicBezTo>
                      <a:pt x="4381" y="13181"/>
                      <a:pt x="4435" y="13173"/>
                      <a:pt x="4488" y="13155"/>
                    </a:cubicBezTo>
                    <a:lnTo>
                      <a:pt x="7976" y="12027"/>
                    </a:lnTo>
                    <a:cubicBezTo>
                      <a:pt x="8360" y="11899"/>
                      <a:pt x="8565" y="11360"/>
                      <a:pt x="8360" y="10822"/>
                    </a:cubicBezTo>
                    <a:lnTo>
                      <a:pt x="5001" y="283"/>
                    </a:lnTo>
                    <a:cubicBezTo>
                      <a:pt x="4899" y="26"/>
                      <a:pt x="4232" y="1"/>
                      <a:pt x="35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278;p29"/>
              <p:cNvSpPr/>
              <p:nvPr/>
            </p:nvSpPr>
            <p:spPr>
              <a:xfrm>
                <a:off x="5724385" y="727857"/>
                <a:ext cx="193898" cy="102117"/>
              </a:xfrm>
              <a:custGeom>
                <a:avLst/>
                <a:gdLst/>
                <a:ahLst/>
                <a:cxnLst/>
                <a:rect l="l" t="t" r="r" b="b"/>
                <a:pathLst>
                  <a:path w="5309" h="2796" extrusionOk="0">
                    <a:moveTo>
                      <a:pt x="4924" y="0"/>
                    </a:moveTo>
                    <a:lnTo>
                      <a:pt x="0" y="1590"/>
                    </a:lnTo>
                    <a:lnTo>
                      <a:pt x="385" y="2795"/>
                    </a:lnTo>
                    <a:lnTo>
                      <a:pt x="5308" y="1231"/>
                    </a:lnTo>
                    <a:lnTo>
                      <a:pt x="49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29"/>
              <p:cNvSpPr/>
              <p:nvPr/>
            </p:nvSpPr>
            <p:spPr>
              <a:xfrm>
                <a:off x="5738776" y="769439"/>
                <a:ext cx="192948" cy="102117"/>
              </a:xfrm>
              <a:custGeom>
                <a:avLst/>
                <a:gdLst/>
                <a:ahLst/>
                <a:cxnLst/>
                <a:rect l="l" t="t" r="r" b="b"/>
                <a:pathLst>
                  <a:path w="5283" h="2796" extrusionOk="0">
                    <a:moveTo>
                      <a:pt x="4898" y="0"/>
                    </a:moveTo>
                    <a:lnTo>
                      <a:pt x="0" y="1590"/>
                    </a:lnTo>
                    <a:lnTo>
                      <a:pt x="385" y="2795"/>
                    </a:lnTo>
                    <a:lnTo>
                      <a:pt x="5282" y="1206"/>
                    </a:lnTo>
                    <a:lnTo>
                      <a:pt x="489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29"/>
              <p:cNvSpPr/>
              <p:nvPr/>
            </p:nvSpPr>
            <p:spPr>
              <a:xfrm>
                <a:off x="5809594" y="991958"/>
                <a:ext cx="192985" cy="102117"/>
              </a:xfrm>
              <a:custGeom>
                <a:avLst/>
                <a:gdLst/>
                <a:ahLst/>
                <a:cxnLst/>
                <a:rect l="l" t="t" r="r" b="b"/>
                <a:pathLst>
                  <a:path w="5284" h="2796" extrusionOk="0">
                    <a:moveTo>
                      <a:pt x="4899" y="0"/>
                    </a:moveTo>
                    <a:lnTo>
                      <a:pt x="1" y="1590"/>
                    </a:lnTo>
                    <a:lnTo>
                      <a:pt x="386" y="2795"/>
                    </a:lnTo>
                    <a:lnTo>
                      <a:pt x="5283" y="1205"/>
                    </a:lnTo>
                    <a:lnTo>
                      <a:pt x="489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pic>
        <p:nvPicPr>
          <p:cNvPr id="18" name="Google Shape;473;p1">
            <a:extLst>
              <a:ext uri="{FF2B5EF4-FFF2-40B4-BE49-F238E27FC236}">
                <a16:creationId xmlns:a16="http://schemas.microsoft.com/office/drawing/2014/main" id="{90929443-890D-4E32-B537-9DD567B44D0D}"/>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pic>
        <p:nvPicPr>
          <p:cNvPr id="19" name="Google Shape;474;p1">
            <a:extLst>
              <a:ext uri="{FF2B5EF4-FFF2-40B4-BE49-F238E27FC236}">
                <a16:creationId xmlns:a16="http://schemas.microsoft.com/office/drawing/2014/main" id="{B1CC89B5-51DA-4BC1-B056-79EB3B50BE4E}"/>
              </a:ext>
            </a:extLst>
          </p:cNvPr>
          <p:cNvPicPr preferRelativeResize="0"/>
          <p:nvPr/>
        </p:nvPicPr>
        <p:blipFill>
          <a:blip r:embed="rId4">
            <a:alphaModFix/>
          </a:blip>
          <a:stretch>
            <a:fillRect/>
          </a:stretch>
        </p:blipFill>
        <p:spPr>
          <a:xfrm>
            <a:off x="3968999" y="38875"/>
            <a:ext cx="1242099" cy="698051"/>
          </a:xfrm>
          <a:prstGeom prst="rect">
            <a:avLst/>
          </a:prstGeom>
          <a:noFill/>
          <a:ln>
            <a:noFill/>
          </a:ln>
        </p:spPr>
      </p:pic>
      <p:pic>
        <p:nvPicPr>
          <p:cNvPr id="20" name="Picture 19">
            <a:extLst>
              <a:ext uri="{FF2B5EF4-FFF2-40B4-BE49-F238E27FC236}">
                <a16:creationId xmlns:a16="http://schemas.microsoft.com/office/drawing/2014/main" id="{25E1D3CF-E759-4032-91D7-4822D047FEAD}"/>
              </a:ext>
            </a:extLst>
          </p:cNvPr>
          <p:cNvPicPr>
            <a:picLocks noChangeAspect="1"/>
          </p:cNvPicPr>
          <p:nvPr/>
        </p:nvPicPr>
        <p:blipFill>
          <a:blip r:embed="rId5"/>
          <a:stretch>
            <a:fillRect/>
          </a:stretch>
        </p:blipFill>
        <p:spPr>
          <a:xfrm>
            <a:off x="8269544" y="65912"/>
            <a:ext cx="733802" cy="73380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1"/>
          <p:cNvSpPr txBox="1">
            <a:spLocks noGrp="1"/>
          </p:cNvSpPr>
          <p:nvPr>
            <p:ph type="title"/>
          </p:nvPr>
        </p:nvSpPr>
        <p:spPr>
          <a:xfrm>
            <a:off x="713225" y="929950"/>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dirty="0">
                <a:solidFill>
                  <a:schemeClr val="bg2">
                    <a:lumMod val="95000"/>
                    <a:lumOff val="5000"/>
                  </a:schemeClr>
                </a:solidFill>
                <a:latin typeface="Suncut" pitchFamily="50" charset="0"/>
              </a:rPr>
              <a:t>Our main highlights</a:t>
            </a:r>
            <a:endParaRPr sz="4000" dirty="0">
              <a:solidFill>
                <a:schemeClr val="bg2">
                  <a:lumMod val="95000"/>
                  <a:lumOff val="5000"/>
                </a:schemeClr>
              </a:solidFill>
              <a:latin typeface="Suncut" pitchFamily="50" charset="0"/>
            </a:endParaRPr>
          </a:p>
        </p:txBody>
      </p:sp>
      <p:sp>
        <p:nvSpPr>
          <p:cNvPr id="292" name="Google Shape;292;p31"/>
          <p:cNvSpPr txBox="1">
            <a:spLocks noGrp="1"/>
          </p:cNvSpPr>
          <p:nvPr>
            <p:ph type="title" idx="2"/>
          </p:nvPr>
        </p:nvSpPr>
        <p:spPr>
          <a:xfrm>
            <a:off x="1659887" y="2415622"/>
            <a:ext cx="2866200" cy="489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dirty="0">
                <a:solidFill>
                  <a:schemeClr val="accent3">
                    <a:lumMod val="50000"/>
                  </a:schemeClr>
                </a:solidFill>
              </a:rPr>
              <a:t>Identifying a toxic environment</a:t>
            </a:r>
            <a:endParaRPr sz="2800" dirty="0">
              <a:solidFill>
                <a:schemeClr val="accent3">
                  <a:lumMod val="50000"/>
                </a:schemeClr>
              </a:solidFill>
            </a:endParaRPr>
          </a:p>
        </p:txBody>
      </p:sp>
      <p:sp>
        <p:nvSpPr>
          <p:cNvPr id="293" name="Google Shape;293;p31"/>
          <p:cNvSpPr txBox="1">
            <a:spLocks noGrp="1"/>
          </p:cNvSpPr>
          <p:nvPr>
            <p:ph type="title" idx="3"/>
          </p:nvPr>
        </p:nvSpPr>
        <p:spPr>
          <a:xfrm>
            <a:off x="713225" y="1905900"/>
            <a:ext cx="837600" cy="100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dirty="0"/>
          </a:p>
        </p:txBody>
      </p:sp>
      <p:sp>
        <p:nvSpPr>
          <p:cNvPr id="294" name="Google Shape;294;p31"/>
          <p:cNvSpPr txBox="1">
            <a:spLocks noGrp="1"/>
          </p:cNvSpPr>
          <p:nvPr>
            <p:ph type="title" idx="4"/>
          </p:nvPr>
        </p:nvSpPr>
        <p:spPr>
          <a:xfrm>
            <a:off x="1659887" y="3723950"/>
            <a:ext cx="1906266" cy="489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800" dirty="0">
                <a:solidFill>
                  <a:schemeClr val="accent3">
                    <a:lumMod val="50000"/>
                  </a:schemeClr>
                </a:solidFill>
              </a:rPr>
              <a:t>The concept of consent</a:t>
            </a:r>
            <a:endParaRPr sz="2800" dirty="0">
              <a:solidFill>
                <a:schemeClr val="accent3">
                  <a:lumMod val="50000"/>
                </a:schemeClr>
              </a:solidFill>
            </a:endParaRPr>
          </a:p>
        </p:txBody>
      </p:sp>
      <p:sp>
        <p:nvSpPr>
          <p:cNvPr id="295" name="Google Shape;295;p31"/>
          <p:cNvSpPr txBox="1">
            <a:spLocks noGrp="1"/>
          </p:cNvSpPr>
          <p:nvPr>
            <p:ph type="title" idx="5"/>
          </p:nvPr>
        </p:nvSpPr>
        <p:spPr>
          <a:xfrm>
            <a:off x="713225" y="3207950"/>
            <a:ext cx="837600" cy="100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03</a:t>
            </a:r>
            <a:endParaRPr dirty="0"/>
          </a:p>
        </p:txBody>
      </p:sp>
      <p:sp>
        <p:nvSpPr>
          <p:cNvPr id="296" name="Google Shape;296;p31"/>
          <p:cNvSpPr txBox="1">
            <a:spLocks noGrp="1"/>
          </p:cNvSpPr>
          <p:nvPr>
            <p:ph type="title" idx="6"/>
          </p:nvPr>
        </p:nvSpPr>
        <p:spPr>
          <a:xfrm>
            <a:off x="5458137" y="2412977"/>
            <a:ext cx="1742100" cy="489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IN" sz="2800" dirty="0">
                <a:solidFill>
                  <a:schemeClr val="accent3">
                    <a:lumMod val="50000"/>
                  </a:schemeClr>
                </a:solidFill>
              </a:rPr>
              <a:t>Good vs bad touch</a:t>
            </a:r>
            <a:endParaRPr sz="2800" dirty="0">
              <a:solidFill>
                <a:schemeClr val="accent3">
                  <a:lumMod val="50000"/>
                </a:schemeClr>
              </a:solidFill>
            </a:endParaRPr>
          </a:p>
        </p:txBody>
      </p:sp>
      <p:sp>
        <p:nvSpPr>
          <p:cNvPr id="297" name="Google Shape;297;p31"/>
          <p:cNvSpPr txBox="1">
            <a:spLocks noGrp="1"/>
          </p:cNvSpPr>
          <p:nvPr>
            <p:ph type="title" idx="7"/>
          </p:nvPr>
        </p:nvSpPr>
        <p:spPr>
          <a:xfrm>
            <a:off x="4511475" y="1905900"/>
            <a:ext cx="837600" cy="100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dirty="0"/>
          </a:p>
        </p:txBody>
      </p:sp>
      <p:sp>
        <p:nvSpPr>
          <p:cNvPr id="298" name="Google Shape;298;p31"/>
          <p:cNvSpPr txBox="1">
            <a:spLocks noGrp="1"/>
          </p:cNvSpPr>
          <p:nvPr>
            <p:ph type="title" idx="8"/>
          </p:nvPr>
        </p:nvSpPr>
        <p:spPr>
          <a:xfrm>
            <a:off x="5458137" y="3723950"/>
            <a:ext cx="1590955" cy="489600"/>
          </a:xfrm>
          <a:prstGeom prst="rect">
            <a:avLst/>
          </a:prstGeom>
        </p:spPr>
        <p:txBody>
          <a:bodyPr spcFirstLastPara="1" wrap="square" lIns="91425" tIns="91425" rIns="91425" bIns="91425" anchor="b" anchorCtr="0">
            <a:noAutofit/>
          </a:bodyPr>
          <a:lstStyle/>
          <a:p>
            <a:r>
              <a:rPr lang="en-IN" sz="2800" dirty="0">
                <a:solidFill>
                  <a:schemeClr val="accent3">
                    <a:lumMod val="50000"/>
                  </a:schemeClr>
                </a:solidFill>
              </a:rPr>
              <a:t>The  power of no</a:t>
            </a:r>
            <a:endParaRPr sz="2800" dirty="0">
              <a:solidFill>
                <a:schemeClr val="accent3">
                  <a:lumMod val="50000"/>
                </a:schemeClr>
              </a:solidFill>
            </a:endParaRPr>
          </a:p>
        </p:txBody>
      </p:sp>
      <p:sp>
        <p:nvSpPr>
          <p:cNvPr id="299" name="Google Shape;299;p31"/>
          <p:cNvSpPr txBox="1">
            <a:spLocks noGrp="1"/>
          </p:cNvSpPr>
          <p:nvPr>
            <p:ph type="title" idx="9"/>
          </p:nvPr>
        </p:nvSpPr>
        <p:spPr>
          <a:xfrm>
            <a:off x="4511475" y="3207950"/>
            <a:ext cx="837600" cy="100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dirty="0"/>
          </a:p>
        </p:txBody>
      </p:sp>
      <p:sp>
        <p:nvSpPr>
          <p:cNvPr id="300" name="Google Shape;300;p31"/>
          <p:cNvSpPr/>
          <p:nvPr/>
        </p:nvSpPr>
        <p:spPr>
          <a:xfrm rot="1373105">
            <a:off x="42118" y="4059428"/>
            <a:ext cx="945918" cy="844855"/>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01" name="Google Shape;301;p31"/>
          <p:cNvGrpSpPr/>
          <p:nvPr/>
        </p:nvGrpSpPr>
        <p:grpSpPr>
          <a:xfrm>
            <a:off x="7096475" y="115832"/>
            <a:ext cx="2516111" cy="2956989"/>
            <a:chOff x="6720600" y="1580957"/>
            <a:chExt cx="2516111" cy="2956989"/>
          </a:xfrm>
        </p:grpSpPr>
        <p:sp>
          <p:nvSpPr>
            <p:cNvPr id="302" name="Google Shape;302;p31"/>
            <p:cNvSpPr/>
            <p:nvPr/>
          </p:nvSpPr>
          <p:spPr>
            <a:xfrm flipH="1">
              <a:off x="7872024" y="2926561"/>
              <a:ext cx="1364688" cy="1611384"/>
            </a:xfrm>
            <a:custGeom>
              <a:avLst/>
              <a:gdLst/>
              <a:ahLst/>
              <a:cxnLst/>
              <a:rect l="l" t="t" r="r" b="b"/>
              <a:pathLst>
                <a:path w="8129" h="9598" extrusionOk="0">
                  <a:moveTo>
                    <a:pt x="5283" y="1"/>
                  </a:moveTo>
                  <a:lnTo>
                    <a:pt x="359" y="7155"/>
                  </a:lnTo>
                  <a:cubicBezTo>
                    <a:pt x="0" y="7642"/>
                    <a:pt x="128" y="8335"/>
                    <a:pt x="616" y="8668"/>
                  </a:cubicBezTo>
                  <a:lnTo>
                    <a:pt x="1693" y="9412"/>
                  </a:lnTo>
                  <a:cubicBezTo>
                    <a:pt x="1876" y="9537"/>
                    <a:pt x="2085" y="9597"/>
                    <a:pt x="2294" y="9597"/>
                  </a:cubicBezTo>
                  <a:cubicBezTo>
                    <a:pt x="2639" y="9597"/>
                    <a:pt x="2982" y="9433"/>
                    <a:pt x="3205" y="9130"/>
                  </a:cubicBezTo>
                  <a:lnTo>
                    <a:pt x="8129" y="1975"/>
                  </a:lnTo>
                  <a:lnTo>
                    <a:pt x="528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31"/>
            <p:cNvSpPr/>
            <p:nvPr/>
          </p:nvSpPr>
          <p:spPr>
            <a:xfrm>
              <a:off x="6720600" y="1580957"/>
              <a:ext cx="1861800" cy="1861800"/>
            </a:xfrm>
            <a:prstGeom prst="donut">
              <a:avLst>
                <a:gd name="adj" fmla="val 12543"/>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 name="Google Shape;304;p31"/>
            <p:cNvSpPr/>
            <p:nvPr/>
          </p:nvSpPr>
          <p:spPr>
            <a:xfrm flipH="1">
              <a:off x="6747367" y="1808525"/>
              <a:ext cx="1826678" cy="1408554"/>
            </a:xfrm>
            <a:custGeom>
              <a:avLst/>
              <a:gdLst/>
              <a:ahLst/>
              <a:cxnLst/>
              <a:rect l="l" t="t" r="r" b="b"/>
              <a:pathLst>
                <a:path w="12772" h="9848" extrusionOk="0">
                  <a:moveTo>
                    <a:pt x="6447" y="279"/>
                  </a:moveTo>
                  <a:cubicBezTo>
                    <a:pt x="7321" y="279"/>
                    <a:pt x="8222" y="535"/>
                    <a:pt x="9052" y="1108"/>
                  </a:cubicBezTo>
                  <a:lnTo>
                    <a:pt x="9052" y="1134"/>
                  </a:lnTo>
                  <a:cubicBezTo>
                    <a:pt x="11155" y="2570"/>
                    <a:pt x="11668" y="5467"/>
                    <a:pt x="10232" y="7570"/>
                  </a:cubicBezTo>
                  <a:cubicBezTo>
                    <a:pt x="9291" y="8945"/>
                    <a:pt x="7866" y="9578"/>
                    <a:pt x="6454" y="9578"/>
                  </a:cubicBezTo>
                  <a:cubicBezTo>
                    <a:pt x="4364" y="9578"/>
                    <a:pt x="2301" y="8193"/>
                    <a:pt x="1873" y="5775"/>
                  </a:cubicBezTo>
                  <a:cubicBezTo>
                    <a:pt x="1312" y="2699"/>
                    <a:pt x="3758" y="279"/>
                    <a:pt x="6447" y="279"/>
                  </a:cubicBezTo>
                  <a:close/>
                  <a:moveTo>
                    <a:pt x="6424" y="1"/>
                  </a:moveTo>
                  <a:cubicBezTo>
                    <a:pt x="6128" y="1"/>
                    <a:pt x="5824" y="27"/>
                    <a:pt x="5514" y="82"/>
                  </a:cubicBezTo>
                  <a:cubicBezTo>
                    <a:pt x="1206" y="877"/>
                    <a:pt x="1" y="6493"/>
                    <a:pt x="3616" y="8980"/>
                  </a:cubicBezTo>
                  <a:cubicBezTo>
                    <a:pt x="4466" y="9566"/>
                    <a:pt x="5435" y="9847"/>
                    <a:pt x="6395" y="9847"/>
                  </a:cubicBezTo>
                  <a:cubicBezTo>
                    <a:pt x="7956" y="9847"/>
                    <a:pt x="9494" y="9105"/>
                    <a:pt x="10463" y="7724"/>
                  </a:cubicBezTo>
                  <a:cubicBezTo>
                    <a:pt x="12771" y="4392"/>
                    <a:pt x="10243" y="1"/>
                    <a:pt x="6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16" name="Google Shape;473;p1">
            <a:extLst>
              <a:ext uri="{FF2B5EF4-FFF2-40B4-BE49-F238E27FC236}">
                <a16:creationId xmlns:a16="http://schemas.microsoft.com/office/drawing/2014/main" id="{CE7F702F-9A62-47DF-8391-C615D783078E}"/>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pic>
        <p:nvPicPr>
          <p:cNvPr id="17" name="Google Shape;474;p1">
            <a:extLst>
              <a:ext uri="{FF2B5EF4-FFF2-40B4-BE49-F238E27FC236}">
                <a16:creationId xmlns:a16="http://schemas.microsoft.com/office/drawing/2014/main" id="{A22C9205-5CB8-4DEE-AE61-F97ACEB8EF66}"/>
              </a:ext>
            </a:extLst>
          </p:cNvPr>
          <p:cNvPicPr preferRelativeResize="0"/>
          <p:nvPr/>
        </p:nvPicPr>
        <p:blipFill>
          <a:blip r:embed="rId4">
            <a:alphaModFix/>
          </a:blip>
          <a:stretch>
            <a:fillRect/>
          </a:stretch>
        </p:blipFill>
        <p:spPr>
          <a:xfrm>
            <a:off x="3968999" y="38875"/>
            <a:ext cx="1242099" cy="698051"/>
          </a:xfrm>
          <a:prstGeom prst="rect">
            <a:avLst/>
          </a:prstGeom>
          <a:noFill/>
          <a:ln>
            <a:noFill/>
          </a:ln>
        </p:spPr>
      </p:pic>
      <p:pic>
        <p:nvPicPr>
          <p:cNvPr id="18" name="Picture 17">
            <a:extLst>
              <a:ext uri="{FF2B5EF4-FFF2-40B4-BE49-F238E27FC236}">
                <a16:creationId xmlns:a16="http://schemas.microsoft.com/office/drawing/2014/main" id="{64BC1D9A-1D13-4F7E-BA8F-7E8FD148EC6F}"/>
              </a:ext>
            </a:extLst>
          </p:cNvPr>
          <p:cNvPicPr>
            <a:picLocks noChangeAspect="1"/>
          </p:cNvPicPr>
          <p:nvPr/>
        </p:nvPicPr>
        <p:blipFill>
          <a:blip r:embed="rId5"/>
          <a:stretch>
            <a:fillRect/>
          </a:stretch>
        </p:blipFill>
        <p:spPr>
          <a:xfrm>
            <a:off x="8269544" y="65912"/>
            <a:ext cx="733802" cy="73380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5"/>
          <p:cNvSpPr/>
          <p:nvPr/>
        </p:nvSpPr>
        <p:spPr>
          <a:xfrm rot="-196630">
            <a:off x="4381405" y="472535"/>
            <a:ext cx="4182540" cy="419844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35"/>
          <p:cNvSpPr txBox="1">
            <a:spLocks noGrp="1"/>
          </p:cNvSpPr>
          <p:nvPr>
            <p:ph type="title"/>
          </p:nvPr>
        </p:nvSpPr>
        <p:spPr>
          <a:xfrm>
            <a:off x="971073" y="1035618"/>
            <a:ext cx="2593500" cy="107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tx1"/>
                </a:solidFill>
                <a:latin typeface="Suncut" pitchFamily="50" charset="0"/>
              </a:rPr>
              <a:t>SO WHAT IS PEER PRESSURE?</a:t>
            </a:r>
            <a:endParaRPr dirty="0">
              <a:solidFill>
                <a:schemeClr val="tx1"/>
              </a:solidFill>
              <a:latin typeface="Suncut" pitchFamily="50" charset="0"/>
            </a:endParaRPr>
          </a:p>
        </p:txBody>
      </p:sp>
      <p:sp>
        <p:nvSpPr>
          <p:cNvPr id="353" name="Google Shape;353;p35"/>
          <p:cNvSpPr txBox="1">
            <a:spLocks noGrp="1"/>
          </p:cNvSpPr>
          <p:nvPr>
            <p:ph type="subTitle" idx="1"/>
          </p:nvPr>
        </p:nvSpPr>
        <p:spPr>
          <a:xfrm>
            <a:off x="334167" y="2583117"/>
            <a:ext cx="4192567" cy="1893028"/>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r>
              <a:rPr lang="en" sz="1800" dirty="0">
                <a:solidFill>
                  <a:schemeClr val="tx1"/>
                </a:solidFill>
                <a:latin typeface="Lato" panose="020B0604020202020204" charset="0"/>
              </a:rPr>
              <a:t>It can be</a:t>
            </a:r>
            <a:r>
              <a:rPr lang="en" sz="1800" b="1" dirty="0">
                <a:solidFill>
                  <a:schemeClr val="tx1"/>
                </a:solidFill>
                <a:latin typeface="Lato" panose="020B0604020202020204" charset="0"/>
              </a:rPr>
              <a:t> </a:t>
            </a:r>
            <a:r>
              <a:rPr lang="en" sz="2000" b="1" dirty="0">
                <a:solidFill>
                  <a:schemeClr val="accent3">
                    <a:lumMod val="50000"/>
                  </a:schemeClr>
                </a:solidFill>
                <a:latin typeface="Lato" panose="020B0604020202020204" charset="0"/>
              </a:rPr>
              <a:t>any influence </a:t>
            </a:r>
            <a:r>
              <a:rPr lang="en" sz="1800" dirty="0">
                <a:solidFill>
                  <a:schemeClr val="tx1"/>
                </a:solidFill>
                <a:latin typeface="Lato" panose="020B0604020202020204" charset="0"/>
              </a:rPr>
              <a:t>that peers have on each other, </a:t>
            </a:r>
            <a:r>
              <a:rPr lang="en" sz="2000" b="1" dirty="0">
                <a:solidFill>
                  <a:schemeClr val="accent3">
                    <a:lumMod val="50000"/>
                  </a:schemeClr>
                </a:solidFill>
                <a:latin typeface="Lato" panose="020B0604020202020204" charset="0"/>
              </a:rPr>
              <a:t>to conform</a:t>
            </a:r>
            <a:r>
              <a:rPr lang="en" sz="2000" dirty="0">
                <a:solidFill>
                  <a:schemeClr val="accent3">
                    <a:lumMod val="50000"/>
                  </a:schemeClr>
                </a:solidFill>
                <a:latin typeface="Lato" panose="020B0604020202020204" charset="0"/>
              </a:rPr>
              <a:t> </a:t>
            </a:r>
            <a:r>
              <a:rPr lang="en" sz="1800" dirty="0">
                <a:solidFill>
                  <a:schemeClr val="tx1"/>
                </a:solidFill>
                <a:latin typeface="Lato" panose="020B0604020202020204" charset="0"/>
              </a:rPr>
              <a:t>to behaviours and personal habits of a group</a:t>
            </a:r>
            <a:br>
              <a:rPr lang="en" sz="1800" dirty="0">
                <a:solidFill>
                  <a:schemeClr val="tx1"/>
                </a:solidFill>
                <a:latin typeface="Lato" panose="020B0604020202020204" charset="0"/>
              </a:rPr>
            </a:br>
            <a:endParaRPr lang="en" sz="1800" dirty="0">
              <a:solidFill>
                <a:schemeClr val="tx1"/>
              </a:solidFill>
              <a:latin typeface="Lato" panose="020B0604020202020204" charset="0"/>
            </a:endParaRPr>
          </a:p>
          <a:p>
            <a:pPr marL="285750" lvl="0" indent="-285750" algn="l" rtl="0">
              <a:spcBef>
                <a:spcPts val="0"/>
              </a:spcBef>
              <a:spcAft>
                <a:spcPts val="0"/>
              </a:spcAft>
              <a:buFont typeface="Arial" panose="020B0604020202020204" pitchFamily="34" charset="0"/>
              <a:buChar char="•"/>
            </a:pPr>
            <a:r>
              <a:rPr lang="en" sz="1800" dirty="0">
                <a:solidFill>
                  <a:schemeClr val="tx1"/>
                </a:solidFill>
                <a:latin typeface="Lato" panose="020B0604020202020204" charset="0"/>
              </a:rPr>
              <a:t>Most of the time, peer pressure </a:t>
            </a:r>
            <a:r>
              <a:rPr lang="en" sz="1800" dirty="0">
                <a:solidFill>
                  <a:schemeClr val="accent3">
                    <a:lumMod val="50000"/>
                  </a:schemeClr>
                </a:solidFill>
                <a:latin typeface="Lato" panose="020B0604020202020204" charset="0"/>
              </a:rPr>
              <a:t>is </a:t>
            </a:r>
            <a:r>
              <a:rPr lang="en" sz="2000" b="1" dirty="0">
                <a:solidFill>
                  <a:schemeClr val="accent3">
                    <a:lumMod val="50000"/>
                  </a:schemeClr>
                </a:solidFill>
                <a:latin typeface="Lato" panose="020B0604020202020204" charset="0"/>
              </a:rPr>
              <a:t>too subtle</a:t>
            </a:r>
            <a:r>
              <a:rPr lang="en" sz="2000" b="1" dirty="0">
                <a:solidFill>
                  <a:schemeClr val="tx1"/>
                </a:solidFill>
                <a:latin typeface="Lato" panose="020B0604020202020204" charset="0"/>
              </a:rPr>
              <a:t> </a:t>
            </a:r>
            <a:r>
              <a:rPr lang="en" sz="1800" dirty="0">
                <a:solidFill>
                  <a:schemeClr val="tx1"/>
                </a:solidFill>
                <a:latin typeface="Lato" panose="020B0604020202020204" charset="0"/>
              </a:rPr>
              <a:t>to identify, but has </a:t>
            </a:r>
            <a:r>
              <a:rPr lang="en" sz="2000" b="1" dirty="0">
                <a:solidFill>
                  <a:schemeClr val="accent3">
                    <a:lumMod val="50000"/>
                  </a:schemeClr>
                </a:solidFill>
                <a:latin typeface="Lato" panose="020B0604020202020204" charset="0"/>
              </a:rPr>
              <a:t>GINORMOUS effects</a:t>
            </a:r>
            <a:endParaRPr sz="2000" b="1" dirty="0">
              <a:solidFill>
                <a:schemeClr val="accent3">
                  <a:lumMod val="50000"/>
                </a:schemeClr>
              </a:solidFill>
              <a:latin typeface="Lato" panose="020B0604020202020204" charset="0"/>
            </a:endParaRPr>
          </a:p>
        </p:txBody>
      </p:sp>
      <p:sp>
        <p:nvSpPr>
          <p:cNvPr id="355" name="Google Shape;355;p35"/>
          <p:cNvSpPr/>
          <p:nvPr/>
        </p:nvSpPr>
        <p:spPr>
          <a:xfrm rot="-7200021">
            <a:off x="8074089" y="201926"/>
            <a:ext cx="755927" cy="675153"/>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026" name="Picture 2">
            <a:extLst>
              <a:ext uri="{FF2B5EF4-FFF2-40B4-BE49-F238E27FC236}">
                <a16:creationId xmlns:a16="http://schemas.microsoft.com/office/drawing/2014/main" id="{9D817048-6BC0-4202-92A1-F2EDF59097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220"/>
          <a:stretch/>
        </p:blipFill>
        <p:spPr bwMode="auto">
          <a:xfrm>
            <a:off x="5460516" y="618659"/>
            <a:ext cx="2024317" cy="3741306"/>
          </a:xfrm>
          <a:prstGeom prst="snip2DiagRect">
            <a:avLst/>
          </a:prstGeom>
          <a:noFill/>
          <a:extLst>
            <a:ext uri="{909E8E84-426E-40DD-AFC4-6F175D3DCCD1}">
              <a14:hiddenFill xmlns:a14="http://schemas.microsoft.com/office/drawing/2010/main">
                <a:solidFill>
                  <a:srgbClr val="FFFFFF"/>
                </a:solidFill>
              </a14:hiddenFill>
            </a:ext>
          </a:extLst>
        </p:spPr>
      </p:pic>
      <p:pic>
        <p:nvPicPr>
          <p:cNvPr id="7" name="Picture 6" descr="Piece Of Duct Tape transparent PNG - StickPNG">
            <a:extLst>
              <a:ext uri="{FF2B5EF4-FFF2-40B4-BE49-F238E27FC236}">
                <a16:creationId xmlns:a16="http://schemas.microsoft.com/office/drawing/2014/main" id="{52675081-5809-4A30-A1CE-040FE82423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542750">
            <a:off x="6210206" y="-130863"/>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Piece Of Duct Tape transparent PNG - StickPNG">
            <a:extLst>
              <a:ext uri="{FF2B5EF4-FFF2-40B4-BE49-F238E27FC236}">
                <a16:creationId xmlns:a16="http://schemas.microsoft.com/office/drawing/2014/main" id="{A3048803-CF95-46D6-9118-8483495E25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542750">
            <a:off x="4298431" y="3423865"/>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9" name="Google Shape;473;p1">
            <a:extLst>
              <a:ext uri="{FF2B5EF4-FFF2-40B4-BE49-F238E27FC236}">
                <a16:creationId xmlns:a16="http://schemas.microsoft.com/office/drawing/2014/main" id="{7D4F3D7E-4BE0-4895-AFBF-50D2D862B500}"/>
              </a:ext>
            </a:extLst>
          </p:cNvPr>
          <p:cNvPicPr preferRelativeResize="0"/>
          <p:nvPr/>
        </p:nvPicPr>
        <p:blipFill rotWithShape="1">
          <a:blip r:embed="rId5">
            <a:alphaModFix/>
          </a:blip>
          <a:srcRect l="2818" t="2788" r="2357" b="1815"/>
          <a:stretch/>
        </p:blipFill>
        <p:spPr>
          <a:xfrm>
            <a:off x="19031" y="39479"/>
            <a:ext cx="786322" cy="791057"/>
          </a:xfrm>
          <a:prstGeom prst="rect">
            <a:avLst/>
          </a:prstGeom>
          <a:noFill/>
          <a:ln>
            <a:noFill/>
          </a:ln>
        </p:spPr>
      </p:pic>
      <p:pic>
        <p:nvPicPr>
          <p:cNvPr id="10" name="Google Shape;474;p1">
            <a:extLst>
              <a:ext uri="{FF2B5EF4-FFF2-40B4-BE49-F238E27FC236}">
                <a16:creationId xmlns:a16="http://schemas.microsoft.com/office/drawing/2014/main" id="{BC486956-0007-4AD6-A71F-32664259199D}"/>
              </a:ext>
            </a:extLst>
          </p:cNvPr>
          <p:cNvPicPr preferRelativeResize="0"/>
          <p:nvPr/>
        </p:nvPicPr>
        <p:blipFill>
          <a:blip r:embed="rId6">
            <a:alphaModFix/>
          </a:blip>
          <a:stretch>
            <a:fillRect/>
          </a:stretch>
        </p:blipFill>
        <p:spPr>
          <a:xfrm>
            <a:off x="3968999" y="38875"/>
            <a:ext cx="1242099" cy="698051"/>
          </a:xfrm>
          <a:prstGeom prst="rect">
            <a:avLst/>
          </a:prstGeom>
          <a:noFill/>
          <a:ln>
            <a:noFill/>
          </a:ln>
        </p:spPr>
      </p:pic>
      <p:pic>
        <p:nvPicPr>
          <p:cNvPr id="11" name="Picture 10">
            <a:extLst>
              <a:ext uri="{FF2B5EF4-FFF2-40B4-BE49-F238E27FC236}">
                <a16:creationId xmlns:a16="http://schemas.microsoft.com/office/drawing/2014/main" id="{2FEC2A82-453F-47F3-A76F-057E8639B482}"/>
              </a:ext>
            </a:extLst>
          </p:cNvPr>
          <p:cNvPicPr>
            <a:picLocks noChangeAspect="1"/>
          </p:cNvPicPr>
          <p:nvPr/>
        </p:nvPicPr>
        <p:blipFill>
          <a:blip r:embed="rId7"/>
          <a:stretch>
            <a:fillRect/>
          </a:stretch>
        </p:blipFill>
        <p:spPr>
          <a:xfrm>
            <a:off x="8269544" y="65912"/>
            <a:ext cx="733802" cy="733802"/>
          </a:xfrm>
          <a:prstGeom prst="rect">
            <a:avLst/>
          </a:prstGeom>
        </p:spPr>
      </p:pic>
    </p:spTree>
    <p:extLst>
      <p:ext uri="{BB962C8B-B14F-4D97-AF65-F5344CB8AC3E}">
        <p14:creationId xmlns:p14="http://schemas.microsoft.com/office/powerpoint/2010/main" val="1027587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7" name="Google Shape;377;p37"/>
          <p:cNvSpPr txBox="1">
            <a:spLocks noGrp="1"/>
          </p:cNvSpPr>
          <p:nvPr>
            <p:ph type="title"/>
          </p:nvPr>
        </p:nvSpPr>
        <p:spPr>
          <a:xfrm>
            <a:off x="551853" y="519341"/>
            <a:ext cx="7717500" cy="572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tx1"/>
                </a:solidFill>
                <a:latin typeface="Suncut" pitchFamily="50" charset="0"/>
              </a:rPr>
              <a:t>TYPES OF PEER PRESSURE</a:t>
            </a:r>
            <a:endParaRPr dirty="0">
              <a:solidFill>
                <a:schemeClr val="tx1"/>
              </a:solidFill>
              <a:latin typeface="Suncut" pitchFamily="50" charset="0"/>
            </a:endParaRPr>
          </a:p>
        </p:txBody>
      </p:sp>
      <p:sp>
        <p:nvSpPr>
          <p:cNvPr id="378" name="Google Shape;378;p37"/>
          <p:cNvSpPr txBox="1">
            <a:spLocks noGrp="1"/>
          </p:cNvSpPr>
          <p:nvPr>
            <p:ph type="title" idx="2"/>
          </p:nvPr>
        </p:nvSpPr>
        <p:spPr>
          <a:xfrm>
            <a:off x="848853" y="1617324"/>
            <a:ext cx="2171700" cy="50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SPOKEN</a:t>
            </a:r>
            <a:endParaRPr dirty="0"/>
          </a:p>
        </p:txBody>
      </p:sp>
      <p:sp>
        <p:nvSpPr>
          <p:cNvPr id="379" name="Google Shape;379;p37"/>
          <p:cNvSpPr txBox="1">
            <a:spLocks noGrp="1"/>
          </p:cNvSpPr>
          <p:nvPr>
            <p:ph type="subTitle" idx="1"/>
          </p:nvPr>
        </p:nvSpPr>
        <p:spPr>
          <a:xfrm>
            <a:off x="781039" y="1969544"/>
            <a:ext cx="2307328"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dirty="0">
                <a:solidFill>
                  <a:schemeClr val="bg2">
                    <a:lumMod val="95000"/>
                    <a:lumOff val="5000"/>
                  </a:schemeClr>
                </a:solidFill>
                <a:latin typeface="Lato" panose="020B0604020202020204" charset="0"/>
              </a:rPr>
              <a:t>When one peer openly persuades another</a:t>
            </a:r>
            <a:endParaRPr sz="1400" b="1" dirty="0">
              <a:solidFill>
                <a:schemeClr val="bg2">
                  <a:lumMod val="95000"/>
                  <a:lumOff val="5000"/>
                </a:schemeClr>
              </a:solidFill>
              <a:latin typeface="Lato" panose="020B0604020202020204" charset="0"/>
            </a:endParaRPr>
          </a:p>
        </p:txBody>
      </p:sp>
      <p:sp>
        <p:nvSpPr>
          <p:cNvPr id="380" name="Google Shape;380;p37"/>
          <p:cNvSpPr txBox="1">
            <a:spLocks noGrp="1"/>
          </p:cNvSpPr>
          <p:nvPr>
            <p:ph type="title" idx="3"/>
          </p:nvPr>
        </p:nvSpPr>
        <p:spPr>
          <a:xfrm>
            <a:off x="3486153" y="1617324"/>
            <a:ext cx="2171700" cy="50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UNSPOKEN</a:t>
            </a:r>
            <a:endParaRPr dirty="0"/>
          </a:p>
        </p:txBody>
      </p:sp>
      <p:sp>
        <p:nvSpPr>
          <p:cNvPr id="381" name="Google Shape;381;p37"/>
          <p:cNvSpPr txBox="1">
            <a:spLocks noGrp="1"/>
          </p:cNvSpPr>
          <p:nvPr>
            <p:ph type="subTitle" idx="4"/>
          </p:nvPr>
        </p:nvSpPr>
        <p:spPr>
          <a:xfrm>
            <a:off x="3421310" y="1966949"/>
            <a:ext cx="230133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dirty="0">
                <a:solidFill>
                  <a:schemeClr val="bg2">
                    <a:lumMod val="95000"/>
                    <a:lumOff val="5000"/>
                  </a:schemeClr>
                </a:solidFill>
                <a:latin typeface="Lato" panose="020B0604020202020204" charset="0"/>
              </a:rPr>
              <a:t>When one peer is persuaded by exposure to behaviour</a:t>
            </a:r>
            <a:endParaRPr sz="1400" b="1" dirty="0">
              <a:solidFill>
                <a:schemeClr val="bg2">
                  <a:lumMod val="95000"/>
                  <a:lumOff val="5000"/>
                </a:schemeClr>
              </a:solidFill>
              <a:latin typeface="Lato" panose="020B0604020202020204" charset="0"/>
            </a:endParaRPr>
          </a:p>
        </p:txBody>
      </p:sp>
      <p:sp>
        <p:nvSpPr>
          <p:cNvPr id="382" name="Google Shape;382;p37"/>
          <p:cNvSpPr txBox="1">
            <a:spLocks noGrp="1"/>
          </p:cNvSpPr>
          <p:nvPr>
            <p:ph type="title" idx="5"/>
          </p:nvPr>
        </p:nvSpPr>
        <p:spPr>
          <a:xfrm>
            <a:off x="6123453" y="1617324"/>
            <a:ext cx="2171700" cy="50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DIRECT</a:t>
            </a:r>
            <a:endParaRPr dirty="0"/>
          </a:p>
        </p:txBody>
      </p:sp>
      <p:sp>
        <p:nvSpPr>
          <p:cNvPr id="383" name="Google Shape;383;p37"/>
          <p:cNvSpPr txBox="1">
            <a:spLocks noGrp="1"/>
          </p:cNvSpPr>
          <p:nvPr>
            <p:ph type="subTitle" idx="6"/>
          </p:nvPr>
        </p:nvSpPr>
        <p:spPr>
          <a:xfrm>
            <a:off x="6123453" y="1966949"/>
            <a:ext cx="2171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dirty="0">
                <a:solidFill>
                  <a:schemeClr val="bg2">
                    <a:lumMod val="95000"/>
                    <a:lumOff val="5000"/>
                  </a:schemeClr>
                </a:solidFill>
                <a:latin typeface="Lato" panose="020B0604020202020204" charset="0"/>
              </a:rPr>
              <a:t>When one peer has to make an on spot decision</a:t>
            </a:r>
          </a:p>
          <a:p>
            <a:pPr marL="0" lvl="0" indent="0" algn="ctr" rtl="0">
              <a:spcBef>
                <a:spcPts val="0"/>
              </a:spcBef>
              <a:spcAft>
                <a:spcPts val="0"/>
              </a:spcAft>
              <a:buNone/>
            </a:pPr>
            <a:r>
              <a:rPr lang="en" sz="1400" b="1" dirty="0">
                <a:solidFill>
                  <a:schemeClr val="bg2">
                    <a:lumMod val="95000"/>
                    <a:lumOff val="5000"/>
                  </a:schemeClr>
                </a:solidFill>
                <a:latin typeface="Lato" panose="020B0604020202020204" charset="0"/>
              </a:rPr>
              <a:t>E.g., handing a cigarette over</a:t>
            </a:r>
            <a:endParaRPr sz="1400" b="1" dirty="0">
              <a:solidFill>
                <a:schemeClr val="bg2">
                  <a:lumMod val="95000"/>
                  <a:lumOff val="5000"/>
                </a:schemeClr>
              </a:solidFill>
              <a:latin typeface="Lato" panose="020B0604020202020204" charset="0"/>
            </a:endParaRPr>
          </a:p>
        </p:txBody>
      </p:sp>
      <p:sp>
        <p:nvSpPr>
          <p:cNvPr id="384" name="Google Shape;384;p37"/>
          <p:cNvSpPr txBox="1">
            <a:spLocks noGrp="1"/>
          </p:cNvSpPr>
          <p:nvPr>
            <p:ph type="title" idx="7"/>
          </p:nvPr>
        </p:nvSpPr>
        <p:spPr>
          <a:xfrm>
            <a:off x="848853" y="3455026"/>
            <a:ext cx="2171700" cy="50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INDIRECT</a:t>
            </a:r>
            <a:endParaRPr dirty="0"/>
          </a:p>
        </p:txBody>
      </p:sp>
      <p:sp>
        <p:nvSpPr>
          <p:cNvPr id="385" name="Google Shape;385;p37"/>
          <p:cNvSpPr txBox="1">
            <a:spLocks noGrp="1"/>
          </p:cNvSpPr>
          <p:nvPr>
            <p:ph type="subTitle" idx="8"/>
          </p:nvPr>
        </p:nvSpPr>
        <p:spPr>
          <a:xfrm>
            <a:off x="480243" y="3804651"/>
            <a:ext cx="2908919"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dirty="0">
                <a:solidFill>
                  <a:schemeClr val="bg2">
                    <a:lumMod val="95000"/>
                    <a:lumOff val="5000"/>
                  </a:schemeClr>
                </a:solidFill>
                <a:latin typeface="Lato" panose="020B0604020202020204" charset="0"/>
              </a:rPr>
              <a:t>When a peer overhears another gossiping, and changes behaviour due to indirect pressure</a:t>
            </a:r>
            <a:endParaRPr sz="1400" b="1" dirty="0">
              <a:solidFill>
                <a:schemeClr val="bg2">
                  <a:lumMod val="95000"/>
                  <a:lumOff val="5000"/>
                </a:schemeClr>
              </a:solidFill>
              <a:latin typeface="Lato" panose="020B0604020202020204" charset="0"/>
            </a:endParaRPr>
          </a:p>
        </p:txBody>
      </p:sp>
      <p:sp>
        <p:nvSpPr>
          <p:cNvPr id="386" name="Google Shape;386;p37"/>
          <p:cNvSpPr txBox="1">
            <a:spLocks noGrp="1"/>
          </p:cNvSpPr>
          <p:nvPr>
            <p:ph type="title" idx="9"/>
          </p:nvPr>
        </p:nvSpPr>
        <p:spPr>
          <a:xfrm>
            <a:off x="3486153" y="3455026"/>
            <a:ext cx="2171700" cy="50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NEGATIVE</a:t>
            </a:r>
            <a:endParaRPr dirty="0"/>
          </a:p>
        </p:txBody>
      </p:sp>
      <p:sp>
        <p:nvSpPr>
          <p:cNvPr id="387" name="Google Shape;387;p37"/>
          <p:cNvSpPr txBox="1">
            <a:spLocks noGrp="1"/>
          </p:cNvSpPr>
          <p:nvPr>
            <p:ph type="subTitle" idx="13"/>
          </p:nvPr>
        </p:nvSpPr>
        <p:spPr>
          <a:xfrm>
            <a:off x="3486153" y="3804651"/>
            <a:ext cx="2171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dirty="0">
                <a:solidFill>
                  <a:schemeClr val="bg2">
                    <a:lumMod val="95000"/>
                    <a:lumOff val="5000"/>
                  </a:schemeClr>
                </a:solidFill>
                <a:latin typeface="Lato" panose="020B0604020202020204" charset="0"/>
              </a:rPr>
              <a:t>When a peer is pressured into behaviour that is against their moral code</a:t>
            </a:r>
            <a:endParaRPr sz="1400" b="1" dirty="0">
              <a:solidFill>
                <a:schemeClr val="bg2">
                  <a:lumMod val="95000"/>
                  <a:lumOff val="5000"/>
                </a:schemeClr>
              </a:solidFill>
              <a:latin typeface="Lato" panose="020B0604020202020204" charset="0"/>
            </a:endParaRPr>
          </a:p>
        </p:txBody>
      </p:sp>
      <p:sp>
        <p:nvSpPr>
          <p:cNvPr id="388" name="Google Shape;388;p37"/>
          <p:cNvSpPr txBox="1">
            <a:spLocks noGrp="1"/>
          </p:cNvSpPr>
          <p:nvPr>
            <p:ph type="title" idx="14"/>
          </p:nvPr>
        </p:nvSpPr>
        <p:spPr>
          <a:xfrm>
            <a:off x="6123453" y="3455026"/>
            <a:ext cx="2171700" cy="509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POSITIVE</a:t>
            </a:r>
            <a:endParaRPr dirty="0"/>
          </a:p>
        </p:txBody>
      </p:sp>
      <p:sp>
        <p:nvSpPr>
          <p:cNvPr id="389" name="Google Shape;389;p37"/>
          <p:cNvSpPr txBox="1">
            <a:spLocks noGrp="1"/>
          </p:cNvSpPr>
          <p:nvPr>
            <p:ph type="subTitle" idx="15"/>
          </p:nvPr>
        </p:nvSpPr>
        <p:spPr>
          <a:xfrm>
            <a:off x="6123453" y="3804651"/>
            <a:ext cx="2171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1400" b="1" dirty="0">
                <a:solidFill>
                  <a:schemeClr val="bg2">
                    <a:lumMod val="95000"/>
                    <a:lumOff val="5000"/>
                  </a:schemeClr>
                </a:solidFill>
                <a:latin typeface="Lato" panose="020B0604020202020204" charset="0"/>
              </a:rPr>
              <a:t>When a peer is influenced by behaviour that is healthy, and responsible</a:t>
            </a:r>
            <a:endParaRPr sz="1400" b="1" dirty="0">
              <a:solidFill>
                <a:schemeClr val="bg2">
                  <a:lumMod val="95000"/>
                  <a:lumOff val="5000"/>
                </a:schemeClr>
              </a:solidFill>
              <a:latin typeface="Lato" panose="020B0604020202020204" charset="0"/>
            </a:endParaRPr>
          </a:p>
        </p:txBody>
      </p:sp>
      <p:sp>
        <p:nvSpPr>
          <p:cNvPr id="390" name="Google Shape;390;p37"/>
          <p:cNvSpPr/>
          <p:nvPr/>
        </p:nvSpPr>
        <p:spPr>
          <a:xfrm>
            <a:off x="1773310" y="1270882"/>
            <a:ext cx="322800" cy="321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 name="Google Shape;391;p37"/>
          <p:cNvSpPr/>
          <p:nvPr/>
        </p:nvSpPr>
        <p:spPr>
          <a:xfrm>
            <a:off x="4410603" y="1270882"/>
            <a:ext cx="322800" cy="321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 name="Google Shape;392;p37"/>
          <p:cNvSpPr/>
          <p:nvPr/>
        </p:nvSpPr>
        <p:spPr>
          <a:xfrm>
            <a:off x="7047903" y="1270882"/>
            <a:ext cx="322800" cy="321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 name="Google Shape;393;p37"/>
          <p:cNvSpPr/>
          <p:nvPr/>
        </p:nvSpPr>
        <p:spPr>
          <a:xfrm>
            <a:off x="1773310" y="3105346"/>
            <a:ext cx="322800" cy="321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 name="Google Shape;394;p37"/>
          <p:cNvSpPr/>
          <p:nvPr/>
        </p:nvSpPr>
        <p:spPr>
          <a:xfrm>
            <a:off x="4410603" y="3105346"/>
            <a:ext cx="322800" cy="3216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 name="Google Shape;395;p37"/>
          <p:cNvSpPr/>
          <p:nvPr/>
        </p:nvSpPr>
        <p:spPr>
          <a:xfrm>
            <a:off x="7047903" y="3105346"/>
            <a:ext cx="322800" cy="3216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1" name="Google Shape;473;p1">
            <a:extLst>
              <a:ext uri="{FF2B5EF4-FFF2-40B4-BE49-F238E27FC236}">
                <a16:creationId xmlns:a16="http://schemas.microsoft.com/office/drawing/2014/main" id="{397529A2-19B2-49CD-B9A2-A75A32F92241}"/>
              </a:ext>
            </a:extLst>
          </p:cNvPr>
          <p:cNvPicPr preferRelativeResize="0"/>
          <p:nvPr/>
        </p:nvPicPr>
        <p:blipFill rotWithShape="1">
          <a:blip r:embed="rId3">
            <a:alphaModFix/>
          </a:blip>
          <a:srcRect l="2818" t="2788" r="2357" b="1815"/>
          <a:stretch/>
        </p:blipFill>
        <p:spPr>
          <a:xfrm>
            <a:off x="-7473" y="39479"/>
            <a:ext cx="786322" cy="791057"/>
          </a:xfrm>
          <a:prstGeom prst="rect">
            <a:avLst/>
          </a:prstGeom>
          <a:noFill/>
          <a:ln>
            <a:noFill/>
          </a:ln>
        </p:spPr>
      </p:pic>
      <p:pic>
        <p:nvPicPr>
          <p:cNvPr id="22" name="Google Shape;474;p1">
            <a:extLst>
              <a:ext uri="{FF2B5EF4-FFF2-40B4-BE49-F238E27FC236}">
                <a16:creationId xmlns:a16="http://schemas.microsoft.com/office/drawing/2014/main" id="{BA2DCD68-C1FD-473B-B5FF-3EA5B11C0CB2}"/>
              </a:ext>
            </a:extLst>
          </p:cNvPr>
          <p:cNvPicPr preferRelativeResize="0"/>
          <p:nvPr/>
        </p:nvPicPr>
        <p:blipFill>
          <a:blip r:embed="rId4">
            <a:alphaModFix/>
          </a:blip>
          <a:stretch>
            <a:fillRect/>
          </a:stretch>
        </p:blipFill>
        <p:spPr>
          <a:xfrm>
            <a:off x="4220787" y="25623"/>
            <a:ext cx="1093597" cy="572701"/>
          </a:xfrm>
          <a:prstGeom prst="rect">
            <a:avLst/>
          </a:prstGeom>
          <a:noFill/>
          <a:ln>
            <a:noFill/>
          </a:ln>
        </p:spPr>
      </p:pic>
      <p:pic>
        <p:nvPicPr>
          <p:cNvPr id="23" name="Picture 22">
            <a:extLst>
              <a:ext uri="{FF2B5EF4-FFF2-40B4-BE49-F238E27FC236}">
                <a16:creationId xmlns:a16="http://schemas.microsoft.com/office/drawing/2014/main" id="{63F94C0F-2ADA-4856-848B-09B2F7E99D6F}"/>
              </a:ext>
            </a:extLst>
          </p:cNvPr>
          <p:cNvPicPr>
            <a:picLocks noChangeAspect="1"/>
          </p:cNvPicPr>
          <p:nvPr/>
        </p:nvPicPr>
        <p:blipFill>
          <a:blip r:embed="rId5"/>
          <a:stretch>
            <a:fillRect/>
          </a:stretch>
        </p:blipFill>
        <p:spPr>
          <a:xfrm>
            <a:off x="8269544" y="65912"/>
            <a:ext cx="733802" cy="73380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52"/>
          <p:cNvSpPr/>
          <p:nvPr/>
        </p:nvSpPr>
        <p:spPr>
          <a:xfrm rot="-475456">
            <a:off x="1823075" y="936832"/>
            <a:ext cx="5503250" cy="465178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026" name="Picture 2" descr="How to Know you Have Toxic Friends | by Jillian Weathington | Medium">
            <a:extLst>
              <a:ext uri="{FF2B5EF4-FFF2-40B4-BE49-F238E27FC236}">
                <a16:creationId xmlns:a16="http://schemas.microsoft.com/office/drawing/2014/main" id="{A443F7FA-7A0C-4D62-B0F5-C062307561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642" y="663809"/>
            <a:ext cx="3690022" cy="4073482"/>
          </a:xfrm>
          <a:prstGeom prst="rect">
            <a:avLst/>
          </a:prstGeom>
          <a:noFill/>
          <a:extLst>
            <a:ext uri="{909E8E84-426E-40DD-AFC4-6F175D3DCCD1}">
              <a14:hiddenFill xmlns:a14="http://schemas.microsoft.com/office/drawing/2010/main">
                <a:solidFill>
                  <a:srgbClr val="FFFFFF"/>
                </a:solidFill>
              </a14:hiddenFill>
            </a:ext>
          </a:extLst>
        </p:spPr>
      </p:pic>
      <p:sp>
        <p:nvSpPr>
          <p:cNvPr id="827" name="Google Shape;827;p52"/>
          <p:cNvSpPr txBox="1">
            <a:spLocks noGrp="1"/>
          </p:cNvSpPr>
          <p:nvPr>
            <p:ph type="subTitle" idx="1"/>
          </p:nvPr>
        </p:nvSpPr>
        <p:spPr>
          <a:xfrm>
            <a:off x="4644073" y="1908167"/>
            <a:ext cx="4035357" cy="2761394"/>
          </a:xfrm>
          <a:prstGeom prst="rect">
            <a:avLst/>
          </a:prstGeom>
        </p:spPr>
        <p:txBody>
          <a:bodyPr spcFirstLastPara="1" wrap="square" lIns="91425" tIns="91425" rIns="91425" bIns="91425" anchor="ctr" anchorCtr="0">
            <a:noAutofit/>
          </a:bodyPr>
          <a:lstStyle/>
          <a:p>
            <a:pPr marL="180000" lvl="0" indent="-330200" algn="l" rtl="0">
              <a:lnSpc>
                <a:spcPts val="2000"/>
              </a:lnSpc>
              <a:spcBef>
                <a:spcPts val="0"/>
              </a:spcBef>
              <a:spcAft>
                <a:spcPts val="0"/>
              </a:spcAft>
              <a:buClr>
                <a:schemeClr val="dk2"/>
              </a:buClr>
              <a:buSzPts val="1600"/>
              <a:buChar char="●"/>
            </a:pPr>
            <a:r>
              <a:rPr lang="en" dirty="0">
                <a:solidFill>
                  <a:schemeClr val="bg2">
                    <a:lumMod val="95000"/>
                    <a:lumOff val="5000"/>
                  </a:schemeClr>
                </a:solidFill>
                <a:latin typeface="Lato" panose="020B0604020202020204" charset="0"/>
                <a:cs typeface="Amatic SC" panose="00000500000000000000" pitchFamily="2" charset="-79"/>
              </a:rPr>
              <a:t>Your friends </a:t>
            </a:r>
            <a:r>
              <a:rPr lang="en" b="1" dirty="0">
                <a:solidFill>
                  <a:srgbClr val="C00000"/>
                </a:solidFill>
                <a:latin typeface="Lato" panose="020B0604020202020204" charset="0"/>
                <a:cs typeface="Amatic SC" panose="00000500000000000000" pitchFamily="2" charset="-79"/>
              </a:rPr>
              <a:t>make you feel bad </a:t>
            </a:r>
            <a:r>
              <a:rPr lang="en" dirty="0">
                <a:solidFill>
                  <a:schemeClr val="bg2">
                    <a:lumMod val="95000"/>
                    <a:lumOff val="5000"/>
                  </a:schemeClr>
                </a:solidFill>
                <a:latin typeface="Lato" panose="020B0604020202020204" charset="0"/>
                <a:cs typeface="Amatic SC" panose="00000500000000000000" pitchFamily="2" charset="-79"/>
              </a:rPr>
              <a:t>about yourself</a:t>
            </a:r>
          </a:p>
          <a:p>
            <a:pPr marL="180000">
              <a:lnSpc>
                <a:spcPts val="2000"/>
              </a:lnSpc>
              <a:buClr>
                <a:schemeClr val="dk2"/>
              </a:buClr>
            </a:pPr>
            <a:r>
              <a:rPr lang="en" dirty="0">
                <a:solidFill>
                  <a:schemeClr val="bg2">
                    <a:lumMod val="95000"/>
                    <a:lumOff val="5000"/>
                  </a:schemeClr>
                </a:solidFill>
                <a:latin typeface="Lato" panose="020B0604020202020204" charset="0"/>
                <a:cs typeface="Amatic SC" panose="00000500000000000000" pitchFamily="2" charset="-79"/>
              </a:rPr>
              <a:t>Your friendship is </a:t>
            </a:r>
            <a:r>
              <a:rPr lang="en" b="1" dirty="0">
                <a:solidFill>
                  <a:srgbClr val="C00000"/>
                </a:solidFill>
                <a:latin typeface="Lato" panose="020B0604020202020204" charset="0"/>
                <a:cs typeface="Amatic SC" panose="00000500000000000000" pitchFamily="2" charset="-79"/>
              </a:rPr>
              <a:t>on their terms</a:t>
            </a:r>
          </a:p>
          <a:p>
            <a:pPr marL="180000" lvl="0" indent="-330200" algn="l" rtl="0">
              <a:lnSpc>
                <a:spcPts val="2000"/>
              </a:lnSpc>
              <a:spcBef>
                <a:spcPts val="0"/>
              </a:spcBef>
              <a:spcAft>
                <a:spcPts val="0"/>
              </a:spcAft>
              <a:buClr>
                <a:schemeClr val="dk2"/>
              </a:buClr>
              <a:buSzPts val="1600"/>
              <a:buChar char="●"/>
            </a:pPr>
            <a:r>
              <a:rPr lang="en" dirty="0">
                <a:solidFill>
                  <a:schemeClr val="bg2">
                    <a:lumMod val="95000"/>
                    <a:lumOff val="5000"/>
                  </a:schemeClr>
                </a:solidFill>
                <a:latin typeface="Lato" panose="020B0604020202020204" charset="0"/>
                <a:cs typeface="Amatic SC" panose="00000500000000000000" pitchFamily="2" charset="-79"/>
              </a:rPr>
              <a:t>You’re </a:t>
            </a:r>
            <a:r>
              <a:rPr lang="en" b="1" dirty="0">
                <a:solidFill>
                  <a:srgbClr val="C00000"/>
                </a:solidFill>
                <a:latin typeface="Lato" panose="020B0604020202020204" charset="0"/>
                <a:cs typeface="Amatic SC" panose="00000500000000000000" pitchFamily="2" charset="-79"/>
              </a:rPr>
              <a:t>never sure </a:t>
            </a:r>
            <a:r>
              <a:rPr lang="en" dirty="0">
                <a:solidFill>
                  <a:schemeClr val="bg2">
                    <a:lumMod val="95000"/>
                    <a:lumOff val="5000"/>
                  </a:schemeClr>
                </a:solidFill>
                <a:latin typeface="Lato" panose="020B0604020202020204" charset="0"/>
                <a:cs typeface="Amatic SC" panose="00000500000000000000" pitchFamily="2" charset="-79"/>
              </a:rPr>
              <a:t>where you stand</a:t>
            </a:r>
          </a:p>
          <a:p>
            <a:pPr marL="180000" lvl="0" indent="-330200" algn="l" rtl="0">
              <a:lnSpc>
                <a:spcPts val="2000"/>
              </a:lnSpc>
              <a:spcBef>
                <a:spcPts val="0"/>
              </a:spcBef>
              <a:spcAft>
                <a:spcPts val="0"/>
              </a:spcAft>
              <a:buClr>
                <a:schemeClr val="dk2"/>
              </a:buClr>
              <a:buSzPts val="1600"/>
              <a:buChar char="●"/>
            </a:pPr>
            <a:r>
              <a:rPr lang="en" b="1" dirty="0">
                <a:solidFill>
                  <a:srgbClr val="C00000"/>
                </a:solidFill>
                <a:latin typeface="Lato" panose="020B0604020202020204" charset="0"/>
                <a:cs typeface="Amatic SC" panose="00000500000000000000" pitchFamily="2" charset="-79"/>
              </a:rPr>
              <a:t>Gossip</a:t>
            </a:r>
            <a:r>
              <a:rPr lang="en" sz="1800" dirty="0">
                <a:solidFill>
                  <a:schemeClr val="bg2">
                    <a:lumMod val="95000"/>
                    <a:lumOff val="5000"/>
                  </a:schemeClr>
                </a:solidFill>
                <a:latin typeface="Lato" panose="020B0604020202020204" charset="0"/>
                <a:cs typeface="Amatic SC" panose="00000500000000000000" pitchFamily="2" charset="-79"/>
              </a:rPr>
              <a:t> </a:t>
            </a:r>
            <a:r>
              <a:rPr lang="en" dirty="0">
                <a:solidFill>
                  <a:schemeClr val="bg2">
                    <a:lumMod val="95000"/>
                    <a:lumOff val="5000"/>
                  </a:schemeClr>
                </a:solidFill>
                <a:latin typeface="Lato" panose="020B0604020202020204" charset="0"/>
                <a:cs typeface="Amatic SC" panose="00000500000000000000" pitchFamily="2" charset="-79"/>
              </a:rPr>
              <a:t>is constant, about friends</a:t>
            </a:r>
          </a:p>
          <a:p>
            <a:pPr marL="180000" lvl="0" indent="-330200" algn="l" rtl="0">
              <a:lnSpc>
                <a:spcPts val="2000"/>
              </a:lnSpc>
              <a:spcBef>
                <a:spcPts val="0"/>
              </a:spcBef>
              <a:spcAft>
                <a:spcPts val="0"/>
              </a:spcAft>
              <a:buClr>
                <a:schemeClr val="dk2"/>
              </a:buClr>
              <a:buSzPts val="1600"/>
              <a:buChar char="●"/>
            </a:pPr>
            <a:r>
              <a:rPr lang="en" dirty="0">
                <a:solidFill>
                  <a:schemeClr val="bg2">
                    <a:lumMod val="95000"/>
                    <a:lumOff val="5000"/>
                  </a:schemeClr>
                </a:solidFill>
                <a:latin typeface="Lato" panose="020B0604020202020204" charset="0"/>
                <a:cs typeface="Amatic SC" panose="00000500000000000000" pitchFamily="2" charset="-79"/>
              </a:rPr>
              <a:t>Effort </a:t>
            </a:r>
            <a:r>
              <a:rPr lang="en" b="1" dirty="0">
                <a:solidFill>
                  <a:srgbClr val="C00000"/>
                </a:solidFill>
                <a:latin typeface="Lato" panose="020B0604020202020204" charset="0"/>
                <a:cs typeface="Amatic SC" panose="00000500000000000000" pitchFamily="2" charset="-79"/>
              </a:rPr>
              <a:t>is one sided</a:t>
            </a:r>
          </a:p>
          <a:p>
            <a:pPr marL="180000">
              <a:lnSpc>
                <a:spcPts val="2000"/>
              </a:lnSpc>
              <a:buClr>
                <a:schemeClr val="dk2"/>
              </a:buClr>
            </a:pPr>
            <a:r>
              <a:rPr lang="en" dirty="0">
                <a:solidFill>
                  <a:schemeClr val="bg2">
                    <a:lumMod val="95000"/>
                    <a:lumOff val="5000"/>
                  </a:schemeClr>
                </a:solidFill>
                <a:latin typeface="Lato" panose="020B0604020202020204" charset="0"/>
                <a:cs typeface="Amatic SC" panose="00000500000000000000" pitchFamily="2" charset="-79"/>
              </a:rPr>
              <a:t>They </a:t>
            </a:r>
            <a:r>
              <a:rPr lang="en" b="1" dirty="0">
                <a:solidFill>
                  <a:srgbClr val="C00000"/>
                </a:solidFill>
                <a:latin typeface="Lato" panose="020B0604020202020204" charset="0"/>
                <a:cs typeface="Amatic SC" panose="00000500000000000000" pitchFamily="2" charset="-79"/>
              </a:rPr>
              <a:t>don’t respect</a:t>
            </a:r>
            <a:r>
              <a:rPr lang="en" b="1" dirty="0">
                <a:solidFill>
                  <a:schemeClr val="bg2">
                    <a:lumMod val="95000"/>
                    <a:lumOff val="5000"/>
                  </a:schemeClr>
                </a:solidFill>
                <a:latin typeface="Lato" panose="020B0604020202020204" charset="0"/>
                <a:cs typeface="Amatic SC" panose="00000500000000000000" pitchFamily="2" charset="-79"/>
              </a:rPr>
              <a:t> </a:t>
            </a:r>
            <a:r>
              <a:rPr lang="en" dirty="0">
                <a:solidFill>
                  <a:schemeClr val="bg2">
                    <a:lumMod val="95000"/>
                    <a:lumOff val="5000"/>
                  </a:schemeClr>
                </a:solidFill>
                <a:latin typeface="Lato" panose="020B0604020202020204" charset="0"/>
                <a:cs typeface="Amatic SC" panose="00000500000000000000" pitchFamily="2" charset="-79"/>
              </a:rPr>
              <a:t>your boundaries</a:t>
            </a:r>
          </a:p>
          <a:p>
            <a:pPr marL="180000" lvl="0" indent="-330200" algn="l" rtl="0">
              <a:lnSpc>
                <a:spcPts val="2000"/>
              </a:lnSpc>
              <a:spcBef>
                <a:spcPts val="0"/>
              </a:spcBef>
              <a:spcAft>
                <a:spcPts val="0"/>
              </a:spcAft>
              <a:buClr>
                <a:schemeClr val="dk2"/>
              </a:buClr>
              <a:buSzPts val="1600"/>
              <a:buChar char="●"/>
            </a:pPr>
            <a:r>
              <a:rPr lang="en" dirty="0">
                <a:solidFill>
                  <a:schemeClr val="bg2">
                    <a:lumMod val="95000"/>
                    <a:lumOff val="5000"/>
                  </a:schemeClr>
                </a:solidFill>
                <a:latin typeface="Lato" panose="020B0604020202020204" charset="0"/>
                <a:cs typeface="Amatic SC" panose="00000500000000000000" pitchFamily="2" charset="-79"/>
              </a:rPr>
              <a:t>You feel </a:t>
            </a:r>
            <a:r>
              <a:rPr lang="en" b="1" dirty="0">
                <a:solidFill>
                  <a:srgbClr val="C00000"/>
                </a:solidFill>
                <a:latin typeface="Lato" panose="020B0604020202020204" charset="0"/>
                <a:cs typeface="Amatic SC" panose="00000500000000000000" pitchFamily="2" charset="-79"/>
              </a:rPr>
              <a:t>pressure</a:t>
            </a:r>
            <a:r>
              <a:rPr lang="en" dirty="0">
                <a:solidFill>
                  <a:schemeClr val="bg2">
                    <a:lumMod val="95000"/>
                    <a:lumOff val="5000"/>
                  </a:schemeClr>
                </a:solidFill>
                <a:latin typeface="Lato" panose="020B0604020202020204" charset="0"/>
                <a:cs typeface="Amatic SC" panose="00000500000000000000" pitchFamily="2" charset="-79"/>
              </a:rPr>
              <a:t> to do things you don’t want to</a:t>
            </a:r>
          </a:p>
          <a:p>
            <a:pPr marL="180000" lvl="0" indent="-330200" algn="l" rtl="0">
              <a:lnSpc>
                <a:spcPts val="2000"/>
              </a:lnSpc>
              <a:spcBef>
                <a:spcPts val="0"/>
              </a:spcBef>
              <a:spcAft>
                <a:spcPts val="0"/>
              </a:spcAft>
              <a:buClr>
                <a:schemeClr val="dk2"/>
              </a:buClr>
              <a:buSzPts val="1600"/>
              <a:buChar char="●"/>
            </a:pPr>
            <a:r>
              <a:rPr lang="en" dirty="0">
                <a:solidFill>
                  <a:schemeClr val="bg2">
                    <a:lumMod val="95000"/>
                    <a:lumOff val="5000"/>
                  </a:schemeClr>
                </a:solidFill>
                <a:latin typeface="Lato" panose="020B0604020202020204" charset="0"/>
                <a:cs typeface="Amatic SC" panose="00000500000000000000" pitchFamily="2" charset="-79"/>
              </a:rPr>
              <a:t>There is a </a:t>
            </a:r>
            <a:r>
              <a:rPr lang="en" b="1" dirty="0">
                <a:solidFill>
                  <a:srgbClr val="C00000"/>
                </a:solidFill>
                <a:latin typeface="Lato" panose="020B0604020202020204" charset="0"/>
                <a:cs typeface="Amatic SC" panose="00000500000000000000" pitchFamily="2" charset="-79"/>
              </a:rPr>
              <a:t>competition to be ‘popular’</a:t>
            </a:r>
          </a:p>
          <a:p>
            <a:pPr marL="180000" lvl="0" indent="-330200" algn="l" rtl="0">
              <a:lnSpc>
                <a:spcPts val="2000"/>
              </a:lnSpc>
              <a:spcBef>
                <a:spcPts val="0"/>
              </a:spcBef>
              <a:spcAft>
                <a:spcPts val="0"/>
              </a:spcAft>
              <a:buClr>
                <a:schemeClr val="dk2"/>
              </a:buClr>
              <a:buSzPts val="1600"/>
              <a:buChar char="●"/>
            </a:pPr>
            <a:r>
              <a:rPr lang="en" dirty="0">
                <a:solidFill>
                  <a:schemeClr val="bg2">
                    <a:lumMod val="95000"/>
                    <a:lumOff val="5000"/>
                  </a:schemeClr>
                </a:solidFill>
                <a:latin typeface="Lato" panose="020B0604020202020204" charset="0"/>
                <a:cs typeface="Amatic SC" panose="00000500000000000000" pitchFamily="2" charset="-79"/>
              </a:rPr>
              <a:t>You’re terrified one mistake could make them </a:t>
            </a:r>
            <a:r>
              <a:rPr lang="en" b="1" dirty="0">
                <a:solidFill>
                  <a:srgbClr val="C00000"/>
                </a:solidFill>
                <a:latin typeface="Lato" panose="020B0604020202020204" charset="0"/>
                <a:cs typeface="Amatic SC" panose="00000500000000000000" pitchFamily="2" charset="-79"/>
              </a:rPr>
              <a:t>leave you</a:t>
            </a:r>
          </a:p>
          <a:p>
            <a:pPr marL="180000" lvl="0" indent="-330200" algn="l" rtl="0">
              <a:lnSpc>
                <a:spcPts val="2000"/>
              </a:lnSpc>
              <a:spcBef>
                <a:spcPts val="0"/>
              </a:spcBef>
              <a:spcAft>
                <a:spcPts val="0"/>
              </a:spcAft>
              <a:buClr>
                <a:schemeClr val="dk2"/>
              </a:buClr>
              <a:buSzPts val="1600"/>
              <a:buChar char="●"/>
            </a:pPr>
            <a:r>
              <a:rPr lang="en" dirty="0">
                <a:solidFill>
                  <a:schemeClr val="bg2">
                    <a:lumMod val="95000"/>
                    <a:lumOff val="5000"/>
                  </a:schemeClr>
                </a:solidFill>
                <a:latin typeface="Lato" panose="020B0604020202020204" charset="0"/>
                <a:cs typeface="Amatic SC" panose="00000500000000000000" pitchFamily="2" charset="-79"/>
              </a:rPr>
              <a:t>They encourage your </a:t>
            </a:r>
            <a:r>
              <a:rPr lang="en" b="1" dirty="0">
                <a:solidFill>
                  <a:srgbClr val="C00000"/>
                </a:solidFill>
                <a:latin typeface="Lato" panose="020B0604020202020204" charset="0"/>
                <a:cs typeface="Amatic SC" panose="00000500000000000000" pitchFamily="2" charset="-79"/>
              </a:rPr>
              <a:t>worst traits</a:t>
            </a:r>
          </a:p>
          <a:p>
            <a:pPr marL="180000" lvl="0" indent="-330200" algn="l" rtl="0">
              <a:lnSpc>
                <a:spcPts val="2000"/>
              </a:lnSpc>
              <a:spcBef>
                <a:spcPts val="0"/>
              </a:spcBef>
              <a:spcAft>
                <a:spcPts val="0"/>
              </a:spcAft>
              <a:buClr>
                <a:schemeClr val="dk2"/>
              </a:buClr>
              <a:buSzPts val="1600"/>
              <a:buChar char="●"/>
            </a:pPr>
            <a:endParaRPr lang="en" dirty="0">
              <a:solidFill>
                <a:schemeClr val="bg2">
                  <a:lumMod val="95000"/>
                  <a:lumOff val="5000"/>
                </a:schemeClr>
              </a:solidFill>
              <a:latin typeface="Lato" panose="020B0604020202020204" charset="0"/>
              <a:cs typeface="Amatic SC" panose="00000500000000000000" pitchFamily="2" charset="-79"/>
            </a:endParaRPr>
          </a:p>
        </p:txBody>
      </p:sp>
      <p:sp>
        <p:nvSpPr>
          <p:cNvPr id="828" name="Google Shape;828;p52"/>
          <p:cNvSpPr txBox="1">
            <a:spLocks noGrp="1"/>
          </p:cNvSpPr>
          <p:nvPr>
            <p:ph type="title"/>
          </p:nvPr>
        </p:nvSpPr>
        <p:spPr>
          <a:xfrm>
            <a:off x="2699881" y="497318"/>
            <a:ext cx="77175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bg2">
                    <a:lumMod val="95000"/>
                    <a:lumOff val="5000"/>
                  </a:schemeClr>
                </a:solidFill>
                <a:latin typeface="Suncut" pitchFamily="50" charset="0"/>
              </a:rPr>
              <a:t>SIGNS OF A TOXIC </a:t>
            </a:r>
            <a:br>
              <a:rPr lang="en" dirty="0">
                <a:solidFill>
                  <a:schemeClr val="bg2">
                    <a:lumMod val="95000"/>
                    <a:lumOff val="5000"/>
                  </a:schemeClr>
                </a:solidFill>
                <a:latin typeface="Suncut" pitchFamily="50" charset="0"/>
              </a:rPr>
            </a:br>
            <a:r>
              <a:rPr lang="en" dirty="0">
                <a:solidFill>
                  <a:schemeClr val="bg2">
                    <a:lumMod val="95000"/>
                    <a:lumOff val="5000"/>
                  </a:schemeClr>
                </a:solidFill>
                <a:latin typeface="Suncut" pitchFamily="50" charset="0"/>
              </a:rPr>
              <a:t>ENVIRONMENT</a:t>
            </a:r>
            <a:endParaRPr dirty="0">
              <a:solidFill>
                <a:schemeClr val="bg2">
                  <a:lumMod val="95000"/>
                  <a:lumOff val="5000"/>
                </a:schemeClr>
              </a:solidFill>
              <a:latin typeface="Suncut" pitchFamily="50" charset="0"/>
            </a:endParaRPr>
          </a:p>
        </p:txBody>
      </p:sp>
      <p:grpSp>
        <p:nvGrpSpPr>
          <p:cNvPr id="829" name="Google Shape;829;p52"/>
          <p:cNvGrpSpPr/>
          <p:nvPr/>
        </p:nvGrpSpPr>
        <p:grpSpPr>
          <a:xfrm>
            <a:off x="464570" y="2870873"/>
            <a:ext cx="846492" cy="1405144"/>
            <a:chOff x="197288" y="2680499"/>
            <a:chExt cx="1156726" cy="1920120"/>
          </a:xfrm>
        </p:grpSpPr>
        <p:sp>
          <p:nvSpPr>
            <p:cNvPr id="830" name="Google Shape;830;p52"/>
            <p:cNvSpPr/>
            <p:nvPr/>
          </p:nvSpPr>
          <p:spPr>
            <a:xfrm>
              <a:off x="197288" y="3755754"/>
              <a:ext cx="945928" cy="844864"/>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1" name="Google Shape;831;p52"/>
            <p:cNvSpPr/>
            <p:nvPr/>
          </p:nvSpPr>
          <p:spPr>
            <a:xfrm rot="4438647">
              <a:off x="344493" y="2829254"/>
              <a:ext cx="945918" cy="844855"/>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9" name="Picture 8" descr="Piece Of Duct Tape transparent PNG - StickPNG">
            <a:extLst>
              <a:ext uri="{FF2B5EF4-FFF2-40B4-BE49-F238E27FC236}">
                <a16:creationId xmlns:a16="http://schemas.microsoft.com/office/drawing/2014/main" id="{7F5DA038-629E-4A14-9D05-7F932E97D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672446">
            <a:off x="-289391" y="272241"/>
            <a:ext cx="1438626" cy="10228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iece Of Duct Tape transparent PNG - StickPNG">
            <a:extLst>
              <a:ext uri="{FF2B5EF4-FFF2-40B4-BE49-F238E27FC236}">
                <a16:creationId xmlns:a16="http://schemas.microsoft.com/office/drawing/2014/main" id="{44D494AE-C49E-4233-AC6B-1E45143E1D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611764">
            <a:off x="2630810" y="3799781"/>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11" name="Google Shape;473;p1">
            <a:extLst>
              <a:ext uri="{FF2B5EF4-FFF2-40B4-BE49-F238E27FC236}">
                <a16:creationId xmlns:a16="http://schemas.microsoft.com/office/drawing/2014/main" id="{77CD1B9B-69BD-4B0E-94DF-EB21B24F0247}"/>
              </a:ext>
            </a:extLst>
          </p:cNvPr>
          <p:cNvPicPr preferRelativeResize="0"/>
          <p:nvPr/>
        </p:nvPicPr>
        <p:blipFill rotWithShape="1">
          <a:blip r:embed="rId5">
            <a:alphaModFix/>
          </a:blip>
          <a:srcRect l="2818" t="2788" r="2357" b="1815"/>
          <a:stretch/>
        </p:blipFill>
        <p:spPr>
          <a:xfrm>
            <a:off x="19031" y="39479"/>
            <a:ext cx="786322" cy="791057"/>
          </a:xfrm>
          <a:prstGeom prst="rect">
            <a:avLst/>
          </a:prstGeom>
          <a:noFill/>
          <a:ln>
            <a:noFill/>
          </a:ln>
        </p:spPr>
      </p:pic>
      <p:pic>
        <p:nvPicPr>
          <p:cNvPr id="12" name="Google Shape;474;p1">
            <a:extLst>
              <a:ext uri="{FF2B5EF4-FFF2-40B4-BE49-F238E27FC236}">
                <a16:creationId xmlns:a16="http://schemas.microsoft.com/office/drawing/2014/main" id="{A90B3CD9-C44E-4FB1-AABA-7CEEC4CE7D4D}"/>
              </a:ext>
            </a:extLst>
          </p:cNvPr>
          <p:cNvPicPr preferRelativeResize="0"/>
          <p:nvPr/>
        </p:nvPicPr>
        <p:blipFill>
          <a:blip r:embed="rId6">
            <a:alphaModFix/>
          </a:blip>
          <a:stretch>
            <a:fillRect/>
          </a:stretch>
        </p:blipFill>
        <p:spPr>
          <a:xfrm>
            <a:off x="3968999" y="38875"/>
            <a:ext cx="1242099" cy="698051"/>
          </a:xfrm>
          <a:prstGeom prst="rect">
            <a:avLst/>
          </a:prstGeom>
          <a:noFill/>
          <a:ln>
            <a:noFill/>
          </a:ln>
        </p:spPr>
      </p:pic>
      <p:pic>
        <p:nvPicPr>
          <p:cNvPr id="13" name="Picture 12">
            <a:extLst>
              <a:ext uri="{FF2B5EF4-FFF2-40B4-BE49-F238E27FC236}">
                <a16:creationId xmlns:a16="http://schemas.microsoft.com/office/drawing/2014/main" id="{29074633-C486-4D16-B090-7698ED2CD95D}"/>
              </a:ext>
            </a:extLst>
          </p:cNvPr>
          <p:cNvPicPr>
            <a:picLocks noChangeAspect="1"/>
          </p:cNvPicPr>
          <p:nvPr/>
        </p:nvPicPr>
        <p:blipFill>
          <a:blip r:embed="rId7"/>
          <a:stretch>
            <a:fillRect/>
          </a:stretch>
        </p:blipFill>
        <p:spPr>
          <a:xfrm>
            <a:off x="8269544" y="65912"/>
            <a:ext cx="733802" cy="733802"/>
          </a:xfrm>
          <a:prstGeom prst="rect">
            <a:avLst/>
          </a:prstGeom>
        </p:spPr>
      </p:pic>
    </p:spTree>
    <p:extLst>
      <p:ext uri="{BB962C8B-B14F-4D97-AF65-F5344CB8AC3E}">
        <p14:creationId xmlns:p14="http://schemas.microsoft.com/office/powerpoint/2010/main" val="2518494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32"/>
          <p:cNvSpPr/>
          <p:nvPr/>
        </p:nvSpPr>
        <p:spPr>
          <a:xfrm rot="134919">
            <a:off x="1644982" y="437108"/>
            <a:ext cx="5780351" cy="4269283"/>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 name="Google Shape;314;p32"/>
          <p:cNvSpPr txBox="1">
            <a:spLocks noGrp="1"/>
          </p:cNvSpPr>
          <p:nvPr>
            <p:ph type="title"/>
          </p:nvPr>
        </p:nvSpPr>
        <p:spPr>
          <a:xfrm>
            <a:off x="2300172" y="952744"/>
            <a:ext cx="4543656" cy="57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tx1"/>
                </a:solidFill>
                <a:latin typeface="Suncut" pitchFamily="50" charset="0"/>
              </a:rPr>
              <a:t>HOW TO AVOID UNCOMFORTABLE SITUATIONS</a:t>
            </a:r>
            <a:endParaRPr dirty="0">
              <a:solidFill>
                <a:schemeClr val="tx1"/>
              </a:solidFill>
              <a:latin typeface="Suncut" pitchFamily="50" charset="0"/>
            </a:endParaRPr>
          </a:p>
        </p:txBody>
      </p:sp>
      <p:grpSp>
        <p:nvGrpSpPr>
          <p:cNvPr id="316" name="Google Shape;316;p32"/>
          <p:cNvGrpSpPr/>
          <p:nvPr/>
        </p:nvGrpSpPr>
        <p:grpSpPr>
          <a:xfrm>
            <a:off x="1270491" y="539508"/>
            <a:ext cx="7404205" cy="3651733"/>
            <a:chOff x="1270491" y="539508"/>
            <a:chExt cx="7404205" cy="3651733"/>
          </a:xfrm>
        </p:grpSpPr>
        <p:sp>
          <p:nvSpPr>
            <p:cNvPr id="317" name="Google Shape;317;p32"/>
            <p:cNvSpPr/>
            <p:nvPr/>
          </p:nvSpPr>
          <p:spPr>
            <a:xfrm rot="-7200021">
              <a:off x="1373864" y="698039"/>
              <a:ext cx="755927" cy="675153"/>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 name="Google Shape;318;p32"/>
            <p:cNvSpPr/>
            <p:nvPr/>
          </p:nvSpPr>
          <p:spPr>
            <a:xfrm>
              <a:off x="8181209" y="2101571"/>
              <a:ext cx="493486" cy="640621"/>
            </a:xfrm>
            <a:custGeom>
              <a:avLst/>
              <a:gdLst/>
              <a:ahLst/>
              <a:cxnLst/>
              <a:rect l="l" t="t" r="r" b="b"/>
              <a:pathLst>
                <a:path w="6822" h="8856" extrusionOk="0">
                  <a:moveTo>
                    <a:pt x="3437" y="2363"/>
                  </a:moveTo>
                  <a:cubicBezTo>
                    <a:pt x="3462" y="2543"/>
                    <a:pt x="3488" y="2748"/>
                    <a:pt x="3514" y="2953"/>
                  </a:cubicBezTo>
                  <a:cubicBezTo>
                    <a:pt x="3539" y="3158"/>
                    <a:pt x="3591" y="3363"/>
                    <a:pt x="3642" y="3568"/>
                  </a:cubicBezTo>
                  <a:lnTo>
                    <a:pt x="4283" y="5646"/>
                  </a:lnTo>
                  <a:lnTo>
                    <a:pt x="2565" y="5646"/>
                  </a:lnTo>
                  <a:lnTo>
                    <a:pt x="3206" y="3568"/>
                  </a:lnTo>
                  <a:cubicBezTo>
                    <a:pt x="3283" y="3363"/>
                    <a:pt x="3308" y="3158"/>
                    <a:pt x="3360" y="2953"/>
                  </a:cubicBezTo>
                  <a:cubicBezTo>
                    <a:pt x="3385" y="2748"/>
                    <a:pt x="3411" y="2543"/>
                    <a:pt x="3437" y="2363"/>
                  </a:cubicBezTo>
                  <a:close/>
                  <a:moveTo>
                    <a:pt x="3339" y="0"/>
                  </a:moveTo>
                  <a:cubicBezTo>
                    <a:pt x="3128" y="0"/>
                    <a:pt x="2905" y="97"/>
                    <a:pt x="2744" y="235"/>
                  </a:cubicBezTo>
                  <a:cubicBezTo>
                    <a:pt x="2616" y="414"/>
                    <a:pt x="2488" y="620"/>
                    <a:pt x="2437" y="850"/>
                  </a:cubicBezTo>
                  <a:lnTo>
                    <a:pt x="52" y="7799"/>
                  </a:lnTo>
                  <a:cubicBezTo>
                    <a:pt x="26" y="7851"/>
                    <a:pt x="26" y="7902"/>
                    <a:pt x="26" y="7953"/>
                  </a:cubicBezTo>
                  <a:lnTo>
                    <a:pt x="26" y="8082"/>
                  </a:lnTo>
                  <a:cubicBezTo>
                    <a:pt x="1" y="8287"/>
                    <a:pt x="103" y="8517"/>
                    <a:pt x="283" y="8646"/>
                  </a:cubicBezTo>
                  <a:cubicBezTo>
                    <a:pt x="439" y="8780"/>
                    <a:pt x="616" y="8856"/>
                    <a:pt x="811" y="8856"/>
                  </a:cubicBezTo>
                  <a:cubicBezTo>
                    <a:pt x="840" y="8856"/>
                    <a:pt x="869" y="8854"/>
                    <a:pt x="898" y="8851"/>
                  </a:cubicBezTo>
                  <a:cubicBezTo>
                    <a:pt x="1052" y="8851"/>
                    <a:pt x="1231" y="8800"/>
                    <a:pt x="1360" y="8723"/>
                  </a:cubicBezTo>
                  <a:cubicBezTo>
                    <a:pt x="1513" y="8620"/>
                    <a:pt x="1642" y="8466"/>
                    <a:pt x="1719" y="8287"/>
                  </a:cubicBezTo>
                  <a:lnTo>
                    <a:pt x="2129" y="7030"/>
                  </a:lnTo>
                  <a:lnTo>
                    <a:pt x="4744" y="7030"/>
                  </a:lnTo>
                  <a:lnTo>
                    <a:pt x="5103" y="8287"/>
                  </a:lnTo>
                  <a:cubicBezTo>
                    <a:pt x="5155" y="8466"/>
                    <a:pt x="5283" y="8594"/>
                    <a:pt x="5437" y="8697"/>
                  </a:cubicBezTo>
                  <a:cubicBezTo>
                    <a:pt x="5591" y="8800"/>
                    <a:pt x="5744" y="8851"/>
                    <a:pt x="5924" y="8851"/>
                  </a:cubicBezTo>
                  <a:cubicBezTo>
                    <a:pt x="5953" y="8854"/>
                    <a:pt x="5983" y="8856"/>
                    <a:pt x="6012" y="8856"/>
                  </a:cubicBezTo>
                  <a:cubicBezTo>
                    <a:pt x="6213" y="8856"/>
                    <a:pt x="6408" y="8780"/>
                    <a:pt x="6565" y="8646"/>
                  </a:cubicBezTo>
                  <a:cubicBezTo>
                    <a:pt x="6745" y="8517"/>
                    <a:pt x="6821" y="8287"/>
                    <a:pt x="6821" y="8082"/>
                  </a:cubicBezTo>
                  <a:lnTo>
                    <a:pt x="6821" y="7953"/>
                  </a:lnTo>
                  <a:cubicBezTo>
                    <a:pt x="6821" y="7902"/>
                    <a:pt x="6796" y="7851"/>
                    <a:pt x="6796" y="7799"/>
                  </a:cubicBezTo>
                  <a:lnTo>
                    <a:pt x="4411" y="850"/>
                  </a:lnTo>
                  <a:cubicBezTo>
                    <a:pt x="4334" y="620"/>
                    <a:pt x="4206" y="414"/>
                    <a:pt x="4052" y="235"/>
                  </a:cubicBezTo>
                  <a:cubicBezTo>
                    <a:pt x="3891" y="97"/>
                    <a:pt x="3689" y="0"/>
                    <a:pt x="3482" y="0"/>
                  </a:cubicBezTo>
                  <a:cubicBezTo>
                    <a:pt x="3459" y="0"/>
                    <a:pt x="3435" y="2"/>
                    <a:pt x="3411" y="4"/>
                  </a:cubicBezTo>
                  <a:cubicBezTo>
                    <a:pt x="3387" y="2"/>
                    <a:pt x="3363" y="0"/>
                    <a:pt x="33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32"/>
            <p:cNvSpPr/>
            <p:nvPr/>
          </p:nvSpPr>
          <p:spPr>
            <a:xfrm>
              <a:off x="7371479" y="1001900"/>
              <a:ext cx="404439" cy="581015"/>
            </a:xfrm>
            <a:custGeom>
              <a:avLst/>
              <a:gdLst/>
              <a:ahLst/>
              <a:cxnLst/>
              <a:rect l="l" t="t" r="r" b="b"/>
              <a:pathLst>
                <a:path w="5591" h="8032" extrusionOk="0">
                  <a:moveTo>
                    <a:pt x="3087" y="1436"/>
                  </a:moveTo>
                  <a:cubicBezTo>
                    <a:pt x="3288" y="1436"/>
                    <a:pt x="3482" y="1515"/>
                    <a:pt x="3616" y="1672"/>
                  </a:cubicBezTo>
                  <a:cubicBezTo>
                    <a:pt x="3744" y="1851"/>
                    <a:pt x="3796" y="2057"/>
                    <a:pt x="3796" y="2262"/>
                  </a:cubicBezTo>
                  <a:cubicBezTo>
                    <a:pt x="3796" y="2390"/>
                    <a:pt x="3770" y="2518"/>
                    <a:pt x="3719" y="2646"/>
                  </a:cubicBezTo>
                  <a:cubicBezTo>
                    <a:pt x="3667" y="2749"/>
                    <a:pt x="3591" y="2852"/>
                    <a:pt x="3514" y="2928"/>
                  </a:cubicBezTo>
                  <a:cubicBezTo>
                    <a:pt x="3411" y="3005"/>
                    <a:pt x="3308" y="3057"/>
                    <a:pt x="3206" y="3082"/>
                  </a:cubicBezTo>
                  <a:cubicBezTo>
                    <a:pt x="3129" y="3134"/>
                    <a:pt x="3026" y="3134"/>
                    <a:pt x="2924" y="3134"/>
                  </a:cubicBezTo>
                  <a:lnTo>
                    <a:pt x="1616" y="3134"/>
                  </a:lnTo>
                  <a:lnTo>
                    <a:pt x="1616" y="1441"/>
                  </a:lnTo>
                  <a:lnTo>
                    <a:pt x="3001" y="1441"/>
                  </a:lnTo>
                  <a:cubicBezTo>
                    <a:pt x="3030" y="1438"/>
                    <a:pt x="3058" y="1436"/>
                    <a:pt x="3087" y="1436"/>
                  </a:cubicBezTo>
                  <a:close/>
                  <a:moveTo>
                    <a:pt x="2949" y="4595"/>
                  </a:moveTo>
                  <a:cubicBezTo>
                    <a:pt x="3232" y="4595"/>
                    <a:pt x="3488" y="4672"/>
                    <a:pt x="3719" y="4852"/>
                  </a:cubicBezTo>
                  <a:cubicBezTo>
                    <a:pt x="3924" y="5057"/>
                    <a:pt x="4026" y="5339"/>
                    <a:pt x="4001" y="5621"/>
                  </a:cubicBezTo>
                  <a:cubicBezTo>
                    <a:pt x="4026" y="5877"/>
                    <a:pt x="3924" y="6134"/>
                    <a:pt x="3744" y="6313"/>
                  </a:cubicBezTo>
                  <a:cubicBezTo>
                    <a:pt x="3520" y="6493"/>
                    <a:pt x="3255" y="6574"/>
                    <a:pt x="3003" y="6574"/>
                  </a:cubicBezTo>
                  <a:cubicBezTo>
                    <a:pt x="2968" y="6574"/>
                    <a:pt x="2933" y="6573"/>
                    <a:pt x="2898" y="6570"/>
                  </a:cubicBezTo>
                  <a:lnTo>
                    <a:pt x="1616" y="6570"/>
                  </a:lnTo>
                  <a:lnTo>
                    <a:pt x="1616" y="4595"/>
                  </a:lnTo>
                  <a:close/>
                  <a:moveTo>
                    <a:pt x="2969" y="0"/>
                  </a:moveTo>
                  <a:cubicBezTo>
                    <a:pt x="2920" y="0"/>
                    <a:pt x="2871" y="2"/>
                    <a:pt x="2821" y="5"/>
                  </a:cubicBezTo>
                  <a:lnTo>
                    <a:pt x="898" y="5"/>
                  </a:lnTo>
                  <a:cubicBezTo>
                    <a:pt x="874" y="3"/>
                    <a:pt x="850" y="1"/>
                    <a:pt x="827" y="1"/>
                  </a:cubicBezTo>
                  <a:cubicBezTo>
                    <a:pt x="620" y="1"/>
                    <a:pt x="418" y="98"/>
                    <a:pt x="257" y="236"/>
                  </a:cubicBezTo>
                  <a:cubicBezTo>
                    <a:pt x="103" y="364"/>
                    <a:pt x="1" y="595"/>
                    <a:pt x="1" y="826"/>
                  </a:cubicBezTo>
                  <a:lnTo>
                    <a:pt x="1" y="7211"/>
                  </a:lnTo>
                  <a:cubicBezTo>
                    <a:pt x="1" y="7416"/>
                    <a:pt x="103" y="7647"/>
                    <a:pt x="257" y="7775"/>
                  </a:cubicBezTo>
                  <a:cubicBezTo>
                    <a:pt x="437" y="7954"/>
                    <a:pt x="667" y="8031"/>
                    <a:pt x="898" y="8031"/>
                  </a:cubicBezTo>
                  <a:lnTo>
                    <a:pt x="2770" y="8031"/>
                  </a:lnTo>
                  <a:cubicBezTo>
                    <a:pt x="3180" y="8031"/>
                    <a:pt x="3565" y="7980"/>
                    <a:pt x="3949" y="7852"/>
                  </a:cubicBezTo>
                  <a:cubicBezTo>
                    <a:pt x="4283" y="7724"/>
                    <a:pt x="4591" y="7570"/>
                    <a:pt x="4847" y="7339"/>
                  </a:cubicBezTo>
                  <a:cubicBezTo>
                    <a:pt x="5334" y="6903"/>
                    <a:pt x="5591" y="6288"/>
                    <a:pt x="5591" y="5647"/>
                  </a:cubicBezTo>
                  <a:cubicBezTo>
                    <a:pt x="5591" y="5416"/>
                    <a:pt x="5565" y="5185"/>
                    <a:pt x="5462" y="4980"/>
                  </a:cubicBezTo>
                  <a:cubicBezTo>
                    <a:pt x="5385" y="4800"/>
                    <a:pt x="5283" y="4621"/>
                    <a:pt x="5155" y="4493"/>
                  </a:cubicBezTo>
                  <a:cubicBezTo>
                    <a:pt x="5026" y="4339"/>
                    <a:pt x="4873" y="4211"/>
                    <a:pt x="4693" y="4108"/>
                  </a:cubicBezTo>
                  <a:cubicBezTo>
                    <a:pt x="4539" y="4005"/>
                    <a:pt x="4360" y="3929"/>
                    <a:pt x="4180" y="3852"/>
                  </a:cubicBezTo>
                  <a:cubicBezTo>
                    <a:pt x="4514" y="3698"/>
                    <a:pt x="4796" y="3493"/>
                    <a:pt x="5026" y="3211"/>
                  </a:cubicBezTo>
                  <a:cubicBezTo>
                    <a:pt x="5257" y="2928"/>
                    <a:pt x="5385" y="2595"/>
                    <a:pt x="5385" y="2236"/>
                  </a:cubicBezTo>
                  <a:cubicBezTo>
                    <a:pt x="5385" y="1954"/>
                    <a:pt x="5309" y="1672"/>
                    <a:pt x="5206" y="1390"/>
                  </a:cubicBezTo>
                  <a:cubicBezTo>
                    <a:pt x="5103" y="1133"/>
                    <a:pt x="4950" y="877"/>
                    <a:pt x="4744" y="672"/>
                  </a:cubicBezTo>
                  <a:cubicBezTo>
                    <a:pt x="4514" y="467"/>
                    <a:pt x="4232" y="287"/>
                    <a:pt x="3924" y="185"/>
                  </a:cubicBezTo>
                  <a:cubicBezTo>
                    <a:pt x="3611" y="73"/>
                    <a:pt x="3299" y="0"/>
                    <a:pt x="29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 name="Google Shape;320;p32"/>
            <p:cNvSpPr/>
            <p:nvPr/>
          </p:nvSpPr>
          <p:spPr>
            <a:xfrm>
              <a:off x="7683212" y="3558332"/>
              <a:ext cx="404431" cy="632908"/>
            </a:xfrm>
            <a:custGeom>
              <a:avLst/>
              <a:gdLst/>
              <a:ahLst/>
              <a:cxnLst/>
              <a:rect l="l" t="t" r="r" b="b"/>
              <a:pathLst>
                <a:path w="5001" h="7826" extrusionOk="0">
                  <a:moveTo>
                    <a:pt x="2744" y="0"/>
                  </a:moveTo>
                  <a:cubicBezTo>
                    <a:pt x="2334" y="0"/>
                    <a:pt x="1924" y="77"/>
                    <a:pt x="1514" y="205"/>
                  </a:cubicBezTo>
                  <a:cubicBezTo>
                    <a:pt x="1180" y="334"/>
                    <a:pt x="898" y="539"/>
                    <a:pt x="667" y="795"/>
                  </a:cubicBezTo>
                  <a:cubicBezTo>
                    <a:pt x="437" y="1052"/>
                    <a:pt x="257" y="1359"/>
                    <a:pt x="155" y="1693"/>
                  </a:cubicBezTo>
                  <a:cubicBezTo>
                    <a:pt x="52" y="2052"/>
                    <a:pt x="1" y="2462"/>
                    <a:pt x="1" y="2846"/>
                  </a:cubicBezTo>
                  <a:lnTo>
                    <a:pt x="1" y="5000"/>
                  </a:lnTo>
                  <a:cubicBezTo>
                    <a:pt x="1" y="5385"/>
                    <a:pt x="52" y="5770"/>
                    <a:pt x="155" y="6154"/>
                  </a:cubicBezTo>
                  <a:cubicBezTo>
                    <a:pt x="257" y="6488"/>
                    <a:pt x="437" y="6795"/>
                    <a:pt x="667" y="7052"/>
                  </a:cubicBezTo>
                  <a:cubicBezTo>
                    <a:pt x="898" y="7308"/>
                    <a:pt x="1180" y="7513"/>
                    <a:pt x="1514" y="7616"/>
                  </a:cubicBezTo>
                  <a:cubicBezTo>
                    <a:pt x="1872" y="7750"/>
                    <a:pt x="2230" y="7826"/>
                    <a:pt x="2588" y="7826"/>
                  </a:cubicBezTo>
                  <a:cubicBezTo>
                    <a:pt x="2640" y="7826"/>
                    <a:pt x="2692" y="7824"/>
                    <a:pt x="2744" y="7821"/>
                  </a:cubicBezTo>
                  <a:cubicBezTo>
                    <a:pt x="3026" y="7821"/>
                    <a:pt x="3309" y="7795"/>
                    <a:pt x="3591" y="7744"/>
                  </a:cubicBezTo>
                  <a:cubicBezTo>
                    <a:pt x="3847" y="7693"/>
                    <a:pt x="4078" y="7590"/>
                    <a:pt x="4309" y="7488"/>
                  </a:cubicBezTo>
                  <a:cubicBezTo>
                    <a:pt x="4488" y="7385"/>
                    <a:pt x="4668" y="7257"/>
                    <a:pt x="4796" y="7129"/>
                  </a:cubicBezTo>
                  <a:cubicBezTo>
                    <a:pt x="4924" y="7001"/>
                    <a:pt x="5001" y="6847"/>
                    <a:pt x="5001" y="6667"/>
                  </a:cubicBezTo>
                  <a:cubicBezTo>
                    <a:pt x="5001" y="6488"/>
                    <a:pt x="4924" y="6334"/>
                    <a:pt x="4796" y="6206"/>
                  </a:cubicBezTo>
                  <a:cubicBezTo>
                    <a:pt x="4684" y="6094"/>
                    <a:pt x="4514" y="6021"/>
                    <a:pt x="4354" y="6021"/>
                  </a:cubicBezTo>
                  <a:cubicBezTo>
                    <a:pt x="4330" y="6021"/>
                    <a:pt x="4306" y="6023"/>
                    <a:pt x="4283" y="6026"/>
                  </a:cubicBezTo>
                  <a:cubicBezTo>
                    <a:pt x="4255" y="6019"/>
                    <a:pt x="4230" y="6016"/>
                    <a:pt x="4205" y="6016"/>
                  </a:cubicBezTo>
                  <a:cubicBezTo>
                    <a:pt x="4137" y="6016"/>
                    <a:pt x="4076" y="6040"/>
                    <a:pt x="4001" y="6077"/>
                  </a:cubicBezTo>
                  <a:lnTo>
                    <a:pt x="3821" y="6180"/>
                  </a:lnTo>
                  <a:lnTo>
                    <a:pt x="3719" y="6257"/>
                  </a:lnTo>
                  <a:cubicBezTo>
                    <a:pt x="3565" y="6334"/>
                    <a:pt x="3437" y="6385"/>
                    <a:pt x="3283" y="6436"/>
                  </a:cubicBezTo>
                  <a:cubicBezTo>
                    <a:pt x="3126" y="6481"/>
                    <a:pt x="2963" y="6502"/>
                    <a:pt x="2802" y="6502"/>
                  </a:cubicBezTo>
                  <a:cubicBezTo>
                    <a:pt x="2597" y="6502"/>
                    <a:pt x="2393" y="6468"/>
                    <a:pt x="2206" y="6411"/>
                  </a:cubicBezTo>
                  <a:cubicBezTo>
                    <a:pt x="2026" y="6334"/>
                    <a:pt x="1898" y="6231"/>
                    <a:pt x="1796" y="6103"/>
                  </a:cubicBezTo>
                  <a:cubicBezTo>
                    <a:pt x="1693" y="5949"/>
                    <a:pt x="1616" y="5795"/>
                    <a:pt x="1591" y="5616"/>
                  </a:cubicBezTo>
                  <a:cubicBezTo>
                    <a:pt x="1539" y="5411"/>
                    <a:pt x="1514" y="5206"/>
                    <a:pt x="1514" y="4975"/>
                  </a:cubicBezTo>
                  <a:lnTo>
                    <a:pt x="1514" y="2846"/>
                  </a:lnTo>
                  <a:cubicBezTo>
                    <a:pt x="1514" y="2641"/>
                    <a:pt x="1539" y="2411"/>
                    <a:pt x="1591" y="2205"/>
                  </a:cubicBezTo>
                  <a:cubicBezTo>
                    <a:pt x="1616" y="2026"/>
                    <a:pt x="1693" y="1872"/>
                    <a:pt x="1796" y="1718"/>
                  </a:cubicBezTo>
                  <a:cubicBezTo>
                    <a:pt x="1924" y="1590"/>
                    <a:pt x="2052" y="1487"/>
                    <a:pt x="2206" y="1436"/>
                  </a:cubicBezTo>
                  <a:cubicBezTo>
                    <a:pt x="2411" y="1359"/>
                    <a:pt x="2616" y="1308"/>
                    <a:pt x="2821" y="1308"/>
                  </a:cubicBezTo>
                  <a:cubicBezTo>
                    <a:pt x="2975" y="1308"/>
                    <a:pt x="3155" y="1334"/>
                    <a:pt x="3309" y="1385"/>
                  </a:cubicBezTo>
                  <a:cubicBezTo>
                    <a:pt x="3437" y="1436"/>
                    <a:pt x="3591" y="1487"/>
                    <a:pt x="3719" y="1590"/>
                  </a:cubicBezTo>
                  <a:lnTo>
                    <a:pt x="3821" y="1641"/>
                  </a:lnTo>
                  <a:cubicBezTo>
                    <a:pt x="3898" y="1693"/>
                    <a:pt x="3975" y="1718"/>
                    <a:pt x="4027" y="1769"/>
                  </a:cubicBezTo>
                  <a:cubicBezTo>
                    <a:pt x="4103" y="1795"/>
                    <a:pt x="4180" y="1821"/>
                    <a:pt x="4283" y="1821"/>
                  </a:cubicBezTo>
                  <a:cubicBezTo>
                    <a:pt x="4462" y="1821"/>
                    <a:pt x="4668" y="1744"/>
                    <a:pt x="4796" y="1616"/>
                  </a:cubicBezTo>
                  <a:cubicBezTo>
                    <a:pt x="4924" y="1513"/>
                    <a:pt x="5001" y="1334"/>
                    <a:pt x="5001" y="1180"/>
                  </a:cubicBezTo>
                  <a:cubicBezTo>
                    <a:pt x="5001" y="1000"/>
                    <a:pt x="4924" y="846"/>
                    <a:pt x="4796" y="718"/>
                  </a:cubicBezTo>
                  <a:cubicBezTo>
                    <a:pt x="4668" y="564"/>
                    <a:pt x="4488" y="436"/>
                    <a:pt x="4309" y="359"/>
                  </a:cubicBezTo>
                  <a:cubicBezTo>
                    <a:pt x="4078" y="231"/>
                    <a:pt x="3847" y="154"/>
                    <a:pt x="3591" y="103"/>
                  </a:cubicBezTo>
                  <a:cubicBezTo>
                    <a:pt x="3309" y="51"/>
                    <a:pt x="3026" y="0"/>
                    <a:pt x="274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827;p52">
            <a:extLst>
              <a:ext uri="{FF2B5EF4-FFF2-40B4-BE49-F238E27FC236}">
                <a16:creationId xmlns:a16="http://schemas.microsoft.com/office/drawing/2014/main" id="{122DA6A8-31B9-41A7-8E87-85435E72AC70}"/>
              </a:ext>
            </a:extLst>
          </p:cNvPr>
          <p:cNvSpPr txBox="1">
            <a:spLocks/>
          </p:cNvSpPr>
          <p:nvPr/>
        </p:nvSpPr>
        <p:spPr>
          <a:xfrm>
            <a:off x="2059311" y="1870222"/>
            <a:ext cx="4951691" cy="273377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lt1"/>
              </a:buClr>
              <a:buSzPts val="1200"/>
              <a:buFont typeface="Lato"/>
              <a:buChar char="●"/>
              <a:defRPr sz="1600" b="0" i="0" u="none" strike="noStrike" cap="none">
                <a:solidFill>
                  <a:schemeClr val="lt1"/>
                </a:solidFill>
                <a:latin typeface="Lato"/>
                <a:ea typeface="Lato"/>
                <a:cs typeface="Lato"/>
                <a:sym typeface="Lato"/>
              </a:defRPr>
            </a:lvl1pPr>
            <a:lvl2pPr marL="914400" marR="0" lvl="1"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2pPr>
            <a:lvl3pPr marL="1371600" marR="0" lvl="2"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3pPr>
            <a:lvl4pPr marL="1828800" marR="0" lvl="3"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4pPr>
            <a:lvl5pPr marL="2286000" marR="0" lvl="4"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5pPr>
            <a:lvl6pPr marL="2743200" marR="0" lvl="5"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6pPr>
            <a:lvl7pPr marL="3200400" marR="0" lvl="6"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7pPr>
            <a:lvl8pPr marL="3657600" marR="0" lvl="7"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8pPr>
            <a:lvl9pPr marL="4114800" marR="0" lvl="8" indent="-304800" algn="l" rtl="0">
              <a:lnSpc>
                <a:spcPct val="100000"/>
              </a:lnSpc>
              <a:spcBef>
                <a:spcPts val="0"/>
              </a:spcBef>
              <a:spcAft>
                <a:spcPts val="0"/>
              </a:spcAft>
              <a:buClr>
                <a:schemeClr val="lt1"/>
              </a:buClr>
              <a:buSzPts val="1200"/>
              <a:buFont typeface="Lato"/>
              <a:buChar char="■"/>
              <a:defRPr sz="1200" b="0" i="0" u="none" strike="noStrike" cap="none">
                <a:solidFill>
                  <a:schemeClr val="lt1"/>
                </a:solidFill>
                <a:latin typeface="Lato"/>
                <a:ea typeface="Lato"/>
                <a:cs typeface="Lato"/>
                <a:sym typeface="Lato"/>
              </a:defRPr>
            </a:lvl9pPr>
          </a:lstStyle>
          <a:p>
            <a:pPr indent="-330200" algn="l">
              <a:lnSpc>
                <a:spcPct val="150000"/>
              </a:lnSpc>
              <a:buClr>
                <a:schemeClr val="dk2"/>
              </a:buClr>
              <a:buSzPts val="1600"/>
            </a:pPr>
            <a:r>
              <a:rPr lang="en" sz="1200" b="1" dirty="0">
                <a:solidFill>
                  <a:schemeClr val="tx1"/>
                </a:solidFill>
                <a:latin typeface="Lato" panose="020B0604020202020204" charset="0"/>
                <a:cs typeface="Amatic SC" panose="00000500000000000000" pitchFamily="2" charset="-79"/>
              </a:rPr>
              <a:t>Avoid</a:t>
            </a:r>
            <a:r>
              <a:rPr lang="en" sz="1200" dirty="0">
                <a:solidFill>
                  <a:schemeClr val="tx1"/>
                </a:solidFill>
                <a:latin typeface="Lato" panose="020B0604020202020204" charset="0"/>
              </a:rPr>
              <a:t> </a:t>
            </a:r>
            <a:r>
              <a:rPr lang="en" sz="1200" b="1" dirty="0">
                <a:solidFill>
                  <a:srgbClr val="C00000"/>
                </a:solidFill>
                <a:latin typeface="Lato" panose="020B0604020202020204" charset="0"/>
              </a:rPr>
              <a:t>going out with strangers </a:t>
            </a:r>
          </a:p>
          <a:p>
            <a:pPr indent="-330200" algn="l">
              <a:lnSpc>
                <a:spcPct val="150000"/>
              </a:lnSpc>
              <a:buClr>
                <a:schemeClr val="dk2"/>
              </a:buClr>
              <a:buSzPts val="1600"/>
            </a:pPr>
            <a:r>
              <a:rPr lang="en" sz="1200" b="1" dirty="0">
                <a:solidFill>
                  <a:srgbClr val="C00000"/>
                </a:solidFill>
                <a:latin typeface="Lato" panose="020B0604020202020204" charset="0"/>
              </a:rPr>
              <a:t>Make sure your parents/siblings are </a:t>
            </a:r>
            <a:r>
              <a:rPr lang="en" sz="1200" b="1" dirty="0">
                <a:solidFill>
                  <a:schemeClr val="tx1"/>
                </a:solidFill>
                <a:latin typeface="Lato" panose="020B0604020202020204" charset="0"/>
                <a:cs typeface="Amatic SC" panose="00000500000000000000" pitchFamily="2" charset="-79"/>
              </a:rPr>
              <a:t>aware of your whereabouts</a:t>
            </a:r>
          </a:p>
          <a:p>
            <a:pPr indent="-330200" algn="l">
              <a:lnSpc>
                <a:spcPct val="150000"/>
              </a:lnSpc>
              <a:buClr>
                <a:schemeClr val="dk2"/>
              </a:buClr>
              <a:buSzPts val="1600"/>
            </a:pPr>
            <a:r>
              <a:rPr lang="en" sz="1200" b="1" dirty="0">
                <a:solidFill>
                  <a:schemeClr val="tx1"/>
                </a:solidFill>
                <a:latin typeface="Lato" panose="020B0604020202020204" charset="0"/>
                <a:cs typeface="Amatic SC" panose="00000500000000000000" pitchFamily="2" charset="-79"/>
              </a:rPr>
              <a:t>Take a phone </a:t>
            </a:r>
            <a:r>
              <a:rPr lang="en" sz="1200" b="1" dirty="0">
                <a:solidFill>
                  <a:srgbClr val="C00000"/>
                </a:solidFill>
                <a:latin typeface="Lato" panose="020B0604020202020204" charset="0"/>
              </a:rPr>
              <a:t>with you</a:t>
            </a:r>
          </a:p>
          <a:p>
            <a:pPr indent="-330200" algn="l">
              <a:lnSpc>
                <a:spcPct val="150000"/>
              </a:lnSpc>
              <a:buClr>
                <a:schemeClr val="dk2"/>
              </a:buClr>
              <a:buSzPts val="1600"/>
            </a:pPr>
            <a:r>
              <a:rPr lang="en" sz="1200" b="1" dirty="0">
                <a:solidFill>
                  <a:schemeClr val="tx1"/>
                </a:solidFill>
                <a:latin typeface="Lato" panose="020B0604020202020204" charset="0"/>
                <a:cs typeface="Amatic SC" panose="00000500000000000000" pitchFamily="2" charset="-79"/>
              </a:rPr>
              <a:t>Respect</a:t>
            </a:r>
            <a:r>
              <a:rPr lang="en" sz="1200" dirty="0">
                <a:solidFill>
                  <a:schemeClr val="tx1"/>
                </a:solidFill>
                <a:latin typeface="Lato" panose="020B0604020202020204" charset="0"/>
              </a:rPr>
              <a:t> </a:t>
            </a:r>
            <a:r>
              <a:rPr lang="en" sz="1200" b="1" dirty="0">
                <a:solidFill>
                  <a:srgbClr val="C00000"/>
                </a:solidFill>
                <a:latin typeface="Lato" panose="020B0604020202020204" charset="0"/>
              </a:rPr>
              <a:t>other people’s boundaries</a:t>
            </a:r>
          </a:p>
          <a:p>
            <a:pPr indent="-330200" algn="l">
              <a:lnSpc>
                <a:spcPct val="150000"/>
              </a:lnSpc>
              <a:buClr>
                <a:schemeClr val="dk2"/>
              </a:buClr>
              <a:buSzPts val="1600"/>
            </a:pPr>
            <a:r>
              <a:rPr lang="en" sz="1200" b="1" dirty="0">
                <a:solidFill>
                  <a:schemeClr val="tx1"/>
                </a:solidFill>
                <a:latin typeface="Lato" panose="020B0604020202020204" charset="0"/>
                <a:cs typeface="Amatic SC" panose="00000500000000000000" pitchFamily="2" charset="-79"/>
              </a:rPr>
              <a:t>Draw</a:t>
            </a:r>
            <a:r>
              <a:rPr lang="en" sz="1200" dirty="0">
                <a:solidFill>
                  <a:schemeClr val="tx1"/>
                </a:solidFill>
                <a:latin typeface="Lato" panose="020B0604020202020204" charset="0"/>
              </a:rPr>
              <a:t> </a:t>
            </a:r>
            <a:r>
              <a:rPr lang="en" sz="1200" b="1" dirty="0">
                <a:solidFill>
                  <a:srgbClr val="C00000"/>
                </a:solidFill>
                <a:latin typeface="Lato" panose="020B0604020202020204" charset="0"/>
              </a:rPr>
              <a:t>boundaries</a:t>
            </a:r>
          </a:p>
          <a:p>
            <a:pPr indent="-330200" algn="l">
              <a:lnSpc>
                <a:spcPct val="150000"/>
              </a:lnSpc>
              <a:buClr>
                <a:schemeClr val="dk2"/>
              </a:buClr>
              <a:buSzPts val="1600"/>
            </a:pPr>
            <a:r>
              <a:rPr lang="en" sz="1200" b="1" dirty="0">
                <a:solidFill>
                  <a:schemeClr val="tx1"/>
                </a:solidFill>
                <a:latin typeface="Lato" panose="020B0604020202020204" charset="0"/>
                <a:cs typeface="Amatic SC" panose="00000500000000000000" pitchFamily="2" charset="-79"/>
              </a:rPr>
              <a:t>Be confident </a:t>
            </a:r>
            <a:r>
              <a:rPr lang="en" sz="1200" b="1" dirty="0">
                <a:solidFill>
                  <a:srgbClr val="C00000"/>
                </a:solidFill>
                <a:latin typeface="Lato" panose="020B0604020202020204" charset="0"/>
              </a:rPr>
              <a:t>to say </a:t>
            </a:r>
            <a:r>
              <a:rPr lang="en" sz="1200" b="1" dirty="0">
                <a:solidFill>
                  <a:schemeClr val="tx1"/>
                </a:solidFill>
                <a:latin typeface="Lato" panose="020B0604020202020204" charset="0"/>
                <a:cs typeface="Amatic SC" panose="00000500000000000000" pitchFamily="2" charset="-79"/>
              </a:rPr>
              <a:t>NO</a:t>
            </a:r>
            <a:r>
              <a:rPr lang="en" sz="1200" dirty="0">
                <a:latin typeface="Lato" panose="020B0604020202020204" charset="0"/>
              </a:rPr>
              <a:t> </a:t>
            </a:r>
            <a:r>
              <a:rPr lang="en" sz="1200" b="1" dirty="0">
                <a:solidFill>
                  <a:srgbClr val="C00000"/>
                </a:solidFill>
                <a:latin typeface="Lato" panose="020B0604020202020204" charset="0"/>
              </a:rPr>
              <a:t>to anything you are not comfortable with</a:t>
            </a:r>
          </a:p>
          <a:p>
            <a:pPr indent="-330200" algn="l">
              <a:lnSpc>
                <a:spcPct val="150000"/>
              </a:lnSpc>
              <a:buClr>
                <a:schemeClr val="dk2"/>
              </a:buClr>
              <a:buSzPts val="1600"/>
            </a:pPr>
            <a:r>
              <a:rPr lang="en" sz="1200" b="1" dirty="0">
                <a:solidFill>
                  <a:schemeClr val="tx1"/>
                </a:solidFill>
                <a:latin typeface="Lato" panose="020B0604020202020204" charset="0"/>
                <a:cs typeface="Amatic SC" panose="00000500000000000000" pitchFamily="2" charset="-79"/>
              </a:rPr>
              <a:t>Dial the police number (100) </a:t>
            </a:r>
            <a:r>
              <a:rPr lang="en" sz="1200" b="1" dirty="0">
                <a:solidFill>
                  <a:srgbClr val="C00000"/>
                </a:solidFill>
                <a:latin typeface="Lato" panose="020B0604020202020204" charset="0"/>
              </a:rPr>
              <a:t>if you feel a sense of danger</a:t>
            </a:r>
          </a:p>
          <a:p>
            <a:pPr indent="-330200" algn="l">
              <a:lnSpc>
                <a:spcPct val="150000"/>
              </a:lnSpc>
              <a:buClr>
                <a:schemeClr val="dk2"/>
              </a:buClr>
              <a:buSzPts val="1600"/>
            </a:pPr>
            <a:endParaRPr lang="en" sz="1200" dirty="0">
              <a:latin typeface="Lato" panose="020B0604020202020204" charset="0"/>
            </a:endParaRPr>
          </a:p>
        </p:txBody>
      </p:sp>
      <p:pic>
        <p:nvPicPr>
          <p:cNvPr id="11" name="Google Shape;473;p1">
            <a:extLst>
              <a:ext uri="{FF2B5EF4-FFF2-40B4-BE49-F238E27FC236}">
                <a16:creationId xmlns:a16="http://schemas.microsoft.com/office/drawing/2014/main" id="{C025EA1B-4423-4640-B622-8D60BB4428A7}"/>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pic>
        <p:nvPicPr>
          <p:cNvPr id="12" name="Google Shape;474;p1">
            <a:extLst>
              <a:ext uri="{FF2B5EF4-FFF2-40B4-BE49-F238E27FC236}">
                <a16:creationId xmlns:a16="http://schemas.microsoft.com/office/drawing/2014/main" id="{07A0C1B0-781C-4AAA-BA82-B1A389896E91}"/>
              </a:ext>
            </a:extLst>
          </p:cNvPr>
          <p:cNvPicPr preferRelativeResize="0"/>
          <p:nvPr/>
        </p:nvPicPr>
        <p:blipFill>
          <a:blip r:embed="rId4">
            <a:alphaModFix/>
          </a:blip>
          <a:stretch>
            <a:fillRect/>
          </a:stretch>
        </p:blipFill>
        <p:spPr>
          <a:xfrm>
            <a:off x="3968999" y="38875"/>
            <a:ext cx="1242099" cy="698051"/>
          </a:xfrm>
          <a:prstGeom prst="rect">
            <a:avLst/>
          </a:prstGeom>
          <a:noFill/>
          <a:ln>
            <a:noFill/>
          </a:ln>
        </p:spPr>
      </p:pic>
      <p:pic>
        <p:nvPicPr>
          <p:cNvPr id="13" name="Picture 12">
            <a:extLst>
              <a:ext uri="{FF2B5EF4-FFF2-40B4-BE49-F238E27FC236}">
                <a16:creationId xmlns:a16="http://schemas.microsoft.com/office/drawing/2014/main" id="{A6B46ACD-83E1-4140-B651-3287F1CB7ECF}"/>
              </a:ext>
            </a:extLst>
          </p:cNvPr>
          <p:cNvPicPr>
            <a:picLocks noChangeAspect="1"/>
          </p:cNvPicPr>
          <p:nvPr/>
        </p:nvPicPr>
        <p:blipFill>
          <a:blip r:embed="rId5"/>
          <a:stretch>
            <a:fillRect/>
          </a:stretch>
        </p:blipFill>
        <p:spPr>
          <a:xfrm>
            <a:off x="8269544" y="65912"/>
            <a:ext cx="733802" cy="733802"/>
          </a:xfrm>
          <a:prstGeom prst="rect">
            <a:avLst/>
          </a:prstGeom>
        </p:spPr>
      </p:pic>
    </p:spTree>
    <p:extLst>
      <p:ext uri="{BB962C8B-B14F-4D97-AF65-F5344CB8AC3E}">
        <p14:creationId xmlns:p14="http://schemas.microsoft.com/office/powerpoint/2010/main" val="3570546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pic>
        <p:nvPicPr>
          <p:cNvPr id="35" name="Picture 2">
            <a:extLst>
              <a:ext uri="{FF2B5EF4-FFF2-40B4-BE49-F238E27FC236}">
                <a16:creationId xmlns:a16="http://schemas.microsoft.com/office/drawing/2014/main" id="{FB17AD78-2A4F-45BC-833C-13BE299A6E1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14716" y="471510"/>
            <a:ext cx="2592888" cy="4200479"/>
          </a:xfrm>
          <a:prstGeom prst="round2SameRect">
            <a:avLst/>
          </a:prstGeom>
          <a:noFill/>
          <a:extLst>
            <a:ext uri="{909E8E84-426E-40DD-AFC4-6F175D3DCCD1}">
              <a14:hiddenFill xmlns:a14="http://schemas.microsoft.com/office/drawing/2010/main">
                <a:solidFill>
                  <a:srgbClr val="FFFFFF"/>
                </a:solidFill>
              </a14:hiddenFill>
            </a:ext>
          </a:extLst>
        </p:spPr>
      </p:pic>
      <p:pic>
        <p:nvPicPr>
          <p:cNvPr id="36" name="Picture 4">
            <a:extLst>
              <a:ext uri="{FF2B5EF4-FFF2-40B4-BE49-F238E27FC236}">
                <a16:creationId xmlns:a16="http://schemas.microsoft.com/office/drawing/2014/main" id="{F3F198DE-F036-4097-93D3-42B35D8ECA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4588" y="471510"/>
            <a:ext cx="2592888" cy="4200479"/>
          </a:xfrm>
          <a:prstGeom prst="round2SameRect">
            <a:avLst/>
          </a:prstGeom>
          <a:noFill/>
          <a:extLst>
            <a:ext uri="{909E8E84-426E-40DD-AFC4-6F175D3DCCD1}">
              <a14:hiddenFill xmlns:a14="http://schemas.microsoft.com/office/drawing/2010/main">
                <a:solidFill>
                  <a:srgbClr val="FFFFFF"/>
                </a:solidFill>
              </a14:hiddenFill>
            </a:ext>
          </a:extLst>
        </p:spPr>
      </p:pic>
      <p:sp>
        <p:nvSpPr>
          <p:cNvPr id="37" name="Title 1">
            <a:extLst>
              <a:ext uri="{FF2B5EF4-FFF2-40B4-BE49-F238E27FC236}">
                <a16:creationId xmlns:a16="http://schemas.microsoft.com/office/drawing/2014/main" id="{3959C479-0D93-4D8E-AEDD-A5BCEF6237F5}"/>
              </a:ext>
            </a:extLst>
          </p:cNvPr>
          <p:cNvSpPr>
            <a:spLocks noGrp="1"/>
          </p:cNvSpPr>
          <p:nvPr>
            <p:ph type="title"/>
          </p:nvPr>
        </p:nvSpPr>
        <p:spPr>
          <a:xfrm>
            <a:off x="6054460" y="1833120"/>
            <a:ext cx="2774824" cy="2098800"/>
          </a:xfrm>
        </p:spPr>
        <p:txBody>
          <a:bodyPr/>
          <a:lstStyle/>
          <a:p>
            <a:pPr algn="ctr"/>
            <a:r>
              <a:rPr lang="en-IN" dirty="0">
                <a:solidFill>
                  <a:schemeClr val="bg2"/>
                </a:solidFill>
                <a:latin typeface="Suncut" pitchFamily="50" charset="0"/>
              </a:rPr>
              <a:t>Learning to differentiate toxic people is the first step to cleansing toxicity!</a:t>
            </a:r>
          </a:p>
        </p:txBody>
      </p:sp>
      <p:pic>
        <p:nvPicPr>
          <p:cNvPr id="21" name="Picture 20">
            <a:extLst>
              <a:ext uri="{FF2B5EF4-FFF2-40B4-BE49-F238E27FC236}">
                <a16:creationId xmlns:a16="http://schemas.microsoft.com/office/drawing/2014/main" id="{CACFFABD-F0A8-45A6-9016-A9F7D2E414A9}"/>
              </a:ext>
            </a:extLst>
          </p:cNvPr>
          <p:cNvPicPr>
            <a:picLocks noChangeAspect="1"/>
          </p:cNvPicPr>
          <p:nvPr/>
        </p:nvPicPr>
        <p:blipFill>
          <a:blip r:embed="rId6"/>
          <a:stretch>
            <a:fillRect/>
          </a:stretch>
        </p:blipFill>
        <p:spPr>
          <a:xfrm>
            <a:off x="2517326" y="3851910"/>
            <a:ext cx="1057541" cy="1102042"/>
          </a:xfrm>
          <a:prstGeom prst="rect">
            <a:avLst/>
          </a:prstGeom>
        </p:spPr>
      </p:pic>
      <p:pic>
        <p:nvPicPr>
          <p:cNvPr id="40" name="Picture 39" descr="Piece Of Duct Tape transparent PNG - StickPNG">
            <a:extLst>
              <a:ext uri="{FF2B5EF4-FFF2-40B4-BE49-F238E27FC236}">
                <a16:creationId xmlns:a16="http://schemas.microsoft.com/office/drawing/2014/main" id="{BC6C7359-6897-46F4-AC31-521131810BD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542750">
            <a:off x="4554146" y="-279454"/>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descr="Piece Of Duct Tape transparent PNG - StickPNG">
            <a:extLst>
              <a:ext uri="{FF2B5EF4-FFF2-40B4-BE49-F238E27FC236}">
                <a16:creationId xmlns:a16="http://schemas.microsoft.com/office/drawing/2014/main" id="{DC298DA7-8785-459C-A528-04715535C1C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9750439">
            <a:off x="-618182" y="-279454"/>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iece Of Duct Tape transparent PNG - StickPNG">
            <a:extLst>
              <a:ext uri="{FF2B5EF4-FFF2-40B4-BE49-F238E27FC236}">
                <a16:creationId xmlns:a16="http://schemas.microsoft.com/office/drawing/2014/main" id="{DA9A87C3-F575-4592-A405-0985F02B11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45380">
            <a:off x="-712150" y="3556752"/>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473;p1">
            <a:extLst>
              <a:ext uri="{FF2B5EF4-FFF2-40B4-BE49-F238E27FC236}">
                <a16:creationId xmlns:a16="http://schemas.microsoft.com/office/drawing/2014/main" id="{A61C3B3F-7589-4229-82B9-4410745359DB}"/>
              </a:ext>
            </a:extLst>
          </p:cNvPr>
          <p:cNvPicPr preferRelativeResize="0"/>
          <p:nvPr/>
        </p:nvPicPr>
        <p:blipFill rotWithShape="1">
          <a:blip r:embed="rId8">
            <a:alphaModFix/>
          </a:blip>
          <a:srcRect l="2818" t="2788" r="2357" b="1815"/>
          <a:stretch/>
        </p:blipFill>
        <p:spPr>
          <a:xfrm>
            <a:off x="19031" y="39479"/>
            <a:ext cx="786322" cy="791057"/>
          </a:xfrm>
          <a:prstGeom prst="rect">
            <a:avLst/>
          </a:prstGeom>
          <a:noFill/>
          <a:ln>
            <a:noFill/>
          </a:ln>
        </p:spPr>
      </p:pic>
      <p:pic>
        <p:nvPicPr>
          <p:cNvPr id="12" name="Picture 11">
            <a:extLst>
              <a:ext uri="{FF2B5EF4-FFF2-40B4-BE49-F238E27FC236}">
                <a16:creationId xmlns:a16="http://schemas.microsoft.com/office/drawing/2014/main" id="{0E841C34-80E1-4154-95FC-42148170D96F}"/>
              </a:ext>
            </a:extLst>
          </p:cNvPr>
          <p:cNvPicPr>
            <a:picLocks noChangeAspect="1"/>
          </p:cNvPicPr>
          <p:nvPr/>
        </p:nvPicPr>
        <p:blipFill>
          <a:blip r:embed="rId9"/>
          <a:stretch>
            <a:fillRect/>
          </a:stretch>
        </p:blipFill>
        <p:spPr>
          <a:xfrm>
            <a:off x="8269544" y="65912"/>
            <a:ext cx="733802" cy="733802"/>
          </a:xfrm>
          <a:prstGeom prst="rect">
            <a:avLst/>
          </a:prstGeom>
        </p:spPr>
      </p:pic>
      <p:pic>
        <p:nvPicPr>
          <p:cNvPr id="13" name="Picture 12" descr="Piece Of Duct Tape transparent PNG - StickPNG">
            <a:extLst>
              <a:ext uri="{FF2B5EF4-FFF2-40B4-BE49-F238E27FC236}">
                <a16:creationId xmlns:a16="http://schemas.microsoft.com/office/drawing/2014/main" id="{301C49BE-BE66-424E-AE6F-17E2F039A7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8227662">
            <a:off x="4540424" y="3533151"/>
            <a:ext cx="2446661" cy="17395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37" name="Title 1">
            <a:extLst>
              <a:ext uri="{FF2B5EF4-FFF2-40B4-BE49-F238E27FC236}">
                <a16:creationId xmlns:a16="http://schemas.microsoft.com/office/drawing/2014/main" id="{3959C479-0D93-4D8E-AEDD-A5BCEF6237F5}"/>
              </a:ext>
            </a:extLst>
          </p:cNvPr>
          <p:cNvSpPr>
            <a:spLocks noGrp="1"/>
          </p:cNvSpPr>
          <p:nvPr>
            <p:ph type="title"/>
          </p:nvPr>
        </p:nvSpPr>
        <p:spPr>
          <a:xfrm>
            <a:off x="5790295" y="1196491"/>
            <a:ext cx="2774824" cy="3086100"/>
          </a:xfrm>
        </p:spPr>
        <p:txBody>
          <a:bodyPr/>
          <a:lstStyle/>
          <a:p>
            <a:pPr algn="ctr"/>
            <a:r>
              <a:rPr lang="en-IN" dirty="0">
                <a:solidFill>
                  <a:schemeClr val="tx1"/>
                </a:solidFill>
                <a:latin typeface="Suncut" pitchFamily="50" charset="0"/>
              </a:rPr>
              <a:t>Learn to put yourself first! </a:t>
            </a:r>
            <a:br>
              <a:rPr lang="en-IN" dirty="0">
                <a:solidFill>
                  <a:schemeClr val="tx1"/>
                </a:solidFill>
                <a:latin typeface="Suncut" pitchFamily="50" charset="0"/>
              </a:rPr>
            </a:br>
            <a:br>
              <a:rPr lang="en-IN" dirty="0">
                <a:solidFill>
                  <a:schemeClr val="tx1"/>
                </a:solidFill>
                <a:latin typeface="Suncut" pitchFamily="50" charset="0"/>
              </a:rPr>
            </a:br>
            <a:r>
              <a:rPr lang="en-IN" dirty="0">
                <a:solidFill>
                  <a:schemeClr val="tx1"/>
                </a:solidFill>
                <a:latin typeface="Suncut" pitchFamily="50" charset="0"/>
              </a:rPr>
              <a:t>Set boundaries you are comfortable with</a:t>
            </a:r>
          </a:p>
        </p:txBody>
      </p:sp>
      <p:pic>
        <p:nvPicPr>
          <p:cNvPr id="3" name="Picture 2">
            <a:extLst>
              <a:ext uri="{FF2B5EF4-FFF2-40B4-BE49-F238E27FC236}">
                <a16:creationId xmlns:a16="http://schemas.microsoft.com/office/drawing/2014/main" id="{B579EACC-5246-4F44-9066-0E5E8182C31F}"/>
              </a:ext>
            </a:extLst>
          </p:cNvPr>
          <p:cNvPicPr>
            <a:picLocks noChangeAspect="1"/>
          </p:cNvPicPr>
          <p:nvPr/>
        </p:nvPicPr>
        <p:blipFill>
          <a:blip r:embed="rId3"/>
          <a:stretch>
            <a:fillRect/>
          </a:stretch>
        </p:blipFill>
        <p:spPr>
          <a:xfrm>
            <a:off x="441721" y="845820"/>
            <a:ext cx="3810239" cy="3787443"/>
          </a:xfrm>
          <a:prstGeom prst="snip2DiagRect">
            <a:avLst/>
          </a:prstGeom>
        </p:spPr>
      </p:pic>
      <p:pic>
        <p:nvPicPr>
          <p:cNvPr id="7" name="Picture 6" descr="Piece Of Duct Tape transparent PNG - StickPNG">
            <a:extLst>
              <a:ext uri="{FF2B5EF4-FFF2-40B4-BE49-F238E27FC236}">
                <a16:creationId xmlns:a16="http://schemas.microsoft.com/office/drawing/2014/main" id="{6C2C89A3-7EC7-4EA0-8B5A-59470EC33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542750">
            <a:off x="2790239" y="234896"/>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iece Of Duct Tape transparent PNG - StickPNG">
            <a:extLst>
              <a:ext uri="{FF2B5EF4-FFF2-40B4-BE49-F238E27FC236}">
                <a16:creationId xmlns:a16="http://schemas.microsoft.com/office/drawing/2014/main" id="{7C25BD4C-2EC4-4D67-96E0-0FA100A58F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4096391">
            <a:off x="-535891" y="3470710"/>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473;p1">
            <a:extLst>
              <a:ext uri="{FF2B5EF4-FFF2-40B4-BE49-F238E27FC236}">
                <a16:creationId xmlns:a16="http://schemas.microsoft.com/office/drawing/2014/main" id="{19184F2D-E509-438A-9A81-597E90905ADE}"/>
              </a:ext>
            </a:extLst>
          </p:cNvPr>
          <p:cNvPicPr preferRelativeResize="0"/>
          <p:nvPr/>
        </p:nvPicPr>
        <p:blipFill rotWithShape="1">
          <a:blip r:embed="rId5">
            <a:alphaModFix/>
          </a:blip>
          <a:srcRect l="2818" t="2788" r="2357" b="1815"/>
          <a:stretch/>
        </p:blipFill>
        <p:spPr>
          <a:xfrm>
            <a:off x="19031" y="39479"/>
            <a:ext cx="786322" cy="791057"/>
          </a:xfrm>
          <a:prstGeom prst="rect">
            <a:avLst/>
          </a:prstGeom>
          <a:noFill/>
          <a:ln>
            <a:noFill/>
          </a:ln>
        </p:spPr>
      </p:pic>
      <p:pic>
        <p:nvPicPr>
          <p:cNvPr id="9" name="Google Shape;474;p1">
            <a:extLst>
              <a:ext uri="{FF2B5EF4-FFF2-40B4-BE49-F238E27FC236}">
                <a16:creationId xmlns:a16="http://schemas.microsoft.com/office/drawing/2014/main" id="{D06A78AB-C719-4A66-AE26-124CD672B3E7}"/>
              </a:ext>
            </a:extLst>
          </p:cNvPr>
          <p:cNvPicPr preferRelativeResize="0"/>
          <p:nvPr/>
        </p:nvPicPr>
        <p:blipFill>
          <a:blip r:embed="rId6">
            <a:alphaModFix/>
          </a:blip>
          <a:stretch>
            <a:fillRect/>
          </a:stretch>
        </p:blipFill>
        <p:spPr>
          <a:xfrm>
            <a:off x="3968999" y="38875"/>
            <a:ext cx="1242099" cy="698051"/>
          </a:xfrm>
          <a:prstGeom prst="rect">
            <a:avLst/>
          </a:prstGeom>
          <a:noFill/>
          <a:ln>
            <a:noFill/>
          </a:ln>
        </p:spPr>
      </p:pic>
      <p:pic>
        <p:nvPicPr>
          <p:cNvPr id="10" name="Picture 9">
            <a:extLst>
              <a:ext uri="{FF2B5EF4-FFF2-40B4-BE49-F238E27FC236}">
                <a16:creationId xmlns:a16="http://schemas.microsoft.com/office/drawing/2014/main" id="{C4CC5B8E-CB28-4F67-9967-93AF63DFD775}"/>
              </a:ext>
            </a:extLst>
          </p:cNvPr>
          <p:cNvPicPr>
            <a:picLocks noChangeAspect="1"/>
          </p:cNvPicPr>
          <p:nvPr/>
        </p:nvPicPr>
        <p:blipFill>
          <a:blip r:embed="rId7"/>
          <a:stretch>
            <a:fillRect/>
          </a:stretch>
        </p:blipFill>
        <p:spPr>
          <a:xfrm>
            <a:off x="8269544" y="65912"/>
            <a:ext cx="733802" cy="733802"/>
          </a:xfrm>
          <a:prstGeom prst="rect">
            <a:avLst/>
          </a:prstGeom>
        </p:spPr>
      </p:pic>
    </p:spTree>
    <p:extLst>
      <p:ext uri="{BB962C8B-B14F-4D97-AF65-F5344CB8AC3E}">
        <p14:creationId xmlns:p14="http://schemas.microsoft.com/office/powerpoint/2010/main" val="3577020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5"/>
          <p:cNvSpPr/>
          <p:nvPr/>
        </p:nvSpPr>
        <p:spPr>
          <a:xfrm rot="-196630">
            <a:off x="4381405" y="472535"/>
            <a:ext cx="4182540" cy="419844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35"/>
          <p:cNvSpPr txBox="1">
            <a:spLocks noGrp="1"/>
          </p:cNvSpPr>
          <p:nvPr>
            <p:ph type="title"/>
          </p:nvPr>
        </p:nvSpPr>
        <p:spPr>
          <a:xfrm>
            <a:off x="575668" y="1108927"/>
            <a:ext cx="3016793" cy="107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IN" dirty="0">
                <a:solidFill>
                  <a:schemeClr val="tx1"/>
                </a:solidFill>
                <a:latin typeface="Suncut" pitchFamily="50" charset="0"/>
              </a:rPr>
              <a:t>GOOD TOUCH </a:t>
            </a:r>
            <a:br>
              <a:rPr lang="en-IN" dirty="0">
                <a:solidFill>
                  <a:schemeClr val="tx1"/>
                </a:solidFill>
                <a:latin typeface="Suncut" pitchFamily="50" charset="0"/>
              </a:rPr>
            </a:br>
            <a:r>
              <a:rPr lang="en-IN" dirty="0">
                <a:solidFill>
                  <a:schemeClr val="tx1"/>
                </a:solidFill>
                <a:latin typeface="Suncut" pitchFamily="50" charset="0"/>
              </a:rPr>
              <a:t>VS. BAD TOUCH</a:t>
            </a:r>
            <a:endParaRPr dirty="0">
              <a:solidFill>
                <a:schemeClr val="tx1"/>
              </a:solidFill>
              <a:latin typeface="Suncut" pitchFamily="50" charset="0"/>
            </a:endParaRPr>
          </a:p>
        </p:txBody>
      </p:sp>
      <p:sp>
        <p:nvSpPr>
          <p:cNvPr id="355" name="Google Shape;355;p35"/>
          <p:cNvSpPr/>
          <p:nvPr/>
        </p:nvSpPr>
        <p:spPr>
          <a:xfrm rot="-7200021">
            <a:off x="8074089" y="201926"/>
            <a:ext cx="755927" cy="675153"/>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Subtitle 2">
            <a:extLst>
              <a:ext uri="{FF2B5EF4-FFF2-40B4-BE49-F238E27FC236}">
                <a16:creationId xmlns:a16="http://schemas.microsoft.com/office/drawing/2014/main" id="{3F9F5BF3-0F21-4138-B8FD-27489279E311}"/>
              </a:ext>
            </a:extLst>
          </p:cNvPr>
          <p:cNvSpPr>
            <a:spLocks noGrp="1"/>
          </p:cNvSpPr>
          <p:nvPr>
            <p:ph type="subTitle" idx="1"/>
          </p:nvPr>
        </p:nvSpPr>
        <p:spPr>
          <a:xfrm>
            <a:off x="431064" y="2595908"/>
            <a:ext cx="3306000" cy="1755237"/>
          </a:xfrm>
        </p:spPr>
        <p:txBody>
          <a:bodyPr/>
          <a:lstStyle/>
          <a:p>
            <a:pPr>
              <a:buFont typeface="Arial" panose="020B0604020202020204" pitchFamily="34" charset="0"/>
              <a:buChar char="•"/>
            </a:pPr>
            <a:r>
              <a:rPr lang="en-IN" sz="1800" dirty="0">
                <a:solidFill>
                  <a:schemeClr val="tx1"/>
                </a:solidFill>
                <a:latin typeface="Lato" panose="020B0604020202020204" charset="0"/>
              </a:rPr>
              <a:t>Peer pressure can make it feel like all touch is acceptable, which is not true!</a:t>
            </a:r>
          </a:p>
          <a:p>
            <a:pPr>
              <a:buFont typeface="Arial" panose="020B0604020202020204" pitchFamily="34" charset="0"/>
              <a:buChar char="•"/>
            </a:pPr>
            <a:r>
              <a:rPr lang="en-IN" sz="1800" b="1" dirty="0">
                <a:solidFill>
                  <a:srgbClr val="C00000"/>
                </a:solidFill>
                <a:latin typeface="Lato" panose="020B0604020202020204" charset="0"/>
                <a:cs typeface="Amatic SC" panose="00000500000000000000" pitchFamily="2" charset="-79"/>
              </a:rPr>
              <a:t>Speak out </a:t>
            </a:r>
            <a:r>
              <a:rPr lang="en-IN" sz="1800" dirty="0">
                <a:solidFill>
                  <a:schemeClr val="tx1"/>
                </a:solidFill>
                <a:latin typeface="Lato" panose="020B0604020202020204" charset="0"/>
              </a:rPr>
              <a:t>whenever you feel uncomfortable</a:t>
            </a:r>
          </a:p>
          <a:p>
            <a:pPr>
              <a:buFont typeface="Arial" panose="020B0604020202020204" pitchFamily="34" charset="0"/>
              <a:buChar char="•"/>
            </a:pPr>
            <a:r>
              <a:rPr lang="en-IN" sz="1800" dirty="0">
                <a:solidFill>
                  <a:schemeClr val="tx1"/>
                </a:solidFill>
                <a:latin typeface="Lato" panose="020B0604020202020204" charset="0"/>
              </a:rPr>
              <a:t>You have the power to say </a:t>
            </a:r>
            <a:r>
              <a:rPr lang="en-IN" sz="1800" b="1" dirty="0">
                <a:solidFill>
                  <a:srgbClr val="C00000"/>
                </a:solidFill>
                <a:latin typeface="Lato" panose="020B0604020202020204" charset="0"/>
                <a:cs typeface="Amatic SC" panose="00000500000000000000" pitchFamily="2" charset="-79"/>
              </a:rPr>
              <a:t>NO!</a:t>
            </a:r>
          </a:p>
          <a:p>
            <a:pPr>
              <a:buFont typeface="Arial" panose="020B0604020202020204" pitchFamily="34" charset="0"/>
              <a:buChar char="•"/>
            </a:pPr>
            <a:endParaRPr lang="en-IN" sz="1800" dirty="0">
              <a:latin typeface="Lato" panose="020B0604020202020204" charset="0"/>
            </a:endParaRPr>
          </a:p>
        </p:txBody>
      </p:sp>
      <p:pic>
        <p:nvPicPr>
          <p:cNvPr id="4104" name="Picture 8" descr="Good Touch and Bad Touch | Better Chitwan">
            <a:extLst>
              <a:ext uri="{FF2B5EF4-FFF2-40B4-BE49-F238E27FC236}">
                <a16:creationId xmlns:a16="http://schemas.microsoft.com/office/drawing/2014/main" id="{7C689577-4A1B-41D4-B384-68A7DBEBD3D9}"/>
              </a:ext>
            </a:extLst>
          </p:cNvPr>
          <p:cNvPicPr>
            <a:picLocks noChangeAspect="1" noChangeArrowheads="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4546770" y="573693"/>
            <a:ext cx="3851810" cy="3996114"/>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473;p1">
            <a:extLst>
              <a:ext uri="{FF2B5EF4-FFF2-40B4-BE49-F238E27FC236}">
                <a16:creationId xmlns:a16="http://schemas.microsoft.com/office/drawing/2014/main" id="{C27B92E5-DA15-4B23-BEC0-37C9D7FCB6B0}"/>
              </a:ext>
            </a:extLst>
          </p:cNvPr>
          <p:cNvPicPr preferRelativeResize="0"/>
          <p:nvPr/>
        </p:nvPicPr>
        <p:blipFill rotWithShape="1">
          <a:blip r:embed="rId5">
            <a:alphaModFix/>
          </a:blip>
          <a:srcRect l="2818" t="2788" r="2357" b="1815"/>
          <a:stretch/>
        </p:blipFill>
        <p:spPr>
          <a:xfrm>
            <a:off x="19031" y="39479"/>
            <a:ext cx="786322" cy="791057"/>
          </a:xfrm>
          <a:prstGeom prst="rect">
            <a:avLst/>
          </a:prstGeom>
          <a:noFill/>
          <a:ln>
            <a:noFill/>
          </a:ln>
        </p:spPr>
      </p:pic>
      <p:pic>
        <p:nvPicPr>
          <p:cNvPr id="8" name="Google Shape;474;p1">
            <a:extLst>
              <a:ext uri="{FF2B5EF4-FFF2-40B4-BE49-F238E27FC236}">
                <a16:creationId xmlns:a16="http://schemas.microsoft.com/office/drawing/2014/main" id="{1158A3D7-4327-4F4F-BFD7-22750228C6CB}"/>
              </a:ext>
            </a:extLst>
          </p:cNvPr>
          <p:cNvPicPr preferRelativeResize="0"/>
          <p:nvPr/>
        </p:nvPicPr>
        <p:blipFill>
          <a:blip r:embed="rId6">
            <a:alphaModFix/>
          </a:blip>
          <a:stretch>
            <a:fillRect/>
          </a:stretch>
        </p:blipFill>
        <p:spPr>
          <a:xfrm>
            <a:off x="3968999" y="38875"/>
            <a:ext cx="1242099" cy="698051"/>
          </a:xfrm>
          <a:prstGeom prst="rect">
            <a:avLst/>
          </a:prstGeom>
          <a:noFill/>
          <a:ln>
            <a:noFill/>
          </a:ln>
        </p:spPr>
      </p:pic>
      <p:pic>
        <p:nvPicPr>
          <p:cNvPr id="9" name="Picture 8">
            <a:extLst>
              <a:ext uri="{FF2B5EF4-FFF2-40B4-BE49-F238E27FC236}">
                <a16:creationId xmlns:a16="http://schemas.microsoft.com/office/drawing/2014/main" id="{60892FF9-7C21-4117-881C-15B225B9E017}"/>
              </a:ext>
            </a:extLst>
          </p:cNvPr>
          <p:cNvPicPr>
            <a:picLocks noChangeAspect="1"/>
          </p:cNvPicPr>
          <p:nvPr/>
        </p:nvPicPr>
        <p:blipFill>
          <a:blip r:embed="rId7"/>
          <a:stretch>
            <a:fillRect/>
          </a:stretch>
        </p:blipFill>
        <p:spPr>
          <a:xfrm>
            <a:off x="8269544" y="65912"/>
            <a:ext cx="733802" cy="733802"/>
          </a:xfrm>
          <a:prstGeom prst="rect">
            <a:avLst/>
          </a:prstGeom>
        </p:spPr>
      </p:pic>
    </p:spTree>
    <p:extLst>
      <p:ext uri="{BB962C8B-B14F-4D97-AF65-F5344CB8AC3E}">
        <p14:creationId xmlns:p14="http://schemas.microsoft.com/office/powerpoint/2010/main" val="1341090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38"/>
          <p:cNvSpPr/>
          <p:nvPr/>
        </p:nvSpPr>
        <p:spPr>
          <a:xfrm rot="213424" flipH="1">
            <a:off x="1148705" y="149966"/>
            <a:ext cx="6846891" cy="484351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 name="Google Shape;401;p38"/>
          <p:cNvSpPr txBox="1">
            <a:spLocks noGrp="1"/>
          </p:cNvSpPr>
          <p:nvPr>
            <p:ph type="title"/>
          </p:nvPr>
        </p:nvSpPr>
        <p:spPr>
          <a:xfrm>
            <a:off x="3419836" y="1260454"/>
            <a:ext cx="5613361" cy="8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000" dirty="0">
                <a:solidFill>
                  <a:schemeClr val="tx1"/>
                </a:solidFill>
                <a:latin typeface="Suncut" pitchFamily="50" charset="0"/>
              </a:rPr>
              <a:t>THE CONCEPT OF CONSENT</a:t>
            </a:r>
            <a:endParaRPr sz="4000" dirty="0">
              <a:solidFill>
                <a:schemeClr val="tx1"/>
              </a:solidFill>
              <a:latin typeface="Suncut" pitchFamily="50" charset="0"/>
            </a:endParaRPr>
          </a:p>
        </p:txBody>
      </p:sp>
      <p:sp>
        <p:nvSpPr>
          <p:cNvPr id="19" name="Google Shape;353;p35">
            <a:extLst>
              <a:ext uri="{FF2B5EF4-FFF2-40B4-BE49-F238E27FC236}">
                <a16:creationId xmlns:a16="http://schemas.microsoft.com/office/drawing/2014/main" id="{D5303FD4-8EC8-4162-A027-0E672934CBE4}"/>
              </a:ext>
            </a:extLst>
          </p:cNvPr>
          <p:cNvSpPr txBox="1">
            <a:spLocks noGrp="1"/>
          </p:cNvSpPr>
          <p:nvPr>
            <p:ph type="subTitle" idx="1"/>
          </p:nvPr>
        </p:nvSpPr>
        <p:spPr>
          <a:xfrm>
            <a:off x="4071833" y="2266805"/>
            <a:ext cx="4309365" cy="1893028"/>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r>
              <a:rPr lang="en" sz="2000" dirty="0">
                <a:solidFill>
                  <a:schemeClr val="tx1"/>
                </a:solidFill>
                <a:latin typeface="Lato" panose="020B0604020202020204" charset="0"/>
              </a:rPr>
              <a:t>Consent is </a:t>
            </a:r>
            <a:r>
              <a:rPr lang="en" sz="2000" b="1" dirty="0">
                <a:solidFill>
                  <a:srgbClr val="C00000"/>
                </a:solidFill>
                <a:latin typeface="Lato" panose="020B0604020202020204" charset="0"/>
              </a:rPr>
              <a:t>permission</a:t>
            </a:r>
            <a:r>
              <a:rPr lang="en" sz="2000" dirty="0">
                <a:solidFill>
                  <a:schemeClr val="tx1"/>
                </a:solidFill>
                <a:latin typeface="Lato" panose="020B0604020202020204" charset="0"/>
              </a:rPr>
              <a:t> for doing anything</a:t>
            </a:r>
          </a:p>
          <a:p>
            <a:pPr marL="285750" lvl="0" indent="-285750" algn="l" rtl="0">
              <a:spcBef>
                <a:spcPts val="0"/>
              </a:spcBef>
              <a:spcAft>
                <a:spcPts val="0"/>
              </a:spcAft>
              <a:buFont typeface="Arial" panose="020B0604020202020204" pitchFamily="34" charset="0"/>
              <a:buChar char="•"/>
            </a:pPr>
            <a:r>
              <a:rPr lang="en" sz="2000" b="1" dirty="0">
                <a:solidFill>
                  <a:srgbClr val="C00000"/>
                </a:solidFill>
                <a:latin typeface="Lato" panose="020B0604020202020204" charset="0"/>
              </a:rPr>
              <a:t>ALWAYS ask </a:t>
            </a:r>
            <a:r>
              <a:rPr lang="en" sz="2000" dirty="0">
                <a:solidFill>
                  <a:schemeClr val="tx1"/>
                </a:solidFill>
                <a:latin typeface="Lato" panose="020B0604020202020204" charset="0"/>
              </a:rPr>
              <a:t>for consent</a:t>
            </a:r>
          </a:p>
          <a:p>
            <a:pPr marL="285750" lvl="0" indent="-285750" algn="l" rtl="0">
              <a:spcBef>
                <a:spcPts val="0"/>
              </a:spcBef>
              <a:spcAft>
                <a:spcPts val="0"/>
              </a:spcAft>
              <a:buFont typeface="Arial" panose="020B0604020202020204" pitchFamily="34" charset="0"/>
              <a:buChar char="•"/>
            </a:pPr>
            <a:r>
              <a:rPr lang="en" sz="2000" b="1" dirty="0">
                <a:solidFill>
                  <a:srgbClr val="C00000"/>
                </a:solidFill>
                <a:latin typeface="Lato" panose="020B0604020202020204" charset="0"/>
              </a:rPr>
              <a:t>Do not </a:t>
            </a:r>
            <a:r>
              <a:rPr lang="en" sz="2000" dirty="0">
                <a:solidFill>
                  <a:schemeClr val="tx1"/>
                </a:solidFill>
                <a:latin typeface="Lato" panose="020B0604020202020204" charset="0"/>
              </a:rPr>
              <a:t>assume consent</a:t>
            </a:r>
          </a:p>
          <a:p>
            <a:pPr marL="285750" lvl="0" indent="-285750" algn="l" rtl="0">
              <a:spcBef>
                <a:spcPts val="0"/>
              </a:spcBef>
              <a:spcAft>
                <a:spcPts val="0"/>
              </a:spcAft>
              <a:buFont typeface="Arial" panose="020B0604020202020204" pitchFamily="34" charset="0"/>
              <a:buChar char="•"/>
            </a:pPr>
            <a:r>
              <a:rPr lang="en" sz="2000" b="1" dirty="0">
                <a:solidFill>
                  <a:srgbClr val="C00000"/>
                </a:solidFill>
                <a:latin typeface="Lato" panose="020B0604020202020204" charset="0"/>
              </a:rPr>
              <a:t>Respect</a:t>
            </a:r>
            <a:r>
              <a:rPr lang="en" sz="2000" dirty="0">
                <a:solidFill>
                  <a:schemeClr val="tx1"/>
                </a:solidFill>
                <a:latin typeface="Lato" panose="020B0604020202020204" charset="0"/>
              </a:rPr>
              <a:t> consent</a:t>
            </a:r>
          </a:p>
          <a:p>
            <a:pPr marL="0" lvl="0" indent="0" algn="l" rtl="0">
              <a:spcBef>
                <a:spcPts val="0"/>
              </a:spcBef>
              <a:spcAft>
                <a:spcPts val="0"/>
              </a:spcAft>
            </a:pPr>
            <a:endParaRPr lang="en" sz="2000" dirty="0">
              <a:solidFill>
                <a:schemeClr val="tx1"/>
              </a:solidFill>
              <a:latin typeface="Pompiere" panose="020B0604020202020204" charset="0"/>
            </a:endParaRPr>
          </a:p>
          <a:p>
            <a:pPr marL="0" lvl="0" indent="0" rtl="0">
              <a:spcBef>
                <a:spcPts val="0"/>
              </a:spcBef>
              <a:spcAft>
                <a:spcPts val="0"/>
              </a:spcAft>
            </a:pPr>
            <a:r>
              <a:rPr lang="en" sz="2800" b="1" dirty="0">
                <a:solidFill>
                  <a:schemeClr val="tx1"/>
                </a:solidFill>
                <a:latin typeface="Pompiere" panose="020B0604020202020204" charset="0"/>
                <a:cs typeface="Amatic SC" panose="00000500000000000000" pitchFamily="2" charset="-79"/>
              </a:rPr>
              <a:t>NEVER </a:t>
            </a:r>
            <a:r>
              <a:rPr lang="en" sz="2800" b="1">
                <a:solidFill>
                  <a:schemeClr val="tx1"/>
                </a:solidFill>
                <a:latin typeface="Pompiere" panose="020B0604020202020204" charset="0"/>
                <a:cs typeface="Amatic SC" panose="00000500000000000000" pitchFamily="2" charset="-79"/>
              </a:rPr>
              <a:t>COERCE CONSENT</a:t>
            </a:r>
            <a:endParaRPr lang="en" sz="2800" b="1" dirty="0">
              <a:solidFill>
                <a:schemeClr val="tx1"/>
              </a:solidFill>
              <a:latin typeface="Pompiere" panose="020B0604020202020204" charset="0"/>
              <a:cs typeface="Amatic SC" panose="00000500000000000000" pitchFamily="2" charset="-79"/>
            </a:endParaRPr>
          </a:p>
        </p:txBody>
      </p:sp>
      <p:pic>
        <p:nvPicPr>
          <p:cNvPr id="6146" name="Picture 2">
            <a:extLst>
              <a:ext uri="{FF2B5EF4-FFF2-40B4-BE49-F238E27FC236}">
                <a16:creationId xmlns:a16="http://schemas.microsoft.com/office/drawing/2014/main" id="{D362C8A7-0724-4760-8FDC-F78F2A8D6D6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1480" t="1086"/>
          <a:stretch/>
        </p:blipFill>
        <p:spPr bwMode="auto">
          <a:xfrm>
            <a:off x="438411" y="314052"/>
            <a:ext cx="2998285" cy="4515395"/>
          </a:xfrm>
          <a:prstGeom prst="round2DiagRect">
            <a:avLst/>
          </a:prstGeom>
          <a:noFill/>
          <a:extLst>
            <a:ext uri="{909E8E84-426E-40DD-AFC4-6F175D3DCCD1}">
              <a14:hiddenFill xmlns:a14="http://schemas.microsoft.com/office/drawing/2010/main">
                <a:solidFill>
                  <a:srgbClr val="FFFFFF"/>
                </a:solidFill>
              </a14:hiddenFill>
            </a:ext>
          </a:extLst>
        </p:spPr>
      </p:pic>
      <p:pic>
        <p:nvPicPr>
          <p:cNvPr id="21" name="Picture 6" descr="Piece Of Duct Tape transparent PNG - StickPNG">
            <a:extLst>
              <a:ext uri="{FF2B5EF4-FFF2-40B4-BE49-F238E27FC236}">
                <a16:creationId xmlns:a16="http://schemas.microsoft.com/office/drawing/2014/main" id="{B5F2C152-5AF8-4FC3-BE49-AF2DE63C70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878323">
            <a:off x="-501601" y="-341644"/>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Piece Of Duct Tape transparent PNG - StickPNG">
            <a:extLst>
              <a:ext uri="{FF2B5EF4-FFF2-40B4-BE49-F238E27FC236}">
                <a16:creationId xmlns:a16="http://schemas.microsoft.com/office/drawing/2014/main" id="{CE5EC2D4-EBF0-4946-B788-16DEB4D693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878323">
            <a:off x="2019055" y="3828419"/>
            <a:ext cx="2446661" cy="1739561"/>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473;p1">
            <a:extLst>
              <a:ext uri="{FF2B5EF4-FFF2-40B4-BE49-F238E27FC236}">
                <a16:creationId xmlns:a16="http://schemas.microsoft.com/office/drawing/2014/main" id="{F97CD0A0-BAA9-436C-A395-0D5E44E68A12}"/>
              </a:ext>
            </a:extLst>
          </p:cNvPr>
          <p:cNvPicPr preferRelativeResize="0"/>
          <p:nvPr/>
        </p:nvPicPr>
        <p:blipFill rotWithShape="1">
          <a:blip r:embed="rId6">
            <a:alphaModFix/>
          </a:blip>
          <a:srcRect l="2818" t="2788" r="2357" b="1815"/>
          <a:stretch/>
        </p:blipFill>
        <p:spPr>
          <a:xfrm>
            <a:off x="19031" y="39479"/>
            <a:ext cx="786322" cy="791057"/>
          </a:xfrm>
          <a:prstGeom prst="rect">
            <a:avLst/>
          </a:prstGeom>
          <a:noFill/>
          <a:ln>
            <a:noFill/>
          </a:ln>
        </p:spPr>
      </p:pic>
      <p:pic>
        <p:nvPicPr>
          <p:cNvPr id="9" name="Google Shape;474;p1">
            <a:extLst>
              <a:ext uri="{FF2B5EF4-FFF2-40B4-BE49-F238E27FC236}">
                <a16:creationId xmlns:a16="http://schemas.microsoft.com/office/drawing/2014/main" id="{A5B45933-6F68-4C43-90DB-72FF36C3EECA}"/>
              </a:ext>
            </a:extLst>
          </p:cNvPr>
          <p:cNvPicPr preferRelativeResize="0"/>
          <p:nvPr/>
        </p:nvPicPr>
        <p:blipFill>
          <a:blip r:embed="rId7">
            <a:alphaModFix/>
          </a:blip>
          <a:stretch>
            <a:fillRect/>
          </a:stretch>
        </p:blipFill>
        <p:spPr>
          <a:xfrm>
            <a:off x="3968999" y="38875"/>
            <a:ext cx="1242099" cy="698051"/>
          </a:xfrm>
          <a:prstGeom prst="rect">
            <a:avLst/>
          </a:prstGeom>
          <a:noFill/>
          <a:ln>
            <a:noFill/>
          </a:ln>
        </p:spPr>
      </p:pic>
      <p:pic>
        <p:nvPicPr>
          <p:cNvPr id="10" name="Picture 9">
            <a:extLst>
              <a:ext uri="{FF2B5EF4-FFF2-40B4-BE49-F238E27FC236}">
                <a16:creationId xmlns:a16="http://schemas.microsoft.com/office/drawing/2014/main" id="{1E4659FF-EAFE-4338-9DD7-4D2DF97D853A}"/>
              </a:ext>
            </a:extLst>
          </p:cNvPr>
          <p:cNvPicPr>
            <a:picLocks noChangeAspect="1"/>
          </p:cNvPicPr>
          <p:nvPr/>
        </p:nvPicPr>
        <p:blipFill>
          <a:blip r:embed="rId8"/>
          <a:stretch>
            <a:fillRect/>
          </a:stretch>
        </p:blipFill>
        <p:spPr>
          <a:xfrm>
            <a:off x="8269544" y="65912"/>
            <a:ext cx="733802" cy="733802"/>
          </a:xfrm>
          <a:prstGeom prst="rect">
            <a:avLst/>
          </a:prstGeom>
        </p:spPr>
      </p:pic>
    </p:spTree>
    <p:extLst>
      <p:ext uri="{BB962C8B-B14F-4D97-AF65-F5344CB8AC3E}">
        <p14:creationId xmlns:p14="http://schemas.microsoft.com/office/powerpoint/2010/main" val="2568728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5"/>
          <p:cNvSpPr/>
          <p:nvPr/>
        </p:nvSpPr>
        <p:spPr>
          <a:xfrm rot="-196630">
            <a:off x="5159041" y="450290"/>
            <a:ext cx="3404268" cy="419844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35"/>
          <p:cNvSpPr txBox="1">
            <a:spLocks noGrp="1"/>
          </p:cNvSpPr>
          <p:nvPr>
            <p:ph type="title"/>
          </p:nvPr>
        </p:nvSpPr>
        <p:spPr>
          <a:xfrm>
            <a:off x="1073580" y="356418"/>
            <a:ext cx="2950131" cy="1075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solidFill>
                  <a:schemeClr val="tx1"/>
                </a:solidFill>
                <a:latin typeface="Suncut" pitchFamily="50" charset="0"/>
              </a:rPr>
              <a:t>STAND UP TO PEER PRESSURE!</a:t>
            </a:r>
            <a:endParaRPr sz="3600" dirty="0">
              <a:solidFill>
                <a:schemeClr val="tx1"/>
              </a:solidFill>
              <a:latin typeface="Suncut" pitchFamily="50" charset="0"/>
            </a:endParaRPr>
          </a:p>
        </p:txBody>
      </p:sp>
      <p:sp>
        <p:nvSpPr>
          <p:cNvPr id="355" name="Google Shape;355;p35"/>
          <p:cNvSpPr/>
          <p:nvPr/>
        </p:nvSpPr>
        <p:spPr>
          <a:xfrm rot="-7200021">
            <a:off x="8074089" y="201926"/>
            <a:ext cx="755927" cy="675153"/>
          </a:xfrm>
          <a:custGeom>
            <a:avLst/>
            <a:gdLst/>
            <a:ahLst/>
            <a:cxnLst/>
            <a:rect l="l" t="t" r="r" b="b"/>
            <a:pathLst>
              <a:path w="8873" h="7925" fill="none" extrusionOk="0">
                <a:moveTo>
                  <a:pt x="6411" y="7924"/>
                </a:moveTo>
                <a:lnTo>
                  <a:pt x="1026" y="3873"/>
                </a:lnTo>
                <a:cubicBezTo>
                  <a:pt x="180" y="3232"/>
                  <a:pt x="0" y="2052"/>
                  <a:pt x="641" y="1206"/>
                </a:cubicBezTo>
                <a:lnTo>
                  <a:pt x="795" y="1001"/>
                </a:lnTo>
                <a:cubicBezTo>
                  <a:pt x="1436" y="154"/>
                  <a:pt x="2616" y="1"/>
                  <a:pt x="3462" y="616"/>
                </a:cubicBezTo>
                <a:lnTo>
                  <a:pt x="8872" y="4668"/>
                </a:lnTo>
                <a:lnTo>
                  <a:pt x="8462" y="5206"/>
                </a:lnTo>
                <a:cubicBezTo>
                  <a:pt x="7770" y="6129"/>
                  <a:pt x="6462" y="6309"/>
                  <a:pt x="5565" y="5616"/>
                </a:cubicBezTo>
                <a:lnTo>
                  <a:pt x="2616" y="3411"/>
                </a:lnTo>
                <a:cubicBezTo>
                  <a:pt x="2308" y="3180"/>
                  <a:pt x="2257" y="2770"/>
                  <a:pt x="2488" y="2488"/>
                </a:cubicBezTo>
                <a:lnTo>
                  <a:pt x="2667" y="2231"/>
                </a:lnTo>
                <a:cubicBezTo>
                  <a:pt x="2898" y="1924"/>
                  <a:pt x="3308" y="1872"/>
                  <a:pt x="3590" y="2078"/>
                </a:cubicBezTo>
                <a:lnTo>
                  <a:pt x="5821" y="3770"/>
                </a:lnTo>
              </a:path>
            </a:pathLst>
          </a:custGeom>
          <a:noFill/>
          <a:ln w="28575" cap="rnd" cmpd="sng">
            <a:solidFill>
              <a:schemeClr val="dk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Google Shape;353;p35">
            <a:extLst>
              <a:ext uri="{FF2B5EF4-FFF2-40B4-BE49-F238E27FC236}">
                <a16:creationId xmlns:a16="http://schemas.microsoft.com/office/drawing/2014/main" id="{5B0F24BC-4881-42BA-A451-AFCEDFF015E3}"/>
              </a:ext>
            </a:extLst>
          </p:cNvPr>
          <p:cNvSpPr txBox="1">
            <a:spLocks noGrp="1"/>
          </p:cNvSpPr>
          <p:nvPr>
            <p:ph type="subTitle" idx="1"/>
          </p:nvPr>
        </p:nvSpPr>
        <p:spPr>
          <a:xfrm>
            <a:off x="136186" y="1838142"/>
            <a:ext cx="4824920" cy="2948940"/>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Arial" panose="020B0604020202020204" pitchFamily="34" charset="0"/>
              <a:buChar char="•"/>
            </a:pPr>
            <a:r>
              <a:rPr lang="en" sz="1400" b="1" dirty="0">
                <a:solidFill>
                  <a:schemeClr val="tx1"/>
                </a:solidFill>
                <a:latin typeface="Lato" panose="020B0604020202020204" charset="0"/>
              </a:rPr>
              <a:t>Just say </a:t>
            </a:r>
            <a:r>
              <a:rPr lang="en" sz="1400" b="1" dirty="0">
                <a:solidFill>
                  <a:srgbClr val="C00000"/>
                </a:solidFill>
                <a:latin typeface="Lato" panose="020B0604020202020204" charset="0"/>
                <a:cs typeface="Amatic SC" panose="00000500000000000000" pitchFamily="2" charset="-79"/>
              </a:rPr>
              <a:t>NO, NOPE, or NAH</a:t>
            </a:r>
          </a:p>
          <a:p>
            <a:pPr marL="285750" lvl="0" indent="-285750" algn="l" rtl="0">
              <a:spcBef>
                <a:spcPts val="0"/>
              </a:spcBef>
              <a:spcAft>
                <a:spcPts val="0"/>
              </a:spcAft>
              <a:buFont typeface="Arial" panose="020B0604020202020204" pitchFamily="34" charset="0"/>
              <a:buChar char="•"/>
            </a:pPr>
            <a:r>
              <a:rPr lang="en" sz="1400" b="1" dirty="0">
                <a:solidFill>
                  <a:srgbClr val="C00000"/>
                </a:solidFill>
                <a:latin typeface="Lato" panose="020B0604020202020204" charset="0"/>
                <a:cs typeface="Amatic SC" panose="00000500000000000000" pitchFamily="2" charset="-79"/>
              </a:rPr>
              <a:t>LEAVE</a:t>
            </a:r>
            <a:r>
              <a:rPr lang="en" sz="1400" b="1" dirty="0">
                <a:solidFill>
                  <a:srgbClr val="C00000"/>
                </a:solidFill>
                <a:latin typeface="Lato" panose="020B0604020202020204" charset="0"/>
              </a:rPr>
              <a:t> </a:t>
            </a:r>
            <a:r>
              <a:rPr lang="en" sz="1400" b="1" dirty="0">
                <a:solidFill>
                  <a:schemeClr val="tx1"/>
                </a:solidFill>
                <a:latin typeface="Lato" panose="020B0604020202020204" charset="0"/>
              </a:rPr>
              <a:t>the scene and say, ‘See you later?’</a:t>
            </a:r>
          </a:p>
          <a:p>
            <a:pPr marL="285750" lvl="0" indent="-285750" algn="l" rtl="0">
              <a:spcBef>
                <a:spcPts val="0"/>
              </a:spcBef>
              <a:spcAft>
                <a:spcPts val="0"/>
              </a:spcAft>
              <a:buFont typeface="Arial" panose="020B0604020202020204" pitchFamily="34" charset="0"/>
              <a:buChar char="•"/>
            </a:pPr>
            <a:r>
              <a:rPr lang="en" sz="1400" b="1" dirty="0">
                <a:solidFill>
                  <a:srgbClr val="C00000"/>
                </a:solidFill>
                <a:latin typeface="Lato" panose="020B0604020202020204" charset="0"/>
                <a:cs typeface="Amatic SC" panose="00000500000000000000" pitchFamily="2" charset="-79"/>
              </a:rPr>
              <a:t>MAKE UP AN EXCUSE </a:t>
            </a:r>
            <a:r>
              <a:rPr lang="en" sz="1400" b="1" dirty="0">
                <a:solidFill>
                  <a:schemeClr val="tx1"/>
                </a:solidFill>
                <a:latin typeface="Lato" panose="020B0604020202020204" charset="0"/>
              </a:rPr>
              <a:t>like ‘Yikes, I just remembered I have to (do something, talk to, be at such and such place)! Gotta run</a:t>
            </a:r>
          </a:p>
          <a:p>
            <a:pPr marL="285750" lvl="0" indent="-285750" algn="l" rtl="0">
              <a:spcBef>
                <a:spcPts val="0"/>
              </a:spcBef>
              <a:spcAft>
                <a:spcPts val="0"/>
              </a:spcAft>
              <a:buFont typeface="Arial" panose="020B0604020202020204" pitchFamily="34" charset="0"/>
              <a:buChar char="•"/>
            </a:pPr>
            <a:r>
              <a:rPr lang="en" sz="1400" b="1" dirty="0">
                <a:solidFill>
                  <a:srgbClr val="C00000"/>
                </a:solidFill>
                <a:latin typeface="Lato" panose="020B0604020202020204" charset="0"/>
                <a:cs typeface="Amatic SC" panose="00000500000000000000" pitchFamily="2" charset="-79"/>
              </a:rPr>
              <a:t>USE HUMOUR</a:t>
            </a:r>
            <a:r>
              <a:rPr lang="en" sz="1400" b="1" dirty="0">
                <a:solidFill>
                  <a:schemeClr val="tx1"/>
                </a:solidFill>
                <a:latin typeface="Lato" panose="020B0604020202020204" charset="0"/>
                <a:cs typeface="Amatic SC" panose="00000500000000000000" pitchFamily="2" charset="-79"/>
              </a:rPr>
              <a:t> </a:t>
            </a:r>
            <a:r>
              <a:rPr lang="en" sz="1400" b="1" dirty="0">
                <a:solidFill>
                  <a:schemeClr val="tx1"/>
                </a:solidFill>
                <a:latin typeface="Lato" panose="020B0604020202020204" charset="0"/>
              </a:rPr>
              <a:t>like “If my parent’s found out, they would lock me in my room for like 30 years, and I’d be forced to eat baingen and brocolli”</a:t>
            </a:r>
          </a:p>
          <a:p>
            <a:pPr marL="285750" lvl="0" indent="-285750" algn="l" rtl="0">
              <a:spcBef>
                <a:spcPts val="0"/>
              </a:spcBef>
              <a:spcAft>
                <a:spcPts val="0"/>
              </a:spcAft>
              <a:buFont typeface="Arial" panose="020B0604020202020204" pitchFamily="34" charset="0"/>
              <a:buChar char="•"/>
            </a:pPr>
            <a:r>
              <a:rPr lang="en" sz="1400" b="1" dirty="0">
                <a:solidFill>
                  <a:srgbClr val="C00000"/>
                </a:solidFill>
                <a:latin typeface="Lato" panose="020B0604020202020204" charset="0"/>
                <a:cs typeface="Amatic SC" panose="00000500000000000000" pitchFamily="2" charset="-79"/>
              </a:rPr>
              <a:t>CHANGE THE SUBJECT</a:t>
            </a:r>
            <a:r>
              <a:rPr lang="en" sz="1400" b="1" dirty="0">
                <a:solidFill>
                  <a:srgbClr val="C00000"/>
                </a:solidFill>
                <a:latin typeface="Lato" panose="020B0604020202020204" charset="0"/>
              </a:rPr>
              <a:t> </a:t>
            </a:r>
            <a:r>
              <a:rPr lang="en" sz="1400" b="1" dirty="0">
                <a:solidFill>
                  <a:schemeClr val="tx1"/>
                </a:solidFill>
                <a:latin typeface="Lato" panose="020B0604020202020204" charset="0"/>
              </a:rPr>
              <a:t>like “Oh hey! I almost forgot to tell you about……..”</a:t>
            </a:r>
          </a:p>
          <a:p>
            <a:pPr marL="285750" lvl="0" indent="-285750" algn="l" rtl="0">
              <a:spcBef>
                <a:spcPts val="0"/>
              </a:spcBef>
              <a:spcAft>
                <a:spcPts val="0"/>
              </a:spcAft>
              <a:buFont typeface="Arial" panose="020B0604020202020204" pitchFamily="34" charset="0"/>
              <a:buChar char="•"/>
            </a:pPr>
            <a:r>
              <a:rPr lang="en" sz="1400" b="1" dirty="0">
                <a:solidFill>
                  <a:srgbClr val="C00000"/>
                </a:solidFill>
                <a:latin typeface="Lato" panose="020B0604020202020204" charset="0"/>
                <a:cs typeface="Amatic SC" panose="00000500000000000000" pitchFamily="2" charset="-79"/>
              </a:rPr>
              <a:t>SUGGEST A BETTER IDEA</a:t>
            </a:r>
            <a:r>
              <a:rPr lang="en" sz="1400" b="1" dirty="0">
                <a:solidFill>
                  <a:schemeClr val="tx1"/>
                </a:solidFill>
                <a:latin typeface="Lato" panose="020B0604020202020204" charset="0"/>
                <a:cs typeface="Amatic SC" panose="00000500000000000000" pitchFamily="2" charset="-79"/>
              </a:rPr>
              <a:t> </a:t>
            </a:r>
            <a:r>
              <a:rPr lang="en" sz="1400" b="1" dirty="0">
                <a:solidFill>
                  <a:schemeClr val="tx1"/>
                </a:solidFill>
                <a:latin typeface="Lato" panose="020B0604020202020204" charset="0"/>
              </a:rPr>
              <a:t>like “Let’s go check out…….. </a:t>
            </a:r>
            <a:r>
              <a:rPr lang="en-IN" sz="1400" b="1" dirty="0">
                <a:solidFill>
                  <a:schemeClr val="tx1"/>
                </a:solidFill>
                <a:latin typeface="Lato" panose="020B0604020202020204" charset="0"/>
              </a:rPr>
              <a:t>I</a:t>
            </a:r>
            <a:r>
              <a:rPr lang="en" sz="1400" b="1" dirty="0">
                <a:solidFill>
                  <a:schemeClr val="tx1"/>
                </a:solidFill>
                <a:latin typeface="Lato" panose="020B0604020202020204" charset="0"/>
              </a:rPr>
              <a:t>nstead?”</a:t>
            </a:r>
          </a:p>
          <a:p>
            <a:pPr marL="0" lvl="0" indent="0" algn="l" rtl="0">
              <a:spcBef>
                <a:spcPts val="0"/>
              </a:spcBef>
              <a:spcAft>
                <a:spcPts val="0"/>
              </a:spcAft>
            </a:pPr>
            <a:endParaRPr lang="en" b="1" dirty="0">
              <a:solidFill>
                <a:schemeClr val="tx1"/>
              </a:solidFill>
              <a:latin typeface="Pompiere" panose="020B0604020202020204" charset="0"/>
            </a:endParaRPr>
          </a:p>
          <a:p>
            <a:pPr marL="0" lvl="0" indent="0" algn="ctr" rtl="0">
              <a:spcBef>
                <a:spcPts val="0"/>
              </a:spcBef>
              <a:spcAft>
                <a:spcPts val="0"/>
              </a:spcAft>
            </a:pPr>
            <a:r>
              <a:rPr lang="en" sz="1800" b="1" dirty="0">
                <a:solidFill>
                  <a:schemeClr val="tx1"/>
                </a:solidFill>
                <a:latin typeface="Pompiere" panose="020B0604020202020204" charset="0"/>
                <a:cs typeface="Amatic SC" panose="00000500000000000000" pitchFamily="2" charset="-79"/>
              </a:rPr>
              <a:t>REMEMBER TO ALWAYS LISTEN TO YOUR GUT INSTINCT!!!</a:t>
            </a:r>
          </a:p>
        </p:txBody>
      </p:sp>
      <p:pic>
        <p:nvPicPr>
          <p:cNvPr id="11" name="Picture 10">
            <a:extLst>
              <a:ext uri="{FF2B5EF4-FFF2-40B4-BE49-F238E27FC236}">
                <a16:creationId xmlns:a16="http://schemas.microsoft.com/office/drawing/2014/main" id="{09164D38-9740-416B-BCA8-297DCBA69CB9}"/>
              </a:ext>
            </a:extLst>
          </p:cNvPr>
          <p:cNvPicPr>
            <a:picLocks noChangeAspect="1"/>
          </p:cNvPicPr>
          <p:nvPr/>
        </p:nvPicPr>
        <p:blipFill rotWithShape="1">
          <a:blip r:embed="rId3"/>
          <a:srcRect t="17578" b="40361"/>
          <a:stretch/>
        </p:blipFill>
        <p:spPr>
          <a:xfrm>
            <a:off x="5493365" y="1313386"/>
            <a:ext cx="2835046" cy="2580594"/>
          </a:xfrm>
          <a:prstGeom prst="rect">
            <a:avLst/>
          </a:prstGeom>
        </p:spPr>
      </p:pic>
      <p:pic>
        <p:nvPicPr>
          <p:cNvPr id="7" name="Google Shape;473;p1">
            <a:extLst>
              <a:ext uri="{FF2B5EF4-FFF2-40B4-BE49-F238E27FC236}">
                <a16:creationId xmlns:a16="http://schemas.microsoft.com/office/drawing/2014/main" id="{377122D5-B05F-46B9-8393-6915D284FCC5}"/>
              </a:ext>
            </a:extLst>
          </p:cNvPr>
          <p:cNvPicPr preferRelativeResize="0"/>
          <p:nvPr/>
        </p:nvPicPr>
        <p:blipFill rotWithShape="1">
          <a:blip r:embed="rId4">
            <a:alphaModFix/>
          </a:blip>
          <a:srcRect l="2818" t="2788" r="2357" b="1815"/>
          <a:stretch/>
        </p:blipFill>
        <p:spPr>
          <a:xfrm>
            <a:off x="19031" y="39479"/>
            <a:ext cx="786322" cy="791057"/>
          </a:xfrm>
          <a:prstGeom prst="rect">
            <a:avLst/>
          </a:prstGeom>
          <a:noFill/>
          <a:ln>
            <a:noFill/>
          </a:ln>
        </p:spPr>
      </p:pic>
      <p:pic>
        <p:nvPicPr>
          <p:cNvPr id="8" name="Google Shape;474;p1">
            <a:extLst>
              <a:ext uri="{FF2B5EF4-FFF2-40B4-BE49-F238E27FC236}">
                <a16:creationId xmlns:a16="http://schemas.microsoft.com/office/drawing/2014/main" id="{DAC1322F-E001-4263-8434-EB80D4A0F6EE}"/>
              </a:ext>
            </a:extLst>
          </p:cNvPr>
          <p:cNvPicPr preferRelativeResize="0"/>
          <p:nvPr/>
        </p:nvPicPr>
        <p:blipFill>
          <a:blip r:embed="rId5">
            <a:alphaModFix/>
          </a:blip>
          <a:stretch>
            <a:fillRect/>
          </a:stretch>
        </p:blipFill>
        <p:spPr>
          <a:xfrm>
            <a:off x="4134067" y="65912"/>
            <a:ext cx="1242099" cy="698051"/>
          </a:xfrm>
          <a:prstGeom prst="rect">
            <a:avLst/>
          </a:prstGeom>
          <a:noFill/>
          <a:ln>
            <a:noFill/>
          </a:ln>
        </p:spPr>
      </p:pic>
      <p:pic>
        <p:nvPicPr>
          <p:cNvPr id="10" name="Picture 9">
            <a:extLst>
              <a:ext uri="{FF2B5EF4-FFF2-40B4-BE49-F238E27FC236}">
                <a16:creationId xmlns:a16="http://schemas.microsoft.com/office/drawing/2014/main" id="{4B1BA05B-AEA9-4205-B6ED-3CDF0F38C3A6}"/>
              </a:ext>
            </a:extLst>
          </p:cNvPr>
          <p:cNvPicPr>
            <a:picLocks noChangeAspect="1"/>
          </p:cNvPicPr>
          <p:nvPr/>
        </p:nvPicPr>
        <p:blipFill>
          <a:blip r:embed="rId6"/>
          <a:stretch>
            <a:fillRect/>
          </a:stretch>
        </p:blipFill>
        <p:spPr>
          <a:xfrm>
            <a:off x="8269544" y="65912"/>
            <a:ext cx="733802" cy="733802"/>
          </a:xfrm>
          <a:prstGeom prst="rect">
            <a:avLst/>
          </a:prstGeom>
        </p:spPr>
      </p:pic>
    </p:spTree>
    <p:extLst>
      <p:ext uri="{BB962C8B-B14F-4D97-AF65-F5344CB8AC3E}">
        <p14:creationId xmlns:p14="http://schemas.microsoft.com/office/powerpoint/2010/main" val="2453490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grpSp>
        <p:nvGrpSpPr>
          <p:cNvPr id="413" name="Google Shape;413;p39"/>
          <p:cNvGrpSpPr/>
          <p:nvPr/>
        </p:nvGrpSpPr>
        <p:grpSpPr>
          <a:xfrm>
            <a:off x="79108" y="2812317"/>
            <a:ext cx="2739064" cy="2068365"/>
            <a:chOff x="6687142" y="896413"/>
            <a:chExt cx="1181956" cy="892537"/>
          </a:xfrm>
        </p:grpSpPr>
        <p:sp>
          <p:nvSpPr>
            <p:cNvPr id="414" name="Google Shape;414;p39"/>
            <p:cNvSpPr/>
            <p:nvPr/>
          </p:nvSpPr>
          <p:spPr>
            <a:xfrm>
              <a:off x="7264066" y="896413"/>
              <a:ext cx="605032" cy="892537"/>
            </a:xfrm>
            <a:custGeom>
              <a:avLst/>
              <a:gdLst/>
              <a:ahLst/>
              <a:cxnLst/>
              <a:rect l="l" t="t" r="r" b="b"/>
              <a:pathLst>
                <a:path w="16566" h="24438" extrusionOk="0">
                  <a:moveTo>
                    <a:pt x="898" y="1"/>
                  </a:moveTo>
                  <a:lnTo>
                    <a:pt x="0" y="744"/>
                  </a:lnTo>
                  <a:lnTo>
                    <a:pt x="14924" y="23899"/>
                  </a:lnTo>
                  <a:lnTo>
                    <a:pt x="16565" y="24438"/>
                  </a:lnTo>
                  <a:lnTo>
                    <a:pt x="8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 name="Google Shape;415;p39"/>
            <p:cNvSpPr/>
            <p:nvPr/>
          </p:nvSpPr>
          <p:spPr>
            <a:xfrm>
              <a:off x="6687142" y="923586"/>
              <a:ext cx="1122008" cy="845715"/>
            </a:xfrm>
            <a:custGeom>
              <a:avLst/>
              <a:gdLst/>
              <a:ahLst/>
              <a:cxnLst/>
              <a:rect l="l" t="t" r="r" b="b"/>
              <a:pathLst>
                <a:path w="30721" h="23156" extrusionOk="0">
                  <a:moveTo>
                    <a:pt x="16232" y="6924"/>
                  </a:moveTo>
                  <a:lnTo>
                    <a:pt x="22258" y="16309"/>
                  </a:lnTo>
                  <a:lnTo>
                    <a:pt x="9822" y="12155"/>
                  </a:lnTo>
                  <a:lnTo>
                    <a:pt x="16232" y="6924"/>
                  </a:lnTo>
                  <a:close/>
                  <a:moveTo>
                    <a:pt x="15796" y="0"/>
                  </a:moveTo>
                  <a:lnTo>
                    <a:pt x="1" y="12924"/>
                  </a:lnTo>
                  <a:lnTo>
                    <a:pt x="30720" y="23155"/>
                  </a:lnTo>
                  <a:lnTo>
                    <a:pt x="15796"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 name="Google Shape;416;p39"/>
            <p:cNvSpPr/>
            <p:nvPr/>
          </p:nvSpPr>
          <p:spPr>
            <a:xfrm>
              <a:off x="7735146" y="1672829"/>
              <a:ext cx="27209" cy="16873"/>
            </a:xfrm>
            <a:custGeom>
              <a:avLst/>
              <a:gdLst/>
              <a:ahLst/>
              <a:cxnLst/>
              <a:rect l="l" t="t" r="r" b="b"/>
              <a:pathLst>
                <a:path w="745" h="462" fill="none" extrusionOk="0">
                  <a:moveTo>
                    <a:pt x="0" y="462"/>
                  </a:moveTo>
                  <a:lnTo>
                    <a:pt x="744"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 name="Google Shape;417;p39"/>
            <p:cNvSpPr/>
            <p:nvPr/>
          </p:nvSpPr>
          <p:spPr>
            <a:xfrm>
              <a:off x="7717359" y="1642843"/>
              <a:ext cx="27173" cy="16910"/>
            </a:xfrm>
            <a:custGeom>
              <a:avLst/>
              <a:gdLst/>
              <a:ahLst/>
              <a:cxnLst/>
              <a:rect l="l" t="t" r="r" b="b"/>
              <a:pathLst>
                <a:path w="744" h="463" fill="none" extrusionOk="0">
                  <a:moveTo>
                    <a:pt x="0" y="462"/>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 name="Google Shape;418;p39"/>
            <p:cNvSpPr/>
            <p:nvPr/>
          </p:nvSpPr>
          <p:spPr>
            <a:xfrm>
              <a:off x="7698622" y="1612894"/>
              <a:ext cx="27209" cy="17823"/>
            </a:xfrm>
            <a:custGeom>
              <a:avLst/>
              <a:gdLst/>
              <a:ahLst/>
              <a:cxnLst/>
              <a:rect l="l" t="t" r="r" b="b"/>
              <a:pathLst>
                <a:path w="745" h="488" fill="none" extrusionOk="0">
                  <a:moveTo>
                    <a:pt x="0" y="487"/>
                  </a:moveTo>
                  <a:lnTo>
                    <a:pt x="744"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 name="Google Shape;419;p39"/>
            <p:cNvSpPr/>
            <p:nvPr/>
          </p:nvSpPr>
          <p:spPr>
            <a:xfrm>
              <a:off x="7679886" y="1583858"/>
              <a:ext cx="27209" cy="16873"/>
            </a:xfrm>
            <a:custGeom>
              <a:avLst/>
              <a:gdLst/>
              <a:ahLst/>
              <a:cxnLst/>
              <a:rect l="l" t="t" r="r" b="b"/>
              <a:pathLst>
                <a:path w="745" h="462" fill="none" extrusionOk="0">
                  <a:moveTo>
                    <a:pt x="1" y="462"/>
                  </a:moveTo>
                  <a:lnTo>
                    <a:pt x="744"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 name="Google Shape;420;p39"/>
            <p:cNvSpPr/>
            <p:nvPr/>
          </p:nvSpPr>
          <p:spPr>
            <a:xfrm>
              <a:off x="7661149" y="1553872"/>
              <a:ext cx="27209" cy="16910"/>
            </a:xfrm>
            <a:custGeom>
              <a:avLst/>
              <a:gdLst/>
              <a:ahLst/>
              <a:cxnLst/>
              <a:rect l="l" t="t" r="r" b="b"/>
              <a:pathLst>
                <a:path w="745" h="463" fill="none" extrusionOk="0">
                  <a:moveTo>
                    <a:pt x="1" y="462"/>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 name="Google Shape;421;p39"/>
            <p:cNvSpPr/>
            <p:nvPr/>
          </p:nvSpPr>
          <p:spPr>
            <a:xfrm>
              <a:off x="7642413" y="1523922"/>
              <a:ext cx="27209" cy="16873"/>
            </a:xfrm>
            <a:custGeom>
              <a:avLst/>
              <a:gdLst/>
              <a:ahLst/>
              <a:cxnLst/>
              <a:rect l="l" t="t" r="r" b="b"/>
              <a:pathLst>
                <a:path w="745" h="462" fill="none" extrusionOk="0">
                  <a:moveTo>
                    <a:pt x="1" y="462"/>
                  </a:moveTo>
                  <a:lnTo>
                    <a:pt x="745"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 name="Google Shape;422;p39"/>
            <p:cNvSpPr/>
            <p:nvPr/>
          </p:nvSpPr>
          <p:spPr>
            <a:xfrm>
              <a:off x="7623713" y="1493937"/>
              <a:ext cx="27173" cy="16910"/>
            </a:xfrm>
            <a:custGeom>
              <a:avLst/>
              <a:gdLst/>
              <a:ahLst/>
              <a:cxnLst/>
              <a:rect l="l" t="t" r="r" b="b"/>
              <a:pathLst>
                <a:path w="744" h="463" fill="none" extrusionOk="0">
                  <a:moveTo>
                    <a:pt x="0" y="462"/>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 name="Google Shape;423;p39"/>
            <p:cNvSpPr/>
            <p:nvPr/>
          </p:nvSpPr>
          <p:spPr>
            <a:xfrm>
              <a:off x="7605889" y="1463951"/>
              <a:ext cx="27209" cy="16910"/>
            </a:xfrm>
            <a:custGeom>
              <a:avLst/>
              <a:gdLst/>
              <a:ahLst/>
              <a:cxnLst/>
              <a:rect l="l" t="t" r="r" b="b"/>
              <a:pathLst>
                <a:path w="745" h="463" fill="none" extrusionOk="0">
                  <a:moveTo>
                    <a:pt x="1" y="463"/>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 name="Google Shape;424;p39"/>
            <p:cNvSpPr/>
            <p:nvPr/>
          </p:nvSpPr>
          <p:spPr>
            <a:xfrm>
              <a:off x="7587153" y="1434002"/>
              <a:ext cx="27209" cy="16873"/>
            </a:xfrm>
            <a:custGeom>
              <a:avLst/>
              <a:gdLst/>
              <a:ahLst/>
              <a:cxnLst/>
              <a:rect l="l" t="t" r="r" b="b"/>
              <a:pathLst>
                <a:path w="745" h="462" fill="none" extrusionOk="0">
                  <a:moveTo>
                    <a:pt x="1" y="462"/>
                  </a:moveTo>
                  <a:lnTo>
                    <a:pt x="745"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 name="Google Shape;425;p39"/>
            <p:cNvSpPr/>
            <p:nvPr/>
          </p:nvSpPr>
          <p:spPr>
            <a:xfrm>
              <a:off x="7568453" y="1404016"/>
              <a:ext cx="27173" cy="16910"/>
            </a:xfrm>
            <a:custGeom>
              <a:avLst/>
              <a:gdLst/>
              <a:ahLst/>
              <a:cxnLst/>
              <a:rect l="l" t="t" r="r" b="b"/>
              <a:pathLst>
                <a:path w="744" h="463" fill="none" extrusionOk="0">
                  <a:moveTo>
                    <a:pt x="0" y="462"/>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 name="Google Shape;426;p39"/>
            <p:cNvSpPr/>
            <p:nvPr/>
          </p:nvSpPr>
          <p:spPr>
            <a:xfrm>
              <a:off x="7549716" y="1374067"/>
              <a:ext cx="27173" cy="16873"/>
            </a:xfrm>
            <a:custGeom>
              <a:avLst/>
              <a:gdLst/>
              <a:ahLst/>
              <a:cxnLst/>
              <a:rect l="l" t="t" r="r" b="b"/>
              <a:pathLst>
                <a:path w="744" h="462" fill="none" extrusionOk="0">
                  <a:moveTo>
                    <a:pt x="0" y="462"/>
                  </a:moveTo>
                  <a:lnTo>
                    <a:pt x="744"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 name="Google Shape;427;p39"/>
            <p:cNvSpPr/>
            <p:nvPr/>
          </p:nvSpPr>
          <p:spPr>
            <a:xfrm>
              <a:off x="7530980" y="1344081"/>
              <a:ext cx="27209" cy="16910"/>
            </a:xfrm>
            <a:custGeom>
              <a:avLst/>
              <a:gdLst/>
              <a:ahLst/>
              <a:cxnLst/>
              <a:rect l="l" t="t" r="r" b="b"/>
              <a:pathLst>
                <a:path w="745" h="463" fill="none" extrusionOk="0">
                  <a:moveTo>
                    <a:pt x="0" y="462"/>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 name="Google Shape;428;p39"/>
            <p:cNvSpPr/>
            <p:nvPr/>
          </p:nvSpPr>
          <p:spPr>
            <a:xfrm>
              <a:off x="7512243" y="1315045"/>
              <a:ext cx="27209" cy="16910"/>
            </a:xfrm>
            <a:custGeom>
              <a:avLst/>
              <a:gdLst/>
              <a:ahLst/>
              <a:cxnLst/>
              <a:rect l="l" t="t" r="r" b="b"/>
              <a:pathLst>
                <a:path w="745" h="463" fill="none" extrusionOk="0">
                  <a:moveTo>
                    <a:pt x="1" y="462"/>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 name="Google Shape;429;p39"/>
            <p:cNvSpPr/>
            <p:nvPr/>
          </p:nvSpPr>
          <p:spPr>
            <a:xfrm>
              <a:off x="7493507" y="1283233"/>
              <a:ext cx="26260" cy="17823"/>
            </a:xfrm>
            <a:custGeom>
              <a:avLst/>
              <a:gdLst/>
              <a:ahLst/>
              <a:cxnLst/>
              <a:rect l="l" t="t" r="r" b="b"/>
              <a:pathLst>
                <a:path w="719" h="488" fill="none" extrusionOk="0">
                  <a:moveTo>
                    <a:pt x="1" y="487"/>
                  </a:moveTo>
                  <a:lnTo>
                    <a:pt x="719"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 name="Google Shape;430;p39"/>
            <p:cNvSpPr/>
            <p:nvPr/>
          </p:nvSpPr>
          <p:spPr>
            <a:xfrm>
              <a:off x="7473857" y="1254197"/>
              <a:ext cx="27173" cy="16873"/>
            </a:xfrm>
            <a:custGeom>
              <a:avLst/>
              <a:gdLst/>
              <a:ahLst/>
              <a:cxnLst/>
              <a:rect l="l" t="t" r="r" b="b"/>
              <a:pathLst>
                <a:path w="744" h="462" fill="none" extrusionOk="0">
                  <a:moveTo>
                    <a:pt x="0" y="462"/>
                  </a:moveTo>
                  <a:lnTo>
                    <a:pt x="744" y="0"/>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 name="Google Shape;431;p39"/>
            <p:cNvSpPr/>
            <p:nvPr/>
          </p:nvSpPr>
          <p:spPr>
            <a:xfrm>
              <a:off x="7455120" y="1224211"/>
              <a:ext cx="27209" cy="16910"/>
            </a:xfrm>
            <a:custGeom>
              <a:avLst/>
              <a:gdLst/>
              <a:ahLst/>
              <a:cxnLst/>
              <a:rect l="l" t="t" r="r" b="b"/>
              <a:pathLst>
                <a:path w="745" h="463" fill="none" extrusionOk="0">
                  <a:moveTo>
                    <a:pt x="0" y="462"/>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 name="Google Shape;432;p39"/>
            <p:cNvSpPr/>
            <p:nvPr/>
          </p:nvSpPr>
          <p:spPr>
            <a:xfrm>
              <a:off x="7436384" y="1194225"/>
              <a:ext cx="27209" cy="17860"/>
            </a:xfrm>
            <a:custGeom>
              <a:avLst/>
              <a:gdLst/>
              <a:ahLst/>
              <a:cxnLst/>
              <a:rect l="l" t="t" r="r" b="b"/>
              <a:pathLst>
                <a:path w="745" h="489" fill="none" extrusionOk="0">
                  <a:moveTo>
                    <a:pt x="1" y="488"/>
                  </a:moveTo>
                  <a:lnTo>
                    <a:pt x="744" y="1"/>
                  </a:lnTo>
                </a:path>
              </a:pathLst>
            </a:custGeom>
            <a:solidFill>
              <a:schemeClr val="accent1"/>
            </a:solidFill>
            <a:ln w="5125" cap="flat" cmpd="sng">
              <a:solidFill>
                <a:srgbClr val="FFFFFF"/>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 name="Google Shape;433;p39"/>
            <p:cNvSpPr/>
            <p:nvPr/>
          </p:nvSpPr>
          <p:spPr>
            <a:xfrm>
              <a:off x="7417647" y="1165226"/>
              <a:ext cx="26260" cy="16873"/>
            </a:xfrm>
            <a:custGeom>
              <a:avLst/>
              <a:gdLst/>
              <a:ahLst/>
              <a:cxnLst/>
              <a:rect l="l" t="t" r="r" b="b"/>
              <a:pathLst>
                <a:path w="719" h="462" fill="none" extrusionOk="0">
                  <a:moveTo>
                    <a:pt x="1" y="462"/>
                  </a:moveTo>
                  <a:lnTo>
                    <a:pt x="719" y="0"/>
                  </a:lnTo>
                </a:path>
              </a:pathLst>
            </a:custGeom>
            <a:noFill/>
            <a:ln w="5125" cap="flat" cmpd="sng">
              <a:solidFill>
                <a:schemeClr val="accent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 name="Google Shape;434;p39"/>
            <p:cNvSpPr/>
            <p:nvPr/>
          </p:nvSpPr>
          <p:spPr>
            <a:xfrm>
              <a:off x="7398911" y="1135240"/>
              <a:ext cx="26260" cy="16910"/>
            </a:xfrm>
            <a:custGeom>
              <a:avLst/>
              <a:gdLst/>
              <a:ahLst/>
              <a:cxnLst/>
              <a:rect l="l" t="t" r="r" b="b"/>
              <a:pathLst>
                <a:path w="719" h="463" fill="none" extrusionOk="0">
                  <a:moveTo>
                    <a:pt x="1" y="462"/>
                  </a:moveTo>
                  <a:lnTo>
                    <a:pt x="719" y="0"/>
                  </a:lnTo>
                </a:path>
              </a:pathLst>
            </a:custGeom>
            <a:noFill/>
            <a:ln w="5125" cap="flat" cmpd="sng">
              <a:solidFill>
                <a:schemeClr val="accent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 name="Google Shape;435;p39"/>
            <p:cNvSpPr/>
            <p:nvPr/>
          </p:nvSpPr>
          <p:spPr>
            <a:xfrm>
              <a:off x="7379261" y="1105254"/>
              <a:ext cx="27173" cy="17860"/>
            </a:xfrm>
            <a:custGeom>
              <a:avLst/>
              <a:gdLst/>
              <a:ahLst/>
              <a:cxnLst/>
              <a:rect l="l" t="t" r="r" b="b"/>
              <a:pathLst>
                <a:path w="744" h="489" fill="none" extrusionOk="0">
                  <a:moveTo>
                    <a:pt x="0" y="488"/>
                  </a:moveTo>
                  <a:lnTo>
                    <a:pt x="744" y="1"/>
                  </a:lnTo>
                </a:path>
              </a:pathLst>
            </a:custGeom>
            <a:noFill/>
            <a:ln w="5125" cap="flat" cmpd="sng">
              <a:solidFill>
                <a:schemeClr val="accent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6" name="Google Shape;436;p39"/>
            <p:cNvSpPr/>
            <p:nvPr/>
          </p:nvSpPr>
          <p:spPr>
            <a:xfrm>
              <a:off x="7360525" y="1076254"/>
              <a:ext cx="27209" cy="16873"/>
            </a:xfrm>
            <a:custGeom>
              <a:avLst/>
              <a:gdLst/>
              <a:ahLst/>
              <a:cxnLst/>
              <a:rect l="l" t="t" r="r" b="b"/>
              <a:pathLst>
                <a:path w="745" h="462" fill="none" extrusionOk="0">
                  <a:moveTo>
                    <a:pt x="1" y="462"/>
                  </a:moveTo>
                  <a:lnTo>
                    <a:pt x="744" y="0"/>
                  </a:lnTo>
                </a:path>
              </a:pathLst>
            </a:custGeom>
            <a:noFill/>
            <a:ln w="5125" cap="flat" cmpd="sng">
              <a:solidFill>
                <a:schemeClr val="accent1"/>
              </a:solidFill>
              <a:prstDash val="solid"/>
              <a:miter lim="2564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8" name="Group 7">
            <a:extLst>
              <a:ext uri="{FF2B5EF4-FFF2-40B4-BE49-F238E27FC236}">
                <a16:creationId xmlns:a16="http://schemas.microsoft.com/office/drawing/2014/main" id="{E7D1F25D-CEF8-4011-BD78-2B1B1634DEEE}"/>
              </a:ext>
            </a:extLst>
          </p:cNvPr>
          <p:cNvGrpSpPr/>
          <p:nvPr/>
        </p:nvGrpSpPr>
        <p:grpSpPr>
          <a:xfrm>
            <a:off x="725828" y="-474129"/>
            <a:ext cx="2854227" cy="3828083"/>
            <a:chOff x="1881012" y="-761383"/>
            <a:chExt cx="4359456" cy="5846894"/>
          </a:xfrm>
        </p:grpSpPr>
        <p:pic>
          <p:nvPicPr>
            <p:cNvPr id="38" name="Picture 4">
              <a:extLst>
                <a:ext uri="{FF2B5EF4-FFF2-40B4-BE49-F238E27FC236}">
                  <a16:creationId xmlns:a16="http://schemas.microsoft.com/office/drawing/2014/main" id="{79F3C580-A04F-4E73-89FA-D913C8E211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9249" y="226901"/>
              <a:ext cx="2762982" cy="3870326"/>
            </a:xfrm>
            <a:prstGeom prst="snip2DiagRect">
              <a:avLst/>
            </a:prstGeom>
            <a:noFill/>
            <a:extLst>
              <a:ext uri="{909E8E84-426E-40DD-AFC4-6F175D3DCCD1}">
                <a14:hiddenFill xmlns:a14="http://schemas.microsoft.com/office/drawing/2010/main">
                  <a:solidFill>
                    <a:srgbClr val="FFFFFF"/>
                  </a:solidFill>
                </a14:hiddenFill>
              </a:ext>
            </a:extLst>
          </p:spPr>
        </p:pic>
        <p:pic>
          <p:nvPicPr>
            <p:cNvPr id="39" name="Picture 6" descr="Piece Of Duct Tape transparent PNG - StickPNG">
              <a:extLst>
                <a:ext uri="{FF2B5EF4-FFF2-40B4-BE49-F238E27FC236}">
                  <a16:creationId xmlns:a16="http://schemas.microsoft.com/office/drawing/2014/main" id="{EAA3B1D8-B3C8-4C2B-B997-613548E496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906486">
              <a:off x="4030454" y="-388087"/>
              <a:ext cx="2583310" cy="183671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6" descr="Piece Of Duct Tape transparent PNG - StickPNG">
              <a:extLst>
                <a:ext uri="{FF2B5EF4-FFF2-40B4-BE49-F238E27FC236}">
                  <a16:creationId xmlns:a16="http://schemas.microsoft.com/office/drawing/2014/main" id="{EDB3843A-7277-44F9-8AEF-DF6F864EE4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906486">
              <a:off x="1507716" y="2875497"/>
              <a:ext cx="2583310" cy="1836718"/>
            </a:xfrm>
            <a:prstGeom prst="rect">
              <a:avLst/>
            </a:prstGeom>
            <a:noFill/>
            <a:extLst>
              <a:ext uri="{909E8E84-426E-40DD-AFC4-6F175D3DCCD1}">
                <a14:hiddenFill xmlns:a14="http://schemas.microsoft.com/office/drawing/2010/main">
                  <a:solidFill>
                    <a:srgbClr val="FFFFFF"/>
                  </a:solidFill>
                </a14:hiddenFill>
              </a:ext>
            </a:extLst>
          </p:spPr>
        </p:pic>
      </p:grpSp>
      <p:pic>
        <p:nvPicPr>
          <p:cNvPr id="12290" name="Picture 2">
            <a:extLst>
              <a:ext uri="{FF2B5EF4-FFF2-40B4-BE49-F238E27FC236}">
                <a16:creationId xmlns:a16="http://schemas.microsoft.com/office/drawing/2014/main" id="{9278D785-B81D-43E1-931B-17955459AA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16360">
            <a:off x="6590537" y="1410733"/>
            <a:ext cx="1737100" cy="336647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Piece Of Duct Tape transparent PNG - StickPNG">
            <a:extLst>
              <a:ext uri="{FF2B5EF4-FFF2-40B4-BE49-F238E27FC236}">
                <a16:creationId xmlns:a16="http://schemas.microsoft.com/office/drawing/2014/main" id="{5B070322-1E92-4432-9E11-BB566333EF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065146">
            <a:off x="7295121" y="2339652"/>
            <a:ext cx="2121865" cy="150863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6" descr="Piece Of Duct Tape transparent PNG - StickPNG">
            <a:extLst>
              <a:ext uri="{FF2B5EF4-FFF2-40B4-BE49-F238E27FC236}">
                <a16:creationId xmlns:a16="http://schemas.microsoft.com/office/drawing/2014/main" id="{B5EDD24D-4D69-40B7-9CF5-DE19C9F339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065146">
            <a:off x="5504966" y="2144193"/>
            <a:ext cx="2121865" cy="1508633"/>
          </a:xfrm>
          <a:prstGeom prst="rect">
            <a:avLst/>
          </a:prstGeom>
          <a:noFill/>
          <a:extLst>
            <a:ext uri="{909E8E84-426E-40DD-AFC4-6F175D3DCCD1}">
              <a14:hiddenFill xmlns:a14="http://schemas.microsoft.com/office/drawing/2010/main">
                <a:solidFill>
                  <a:srgbClr val="FFFFFF"/>
                </a:solidFill>
              </a14:hiddenFill>
            </a:ext>
          </a:extLst>
        </p:spPr>
      </p:pic>
      <p:sp>
        <p:nvSpPr>
          <p:cNvPr id="46" name="Google Shape;401;p38">
            <a:extLst>
              <a:ext uri="{FF2B5EF4-FFF2-40B4-BE49-F238E27FC236}">
                <a16:creationId xmlns:a16="http://schemas.microsoft.com/office/drawing/2014/main" id="{BA3E5071-37DC-410D-AA96-8DFB6764CB14}"/>
              </a:ext>
            </a:extLst>
          </p:cNvPr>
          <p:cNvSpPr txBox="1">
            <a:spLocks noGrp="1"/>
          </p:cNvSpPr>
          <p:nvPr>
            <p:ph type="title"/>
          </p:nvPr>
        </p:nvSpPr>
        <p:spPr>
          <a:xfrm>
            <a:off x="3217385" y="1759350"/>
            <a:ext cx="3311556" cy="81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solidFill>
                  <a:schemeClr val="tx1"/>
                </a:solidFill>
                <a:latin typeface="Suncut" pitchFamily="50" charset="0"/>
              </a:rPr>
              <a:t>Dreaming of a better future for our future generations</a:t>
            </a:r>
            <a:endParaRPr sz="3600" dirty="0">
              <a:solidFill>
                <a:schemeClr val="tx1"/>
              </a:solidFill>
              <a:latin typeface="Suncut" pitchFamily="50" charset="0"/>
            </a:endParaRPr>
          </a:p>
        </p:txBody>
      </p:sp>
      <p:pic>
        <p:nvPicPr>
          <p:cNvPr id="35" name="Google Shape;473;p1">
            <a:extLst>
              <a:ext uri="{FF2B5EF4-FFF2-40B4-BE49-F238E27FC236}">
                <a16:creationId xmlns:a16="http://schemas.microsoft.com/office/drawing/2014/main" id="{FFF40262-C26B-43A9-8BA9-81EBCD5F5F0C}"/>
              </a:ext>
            </a:extLst>
          </p:cNvPr>
          <p:cNvPicPr preferRelativeResize="0"/>
          <p:nvPr/>
        </p:nvPicPr>
        <p:blipFill rotWithShape="1">
          <a:blip r:embed="rId6">
            <a:alphaModFix/>
          </a:blip>
          <a:srcRect l="2818" t="2788" r="2357" b="1815"/>
          <a:stretch/>
        </p:blipFill>
        <p:spPr>
          <a:xfrm>
            <a:off x="19031" y="39479"/>
            <a:ext cx="786322" cy="791057"/>
          </a:xfrm>
          <a:prstGeom prst="rect">
            <a:avLst/>
          </a:prstGeom>
          <a:noFill/>
          <a:ln>
            <a:noFill/>
          </a:ln>
        </p:spPr>
      </p:pic>
      <p:pic>
        <p:nvPicPr>
          <p:cNvPr id="36" name="Google Shape;474;p1">
            <a:extLst>
              <a:ext uri="{FF2B5EF4-FFF2-40B4-BE49-F238E27FC236}">
                <a16:creationId xmlns:a16="http://schemas.microsoft.com/office/drawing/2014/main" id="{7F54D8DD-DD53-41F6-913B-CE6AEB113100}"/>
              </a:ext>
            </a:extLst>
          </p:cNvPr>
          <p:cNvPicPr preferRelativeResize="0"/>
          <p:nvPr/>
        </p:nvPicPr>
        <p:blipFill>
          <a:blip r:embed="rId7">
            <a:alphaModFix/>
          </a:blip>
          <a:stretch>
            <a:fillRect/>
          </a:stretch>
        </p:blipFill>
        <p:spPr>
          <a:xfrm>
            <a:off x="3968999" y="38875"/>
            <a:ext cx="1242099" cy="698051"/>
          </a:xfrm>
          <a:prstGeom prst="rect">
            <a:avLst/>
          </a:prstGeom>
          <a:noFill/>
          <a:ln>
            <a:noFill/>
          </a:ln>
        </p:spPr>
      </p:pic>
      <p:pic>
        <p:nvPicPr>
          <p:cNvPr id="37" name="Picture 36">
            <a:extLst>
              <a:ext uri="{FF2B5EF4-FFF2-40B4-BE49-F238E27FC236}">
                <a16:creationId xmlns:a16="http://schemas.microsoft.com/office/drawing/2014/main" id="{1F577F51-C48D-4F4D-81B8-28FA13BB6DFC}"/>
              </a:ext>
            </a:extLst>
          </p:cNvPr>
          <p:cNvPicPr>
            <a:picLocks noChangeAspect="1"/>
          </p:cNvPicPr>
          <p:nvPr/>
        </p:nvPicPr>
        <p:blipFill>
          <a:blip r:embed="rId8"/>
          <a:stretch>
            <a:fillRect/>
          </a:stretch>
        </p:blipFill>
        <p:spPr>
          <a:xfrm>
            <a:off x="8269544" y="65912"/>
            <a:ext cx="733802" cy="73380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0B7F7B0A-114E-46D3-BDC7-645662939B0E}"/>
              </a:ext>
            </a:extLst>
          </p:cNvPr>
          <p:cNvSpPr txBox="1"/>
          <p:nvPr/>
        </p:nvSpPr>
        <p:spPr>
          <a:xfrm>
            <a:off x="2941301" y="830536"/>
            <a:ext cx="3393918" cy="769441"/>
          </a:xfrm>
          <a:prstGeom prst="rect">
            <a:avLst/>
          </a:prstGeom>
          <a:noFill/>
        </p:spPr>
        <p:txBody>
          <a:bodyPr wrap="square" rtlCol="0">
            <a:spAutoFit/>
          </a:bodyPr>
          <a:lstStyle/>
          <a:p>
            <a:r>
              <a:rPr lang="af-ZA" sz="4400" b="1" dirty="0">
                <a:solidFill>
                  <a:schemeClr val="tx1"/>
                </a:solidFill>
                <a:latin typeface="Suncut" pitchFamily="50" charset="0"/>
                <a:sym typeface="Chonburi"/>
              </a:rPr>
              <a:t>POST – TEST!</a:t>
            </a:r>
            <a:endParaRPr lang="en-IN" sz="4400" b="1" dirty="0">
              <a:solidFill>
                <a:schemeClr val="tx1"/>
              </a:solidFill>
              <a:latin typeface="Suncut" pitchFamily="50" charset="0"/>
              <a:sym typeface="Chonburi"/>
            </a:endParaRPr>
          </a:p>
        </p:txBody>
      </p:sp>
      <p:sp>
        <p:nvSpPr>
          <p:cNvPr id="18" name="TextBox 17">
            <a:extLst>
              <a:ext uri="{FF2B5EF4-FFF2-40B4-BE49-F238E27FC236}">
                <a16:creationId xmlns:a16="http://schemas.microsoft.com/office/drawing/2014/main" id="{83D75659-30C5-4B3B-9910-854D316AF4FF}"/>
              </a:ext>
            </a:extLst>
          </p:cNvPr>
          <p:cNvSpPr txBox="1"/>
          <p:nvPr/>
        </p:nvSpPr>
        <p:spPr>
          <a:xfrm>
            <a:off x="2300889" y="1599977"/>
            <a:ext cx="4674742" cy="830997"/>
          </a:xfrm>
          <a:prstGeom prst="rect">
            <a:avLst/>
          </a:prstGeom>
          <a:noFill/>
        </p:spPr>
        <p:txBody>
          <a:bodyPr wrap="square" rtlCol="0">
            <a:spAutoFit/>
          </a:bodyPr>
          <a:lstStyle/>
          <a:p>
            <a:pPr algn="ctr"/>
            <a:r>
              <a:rPr lang="af-ZA" sz="2400" b="1" dirty="0">
                <a:solidFill>
                  <a:schemeClr val="tx1"/>
                </a:solidFill>
                <a:latin typeface="Lato" panose="020B0604020202020204" charset="0"/>
                <a:sym typeface="Inter"/>
              </a:rPr>
              <a:t>Type the link into </a:t>
            </a:r>
            <a:r>
              <a:rPr lang="af-ZA" sz="2400" b="1" dirty="0">
                <a:solidFill>
                  <a:schemeClr val="tx1"/>
                </a:solidFill>
                <a:latin typeface="Lato" panose="020B0604020202020204" charset="0"/>
                <a:sym typeface="Lato"/>
              </a:rPr>
              <a:t>your browser / scan the code:</a:t>
            </a:r>
            <a:endParaRPr lang="en-IN" sz="2400" b="1" dirty="0">
              <a:solidFill>
                <a:schemeClr val="tx1"/>
              </a:solidFill>
              <a:latin typeface="Lato" panose="020B0604020202020204" charset="0"/>
              <a:sym typeface="Lato"/>
            </a:endParaRPr>
          </a:p>
        </p:txBody>
      </p:sp>
      <p:sp>
        <p:nvSpPr>
          <p:cNvPr id="19" name="TextBox 18">
            <a:extLst>
              <a:ext uri="{FF2B5EF4-FFF2-40B4-BE49-F238E27FC236}">
                <a16:creationId xmlns:a16="http://schemas.microsoft.com/office/drawing/2014/main" id="{E2B3BC55-B1FB-47F3-93AB-9044A49E4384}"/>
              </a:ext>
            </a:extLst>
          </p:cNvPr>
          <p:cNvSpPr txBox="1"/>
          <p:nvPr/>
        </p:nvSpPr>
        <p:spPr>
          <a:xfrm>
            <a:off x="2789286" y="2486055"/>
            <a:ext cx="3674709" cy="523220"/>
          </a:xfrm>
          <a:prstGeom prst="rect">
            <a:avLst/>
          </a:prstGeom>
          <a:noFill/>
        </p:spPr>
        <p:txBody>
          <a:bodyPr wrap="square" rtlCol="0">
            <a:spAutoFit/>
          </a:bodyPr>
          <a:lstStyle/>
          <a:p>
            <a:r>
              <a:rPr lang="af-ZA" sz="2800" b="1" dirty="0">
                <a:solidFill>
                  <a:srgbClr val="C00000"/>
                </a:solidFill>
                <a:latin typeface="Lato" panose="020B0604020202020204" charset="0"/>
              </a:rPr>
              <a:t>https://bit.ly/3gzqypi</a:t>
            </a:r>
          </a:p>
        </p:txBody>
      </p:sp>
      <p:sp>
        <p:nvSpPr>
          <p:cNvPr id="21" name="TextBox 20">
            <a:extLst>
              <a:ext uri="{FF2B5EF4-FFF2-40B4-BE49-F238E27FC236}">
                <a16:creationId xmlns:a16="http://schemas.microsoft.com/office/drawing/2014/main" id="{E05AD7BE-2907-483C-A8A2-AAE4CD726403}"/>
              </a:ext>
            </a:extLst>
          </p:cNvPr>
          <p:cNvSpPr txBox="1"/>
          <p:nvPr/>
        </p:nvSpPr>
        <p:spPr>
          <a:xfrm>
            <a:off x="2364948" y="3147475"/>
            <a:ext cx="4674742" cy="646331"/>
          </a:xfrm>
          <a:prstGeom prst="rect">
            <a:avLst/>
          </a:prstGeom>
          <a:noFill/>
        </p:spPr>
        <p:txBody>
          <a:bodyPr wrap="square" rtlCol="0">
            <a:spAutoFit/>
          </a:bodyPr>
          <a:lstStyle/>
          <a:p>
            <a:pPr algn="ctr"/>
            <a:r>
              <a:rPr lang="af-ZA" sz="1800" b="1" dirty="0">
                <a:solidFill>
                  <a:srgbClr val="002060"/>
                </a:solidFill>
                <a:latin typeface="Inter"/>
                <a:ea typeface="Inter"/>
              </a:rPr>
              <a:t>Make sure you finish the test within 3 minutes!</a:t>
            </a:r>
            <a:endParaRPr lang="en-IN" sz="1800" b="1" dirty="0">
              <a:solidFill>
                <a:srgbClr val="002060"/>
              </a:solidFill>
              <a:latin typeface="Inter"/>
              <a:ea typeface="Inter"/>
            </a:endParaRPr>
          </a:p>
        </p:txBody>
      </p:sp>
      <p:sp>
        <p:nvSpPr>
          <p:cNvPr id="22" name="TextBox 21">
            <a:extLst>
              <a:ext uri="{FF2B5EF4-FFF2-40B4-BE49-F238E27FC236}">
                <a16:creationId xmlns:a16="http://schemas.microsoft.com/office/drawing/2014/main" id="{6DD5E4A5-FDDC-40BB-A454-8808FDCD8F74}"/>
              </a:ext>
            </a:extLst>
          </p:cNvPr>
          <p:cNvSpPr txBox="1"/>
          <p:nvPr/>
        </p:nvSpPr>
        <p:spPr>
          <a:xfrm>
            <a:off x="2789286" y="3771643"/>
            <a:ext cx="3867051" cy="738664"/>
          </a:xfrm>
          <a:prstGeom prst="rect">
            <a:avLst/>
          </a:prstGeom>
          <a:noFill/>
        </p:spPr>
        <p:txBody>
          <a:bodyPr wrap="square" rtlCol="0">
            <a:spAutoFit/>
          </a:bodyPr>
          <a:lstStyle/>
          <a:p>
            <a:pPr algn="ctr"/>
            <a:r>
              <a:rPr lang="en-US" b="1" dirty="0">
                <a:solidFill>
                  <a:srgbClr val="002060"/>
                </a:solidFill>
                <a:latin typeface="Inter"/>
                <a:ea typeface="Inter"/>
              </a:rPr>
              <a:t>Certificate will be awarded to participants on course attendance and submission of Pre-Test, Post-Test, Feedback</a:t>
            </a:r>
            <a:endParaRPr lang="en-IN" b="1" dirty="0">
              <a:solidFill>
                <a:srgbClr val="002060"/>
              </a:solidFill>
              <a:latin typeface="Inter"/>
              <a:ea typeface="Inter"/>
            </a:endParaRPr>
          </a:p>
        </p:txBody>
      </p:sp>
      <p:pic>
        <p:nvPicPr>
          <p:cNvPr id="24" name="Google Shape;473;p1">
            <a:extLst>
              <a:ext uri="{FF2B5EF4-FFF2-40B4-BE49-F238E27FC236}">
                <a16:creationId xmlns:a16="http://schemas.microsoft.com/office/drawing/2014/main" id="{E1DE700C-4AD5-4C3D-9F3C-4676C97EA7E1}"/>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pic>
        <p:nvPicPr>
          <p:cNvPr id="25" name="Google Shape;474;p1">
            <a:extLst>
              <a:ext uri="{FF2B5EF4-FFF2-40B4-BE49-F238E27FC236}">
                <a16:creationId xmlns:a16="http://schemas.microsoft.com/office/drawing/2014/main" id="{C3871109-4053-41A4-959B-69B8FE6F8426}"/>
              </a:ext>
            </a:extLst>
          </p:cNvPr>
          <p:cNvPicPr preferRelativeResize="0"/>
          <p:nvPr/>
        </p:nvPicPr>
        <p:blipFill>
          <a:blip r:embed="rId4">
            <a:alphaModFix/>
          </a:blip>
          <a:stretch>
            <a:fillRect/>
          </a:stretch>
        </p:blipFill>
        <p:spPr>
          <a:xfrm>
            <a:off x="3968999" y="38875"/>
            <a:ext cx="1242099" cy="698051"/>
          </a:xfrm>
          <a:prstGeom prst="rect">
            <a:avLst/>
          </a:prstGeom>
          <a:noFill/>
          <a:ln>
            <a:noFill/>
          </a:ln>
        </p:spPr>
      </p:pic>
      <p:pic>
        <p:nvPicPr>
          <p:cNvPr id="26" name="Picture 25">
            <a:extLst>
              <a:ext uri="{FF2B5EF4-FFF2-40B4-BE49-F238E27FC236}">
                <a16:creationId xmlns:a16="http://schemas.microsoft.com/office/drawing/2014/main" id="{B104A124-1281-4C7D-92FA-37FAE7B211E3}"/>
              </a:ext>
            </a:extLst>
          </p:cNvPr>
          <p:cNvPicPr>
            <a:picLocks noChangeAspect="1"/>
          </p:cNvPicPr>
          <p:nvPr/>
        </p:nvPicPr>
        <p:blipFill>
          <a:blip r:embed="rId5"/>
          <a:stretch>
            <a:fillRect/>
          </a:stretch>
        </p:blipFill>
        <p:spPr>
          <a:xfrm>
            <a:off x="8269544" y="65912"/>
            <a:ext cx="733802" cy="733802"/>
          </a:xfrm>
          <a:prstGeom prst="rect">
            <a:avLst/>
          </a:prstGeom>
        </p:spPr>
      </p:pic>
      <p:pic>
        <p:nvPicPr>
          <p:cNvPr id="27" name="Picture 26">
            <a:extLst>
              <a:ext uri="{FF2B5EF4-FFF2-40B4-BE49-F238E27FC236}">
                <a16:creationId xmlns:a16="http://schemas.microsoft.com/office/drawing/2014/main" id="{11412677-C740-4548-9BDD-30EEE9BFF775}"/>
              </a:ext>
            </a:extLst>
          </p:cNvPr>
          <p:cNvPicPr>
            <a:picLocks noChangeAspect="1"/>
          </p:cNvPicPr>
          <p:nvPr/>
        </p:nvPicPr>
        <p:blipFill>
          <a:blip r:embed="rId6"/>
          <a:stretch>
            <a:fillRect/>
          </a:stretch>
        </p:blipFill>
        <p:spPr>
          <a:xfrm>
            <a:off x="279672" y="2064926"/>
            <a:ext cx="1888697" cy="1888697"/>
          </a:xfrm>
          <a:prstGeom prst="rect">
            <a:avLst/>
          </a:prstGeom>
        </p:spPr>
      </p:pic>
    </p:spTree>
    <p:extLst>
      <p:ext uri="{BB962C8B-B14F-4D97-AF65-F5344CB8AC3E}">
        <p14:creationId xmlns:p14="http://schemas.microsoft.com/office/powerpoint/2010/main" val="1475363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3"/>
          <p:cNvSpPr txBox="1">
            <a:spLocks noGrp="1"/>
          </p:cNvSpPr>
          <p:nvPr>
            <p:ph type="title"/>
          </p:nvPr>
        </p:nvSpPr>
        <p:spPr>
          <a:xfrm>
            <a:off x="2143621" y="3155375"/>
            <a:ext cx="4859100" cy="556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tx1"/>
                </a:solidFill>
              </a:rPr>
              <a:t>- MALALA </a:t>
            </a:r>
            <a:r>
              <a:rPr lang="en" dirty="0">
                <a:solidFill>
                  <a:srgbClr val="C00000"/>
                </a:solidFill>
              </a:rPr>
              <a:t>YOUSUFZAI</a:t>
            </a:r>
            <a:endParaRPr dirty="0">
              <a:solidFill>
                <a:srgbClr val="C00000"/>
              </a:solidFill>
            </a:endParaRPr>
          </a:p>
        </p:txBody>
      </p:sp>
      <p:sp>
        <p:nvSpPr>
          <p:cNvPr id="326" name="Google Shape;326;p33"/>
          <p:cNvSpPr txBox="1">
            <a:spLocks noGrp="1"/>
          </p:cNvSpPr>
          <p:nvPr>
            <p:ph type="subTitle" idx="1"/>
          </p:nvPr>
        </p:nvSpPr>
        <p:spPr>
          <a:xfrm>
            <a:off x="2142450" y="1878275"/>
            <a:ext cx="4859100" cy="12771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3200" b="1" dirty="0">
                <a:solidFill>
                  <a:schemeClr val="tx1"/>
                </a:solidFill>
                <a:latin typeface="Pompiere" panose="020B0604020202020204" charset="0"/>
              </a:rPr>
              <a:t>“I WANT EVERY GIRL TO KNOW THAT HER VOICE CAN CHANGE THE WORLD”</a:t>
            </a:r>
            <a:endParaRPr sz="3200" b="1" dirty="0">
              <a:solidFill>
                <a:schemeClr val="tx1"/>
              </a:solidFill>
              <a:latin typeface="Pompiere" panose="020B0604020202020204" charset="0"/>
            </a:endParaRPr>
          </a:p>
        </p:txBody>
      </p:sp>
      <p:pic>
        <p:nvPicPr>
          <p:cNvPr id="4" name="Google Shape;473;p1">
            <a:extLst>
              <a:ext uri="{FF2B5EF4-FFF2-40B4-BE49-F238E27FC236}">
                <a16:creationId xmlns:a16="http://schemas.microsoft.com/office/drawing/2014/main" id="{2044FEB9-A041-4A61-BF44-521143A463FA}"/>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pic>
        <p:nvPicPr>
          <p:cNvPr id="5" name="Google Shape;474;p1">
            <a:extLst>
              <a:ext uri="{FF2B5EF4-FFF2-40B4-BE49-F238E27FC236}">
                <a16:creationId xmlns:a16="http://schemas.microsoft.com/office/drawing/2014/main" id="{D909F864-ED10-4E50-A452-968B5C9A5F48}"/>
              </a:ext>
            </a:extLst>
          </p:cNvPr>
          <p:cNvPicPr preferRelativeResize="0"/>
          <p:nvPr/>
        </p:nvPicPr>
        <p:blipFill>
          <a:blip r:embed="rId4">
            <a:alphaModFix/>
          </a:blip>
          <a:stretch>
            <a:fillRect/>
          </a:stretch>
        </p:blipFill>
        <p:spPr>
          <a:xfrm>
            <a:off x="4030462" y="39479"/>
            <a:ext cx="1242099" cy="698051"/>
          </a:xfrm>
          <a:prstGeom prst="rect">
            <a:avLst/>
          </a:prstGeom>
          <a:noFill/>
          <a:ln>
            <a:noFill/>
          </a:ln>
        </p:spPr>
      </p:pic>
      <p:pic>
        <p:nvPicPr>
          <p:cNvPr id="6" name="Picture 5">
            <a:extLst>
              <a:ext uri="{FF2B5EF4-FFF2-40B4-BE49-F238E27FC236}">
                <a16:creationId xmlns:a16="http://schemas.microsoft.com/office/drawing/2014/main" id="{61C7637A-4589-4E2B-8D08-4C0FE1514362}"/>
              </a:ext>
            </a:extLst>
          </p:cNvPr>
          <p:cNvPicPr>
            <a:picLocks noChangeAspect="1"/>
          </p:cNvPicPr>
          <p:nvPr/>
        </p:nvPicPr>
        <p:blipFill>
          <a:blip r:embed="rId5"/>
          <a:stretch>
            <a:fillRect/>
          </a:stretch>
        </p:blipFill>
        <p:spPr>
          <a:xfrm>
            <a:off x="8269544" y="65912"/>
            <a:ext cx="733802" cy="73380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oogle Shape;473;p1">
            <a:extLst>
              <a:ext uri="{FF2B5EF4-FFF2-40B4-BE49-F238E27FC236}">
                <a16:creationId xmlns:a16="http://schemas.microsoft.com/office/drawing/2014/main" id="{E2B94924-DC8E-413D-892B-4F6B6A8055B5}"/>
              </a:ext>
            </a:extLst>
          </p:cNvPr>
          <p:cNvPicPr preferRelativeResize="0"/>
          <p:nvPr/>
        </p:nvPicPr>
        <p:blipFill rotWithShape="1">
          <a:blip r:embed="rId2">
            <a:alphaModFix/>
          </a:blip>
          <a:srcRect l="2818" t="2788" r="2357" b="1815"/>
          <a:stretch/>
        </p:blipFill>
        <p:spPr>
          <a:xfrm>
            <a:off x="19032" y="39480"/>
            <a:ext cx="786322" cy="791057"/>
          </a:xfrm>
          <a:prstGeom prst="rect">
            <a:avLst/>
          </a:prstGeom>
          <a:noFill/>
          <a:ln>
            <a:noFill/>
          </a:ln>
        </p:spPr>
      </p:pic>
      <p:pic>
        <p:nvPicPr>
          <p:cNvPr id="10" name="Picture 9">
            <a:extLst>
              <a:ext uri="{FF2B5EF4-FFF2-40B4-BE49-F238E27FC236}">
                <a16:creationId xmlns:a16="http://schemas.microsoft.com/office/drawing/2014/main" id="{3EF75852-0B85-4A20-B9DD-DC28E5A564A0}"/>
              </a:ext>
            </a:extLst>
          </p:cNvPr>
          <p:cNvPicPr>
            <a:picLocks noChangeAspect="1"/>
          </p:cNvPicPr>
          <p:nvPr/>
        </p:nvPicPr>
        <p:blipFill>
          <a:blip r:embed="rId3"/>
          <a:stretch>
            <a:fillRect/>
          </a:stretch>
        </p:blipFill>
        <p:spPr>
          <a:xfrm>
            <a:off x="8269545" y="65913"/>
            <a:ext cx="733802" cy="733802"/>
          </a:xfrm>
          <a:prstGeom prst="rect">
            <a:avLst/>
          </a:prstGeom>
        </p:spPr>
      </p:pic>
      <p:grpSp>
        <p:nvGrpSpPr>
          <p:cNvPr id="2" name="Group 1">
            <a:extLst>
              <a:ext uri="{FF2B5EF4-FFF2-40B4-BE49-F238E27FC236}">
                <a16:creationId xmlns:a16="http://schemas.microsoft.com/office/drawing/2014/main" id="{8D08B7D9-08E3-4928-83B5-C26E372D831D}"/>
              </a:ext>
            </a:extLst>
          </p:cNvPr>
          <p:cNvGrpSpPr/>
          <p:nvPr/>
        </p:nvGrpSpPr>
        <p:grpSpPr>
          <a:xfrm>
            <a:off x="354725" y="799715"/>
            <a:ext cx="8648622" cy="3971111"/>
            <a:chOff x="447190" y="847288"/>
            <a:chExt cx="8648622" cy="3971111"/>
          </a:xfrm>
        </p:grpSpPr>
        <p:sp>
          <p:nvSpPr>
            <p:cNvPr id="14" name="TextBox 13">
              <a:extLst>
                <a:ext uri="{FF2B5EF4-FFF2-40B4-BE49-F238E27FC236}">
                  <a16:creationId xmlns:a16="http://schemas.microsoft.com/office/drawing/2014/main" id="{B773838F-FEB3-48CC-81F0-7B39615ED660}"/>
                </a:ext>
              </a:extLst>
            </p:cNvPr>
            <p:cNvSpPr txBox="1"/>
            <p:nvPr/>
          </p:nvSpPr>
          <p:spPr>
            <a:xfrm>
              <a:off x="2000711" y="847288"/>
              <a:ext cx="5541579" cy="2554545"/>
            </a:xfrm>
            <a:prstGeom prst="rect">
              <a:avLst/>
            </a:prstGeom>
            <a:noFill/>
          </p:spPr>
          <p:txBody>
            <a:bodyPr wrap="square" rtlCol="0">
              <a:spAutoFit/>
            </a:bodyPr>
            <a:lstStyle/>
            <a:p>
              <a:pPr algn="ctr"/>
              <a:r>
                <a:rPr lang="af-ZA" sz="4000" dirty="0">
                  <a:solidFill>
                    <a:schemeClr val="bg1">
                      <a:lumMod val="50000"/>
                    </a:schemeClr>
                  </a:solidFill>
                  <a:latin typeface="Chonburi"/>
                  <a:cs typeface="Chonburi"/>
                  <a:sym typeface="Chonburi"/>
                </a:rPr>
                <a:t>REGISTRATION</a:t>
              </a:r>
            </a:p>
            <a:p>
              <a:pPr algn="ctr"/>
              <a:r>
                <a:rPr lang="af-ZA" sz="4000" dirty="0">
                  <a:solidFill>
                    <a:schemeClr val="bg1">
                      <a:lumMod val="50000"/>
                    </a:schemeClr>
                  </a:solidFill>
                  <a:latin typeface="Chonburi"/>
                  <a:cs typeface="Chonburi"/>
                  <a:sym typeface="Chonburi"/>
                </a:rPr>
                <a:t>PRE – TEST!</a:t>
              </a:r>
            </a:p>
            <a:p>
              <a:pPr algn="ctr"/>
              <a:r>
                <a:rPr lang="af-ZA" sz="4000" dirty="0">
                  <a:solidFill>
                    <a:schemeClr val="bg1">
                      <a:lumMod val="50000"/>
                    </a:schemeClr>
                  </a:solidFill>
                  <a:latin typeface="Chonburi"/>
                  <a:cs typeface="Chonburi"/>
                  <a:sym typeface="Chonburi"/>
                </a:rPr>
                <a:t>POST-TEST</a:t>
              </a:r>
            </a:p>
            <a:p>
              <a:pPr algn="ctr"/>
              <a:r>
                <a:rPr lang="af-ZA" sz="4000" dirty="0">
                  <a:solidFill>
                    <a:schemeClr val="bg1">
                      <a:lumMod val="50000"/>
                    </a:schemeClr>
                  </a:solidFill>
                  <a:latin typeface="Chonburi"/>
                  <a:cs typeface="Chonburi"/>
                  <a:sym typeface="Chonburi"/>
                </a:rPr>
                <a:t>FEEDBACK</a:t>
              </a:r>
              <a:endParaRPr lang="en-IN" sz="4000" dirty="0">
                <a:solidFill>
                  <a:schemeClr val="bg1">
                    <a:lumMod val="50000"/>
                  </a:schemeClr>
                </a:solidFill>
                <a:latin typeface="Chonburi"/>
                <a:cs typeface="Chonburi"/>
                <a:sym typeface="Chonburi"/>
              </a:endParaRPr>
            </a:p>
          </p:txBody>
        </p:sp>
        <p:sp>
          <p:nvSpPr>
            <p:cNvPr id="20" name="TextBox 19">
              <a:extLst>
                <a:ext uri="{FF2B5EF4-FFF2-40B4-BE49-F238E27FC236}">
                  <a16:creationId xmlns:a16="http://schemas.microsoft.com/office/drawing/2014/main" id="{17CB3615-2224-4D2D-B290-C3FAC01EAC6C}"/>
                </a:ext>
              </a:extLst>
            </p:cNvPr>
            <p:cNvSpPr txBox="1"/>
            <p:nvPr/>
          </p:nvSpPr>
          <p:spPr>
            <a:xfrm>
              <a:off x="447190" y="3987402"/>
              <a:ext cx="8648622" cy="830997"/>
            </a:xfrm>
            <a:prstGeom prst="rect">
              <a:avLst/>
            </a:prstGeom>
            <a:noFill/>
          </p:spPr>
          <p:txBody>
            <a:bodyPr wrap="square" rtlCol="0">
              <a:spAutoFit/>
            </a:bodyPr>
            <a:lstStyle/>
            <a:p>
              <a:pPr algn="ctr"/>
              <a:r>
                <a:rPr lang="en-US" sz="2400" b="1" dirty="0">
                  <a:solidFill>
                    <a:srgbClr val="002060"/>
                  </a:solidFill>
                  <a:latin typeface="Inter"/>
                  <a:ea typeface="Inter"/>
                </a:rPr>
                <a:t>Certificate will be awarded to participants on course attendance and submission of Pre-Test, Post-Test, Feedback</a:t>
              </a:r>
              <a:endParaRPr lang="en-IN" sz="2400" b="1" dirty="0">
                <a:solidFill>
                  <a:srgbClr val="002060"/>
                </a:solidFill>
                <a:latin typeface="Inter"/>
                <a:ea typeface="Inter"/>
              </a:endParaRPr>
            </a:p>
          </p:txBody>
        </p:sp>
      </p:grpSp>
      <p:pic>
        <p:nvPicPr>
          <p:cNvPr id="7" name="Google Shape;752;p47">
            <a:extLst>
              <a:ext uri="{FF2B5EF4-FFF2-40B4-BE49-F238E27FC236}">
                <a16:creationId xmlns:a16="http://schemas.microsoft.com/office/drawing/2014/main" id="{2088A299-C91F-F545-BE54-2C14262631BF}"/>
              </a:ext>
            </a:extLst>
          </p:cNvPr>
          <p:cNvPicPr preferRelativeResize="0"/>
          <p:nvPr/>
        </p:nvPicPr>
        <p:blipFill>
          <a:blip r:embed="rId4">
            <a:alphaModFix/>
          </a:blip>
          <a:stretch>
            <a:fillRect/>
          </a:stretch>
        </p:blipFill>
        <p:spPr>
          <a:xfrm>
            <a:off x="3963730" y="76787"/>
            <a:ext cx="1216546" cy="760824"/>
          </a:xfrm>
          <a:prstGeom prst="rect">
            <a:avLst/>
          </a:prstGeom>
          <a:noFill/>
          <a:ln>
            <a:noFill/>
          </a:ln>
        </p:spPr>
      </p:pic>
    </p:spTree>
    <p:extLst>
      <p:ext uri="{BB962C8B-B14F-4D97-AF65-F5344CB8AC3E}">
        <p14:creationId xmlns:p14="http://schemas.microsoft.com/office/powerpoint/2010/main" val="1867245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0B7F7B0A-114E-46D3-BDC7-645662939B0E}"/>
              </a:ext>
            </a:extLst>
          </p:cNvPr>
          <p:cNvSpPr txBox="1"/>
          <p:nvPr/>
        </p:nvSpPr>
        <p:spPr>
          <a:xfrm>
            <a:off x="3534866" y="779613"/>
            <a:ext cx="2445328" cy="769441"/>
          </a:xfrm>
          <a:prstGeom prst="rect">
            <a:avLst/>
          </a:prstGeom>
          <a:noFill/>
        </p:spPr>
        <p:txBody>
          <a:bodyPr wrap="square" rtlCol="0">
            <a:spAutoFit/>
          </a:bodyPr>
          <a:lstStyle/>
          <a:p>
            <a:r>
              <a:rPr lang="af-ZA" sz="4400" dirty="0">
                <a:solidFill>
                  <a:schemeClr val="tx1"/>
                </a:solidFill>
                <a:latin typeface="Suncut" pitchFamily="50" charset="0"/>
                <a:sym typeface="Chonburi"/>
              </a:rPr>
              <a:t>FEEDBACK!</a:t>
            </a:r>
            <a:endParaRPr lang="en-IN" sz="4400" dirty="0">
              <a:solidFill>
                <a:schemeClr val="tx1"/>
              </a:solidFill>
              <a:latin typeface="Suncut" pitchFamily="50" charset="0"/>
              <a:sym typeface="Chonburi"/>
            </a:endParaRPr>
          </a:p>
        </p:txBody>
      </p:sp>
      <p:sp>
        <p:nvSpPr>
          <p:cNvPr id="18" name="TextBox 17">
            <a:extLst>
              <a:ext uri="{FF2B5EF4-FFF2-40B4-BE49-F238E27FC236}">
                <a16:creationId xmlns:a16="http://schemas.microsoft.com/office/drawing/2014/main" id="{83D75659-30C5-4B3B-9910-854D316AF4FF}"/>
              </a:ext>
            </a:extLst>
          </p:cNvPr>
          <p:cNvSpPr txBox="1"/>
          <p:nvPr/>
        </p:nvSpPr>
        <p:spPr>
          <a:xfrm>
            <a:off x="2420159" y="1606260"/>
            <a:ext cx="4674742" cy="830997"/>
          </a:xfrm>
          <a:prstGeom prst="rect">
            <a:avLst/>
          </a:prstGeom>
          <a:noFill/>
        </p:spPr>
        <p:txBody>
          <a:bodyPr wrap="square" rtlCol="0">
            <a:spAutoFit/>
          </a:bodyPr>
          <a:lstStyle/>
          <a:p>
            <a:pPr algn="ctr"/>
            <a:r>
              <a:rPr lang="af-ZA" sz="2400" b="1" dirty="0">
                <a:solidFill>
                  <a:schemeClr val="tx1"/>
                </a:solidFill>
                <a:latin typeface="Lato" panose="020B0604020202020204" charset="0"/>
                <a:sym typeface="Inter"/>
              </a:rPr>
              <a:t>Type the link into </a:t>
            </a:r>
            <a:r>
              <a:rPr lang="af-ZA" sz="2400" b="1" dirty="0">
                <a:solidFill>
                  <a:schemeClr val="tx1"/>
                </a:solidFill>
                <a:latin typeface="Lato" panose="020B0604020202020204" charset="0"/>
                <a:sym typeface="Lato"/>
              </a:rPr>
              <a:t>your browser / scan the code:</a:t>
            </a:r>
            <a:endParaRPr lang="en-IN" sz="2400" b="1" dirty="0">
              <a:solidFill>
                <a:schemeClr val="tx1"/>
              </a:solidFill>
              <a:latin typeface="Lato" panose="020B0604020202020204" charset="0"/>
              <a:sym typeface="Lato"/>
            </a:endParaRPr>
          </a:p>
        </p:txBody>
      </p:sp>
      <p:sp>
        <p:nvSpPr>
          <p:cNvPr id="19" name="TextBox 18">
            <a:extLst>
              <a:ext uri="{FF2B5EF4-FFF2-40B4-BE49-F238E27FC236}">
                <a16:creationId xmlns:a16="http://schemas.microsoft.com/office/drawing/2014/main" id="{E2B3BC55-B1FB-47F3-93AB-9044A49E4384}"/>
              </a:ext>
            </a:extLst>
          </p:cNvPr>
          <p:cNvSpPr txBox="1"/>
          <p:nvPr/>
        </p:nvSpPr>
        <p:spPr>
          <a:xfrm>
            <a:off x="2908556" y="2469726"/>
            <a:ext cx="4366518" cy="523220"/>
          </a:xfrm>
          <a:prstGeom prst="rect">
            <a:avLst/>
          </a:prstGeom>
          <a:noFill/>
        </p:spPr>
        <p:txBody>
          <a:bodyPr wrap="square" rtlCol="0">
            <a:spAutoFit/>
          </a:bodyPr>
          <a:lstStyle/>
          <a:p>
            <a:r>
              <a:rPr lang="af-ZA" sz="2800" b="1" dirty="0">
                <a:solidFill>
                  <a:srgbClr val="C00000"/>
                </a:solidFill>
                <a:latin typeface="Lato" panose="020B0604020202020204" charset="0"/>
              </a:rPr>
              <a:t>https://bit.ly/3iHuAyx</a:t>
            </a:r>
            <a:endParaRPr lang="en-IN" sz="2800" b="1" dirty="0">
              <a:solidFill>
                <a:srgbClr val="C00000"/>
              </a:solidFill>
              <a:latin typeface="Lato" panose="020B0604020202020204" charset="0"/>
            </a:endParaRPr>
          </a:p>
        </p:txBody>
      </p:sp>
      <p:sp>
        <p:nvSpPr>
          <p:cNvPr id="21" name="TextBox 20">
            <a:extLst>
              <a:ext uri="{FF2B5EF4-FFF2-40B4-BE49-F238E27FC236}">
                <a16:creationId xmlns:a16="http://schemas.microsoft.com/office/drawing/2014/main" id="{E05AD7BE-2907-483C-A8A2-AAE4CD726403}"/>
              </a:ext>
            </a:extLst>
          </p:cNvPr>
          <p:cNvSpPr txBox="1"/>
          <p:nvPr/>
        </p:nvSpPr>
        <p:spPr>
          <a:xfrm>
            <a:off x="2484218" y="3153758"/>
            <a:ext cx="4674742" cy="646331"/>
          </a:xfrm>
          <a:prstGeom prst="rect">
            <a:avLst/>
          </a:prstGeom>
          <a:noFill/>
        </p:spPr>
        <p:txBody>
          <a:bodyPr wrap="square" rtlCol="0">
            <a:spAutoFit/>
          </a:bodyPr>
          <a:lstStyle/>
          <a:p>
            <a:pPr algn="ctr"/>
            <a:r>
              <a:rPr lang="af-ZA" sz="1800" b="1" dirty="0">
                <a:solidFill>
                  <a:srgbClr val="002060"/>
                </a:solidFill>
                <a:latin typeface="Inter"/>
                <a:ea typeface="Inter"/>
              </a:rPr>
              <a:t>Make sure you finish the test within 3 minutes!</a:t>
            </a:r>
            <a:endParaRPr lang="en-IN" sz="1800" b="1" dirty="0">
              <a:solidFill>
                <a:srgbClr val="002060"/>
              </a:solidFill>
              <a:latin typeface="Inter"/>
              <a:ea typeface="Inter"/>
            </a:endParaRPr>
          </a:p>
        </p:txBody>
      </p:sp>
      <p:sp>
        <p:nvSpPr>
          <p:cNvPr id="22" name="TextBox 21">
            <a:extLst>
              <a:ext uri="{FF2B5EF4-FFF2-40B4-BE49-F238E27FC236}">
                <a16:creationId xmlns:a16="http://schemas.microsoft.com/office/drawing/2014/main" id="{6DD5E4A5-FDDC-40BB-A454-8808FDCD8F74}"/>
              </a:ext>
            </a:extLst>
          </p:cNvPr>
          <p:cNvSpPr txBox="1"/>
          <p:nvPr/>
        </p:nvSpPr>
        <p:spPr>
          <a:xfrm>
            <a:off x="2908556" y="3777926"/>
            <a:ext cx="3867051" cy="738664"/>
          </a:xfrm>
          <a:prstGeom prst="rect">
            <a:avLst/>
          </a:prstGeom>
          <a:noFill/>
        </p:spPr>
        <p:txBody>
          <a:bodyPr wrap="square" rtlCol="0">
            <a:spAutoFit/>
          </a:bodyPr>
          <a:lstStyle/>
          <a:p>
            <a:pPr algn="ctr"/>
            <a:r>
              <a:rPr lang="en-US" b="1" dirty="0">
                <a:solidFill>
                  <a:srgbClr val="002060"/>
                </a:solidFill>
                <a:latin typeface="Inter"/>
                <a:ea typeface="Inter"/>
              </a:rPr>
              <a:t>Certificate will be awarded to participants on course attendance and submission of Pre-Test, Post-Test, Feedback</a:t>
            </a:r>
            <a:endParaRPr lang="en-IN" b="1" dirty="0">
              <a:solidFill>
                <a:srgbClr val="002060"/>
              </a:solidFill>
              <a:latin typeface="Inter"/>
              <a:ea typeface="Inter"/>
            </a:endParaRPr>
          </a:p>
        </p:txBody>
      </p:sp>
      <p:pic>
        <p:nvPicPr>
          <p:cNvPr id="9" name="Google Shape;473;p1">
            <a:extLst>
              <a:ext uri="{FF2B5EF4-FFF2-40B4-BE49-F238E27FC236}">
                <a16:creationId xmlns:a16="http://schemas.microsoft.com/office/drawing/2014/main" id="{7857B3C2-F913-4913-91BA-E18DCEE6B990}"/>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pic>
        <p:nvPicPr>
          <p:cNvPr id="10" name="Google Shape;474;p1">
            <a:extLst>
              <a:ext uri="{FF2B5EF4-FFF2-40B4-BE49-F238E27FC236}">
                <a16:creationId xmlns:a16="http://schemas.microsoft.com/office/drawing/2014/main" id="{139DD31A-1B66-4763-8930-70404731775B}"/>
              </a:ext>
            </a:extLst>
          </p:cNvPr>
          <p:cNvPicPr preferRelativeResize="0"/>
          <p:nvPr/>
        </p:nvPicPr>
        <p:blipFill>
          <a:blip r:embed="rId4">
            <a:alphaModFix/>
          </a:blip>
          <a:stretch>
            <a:fillRect/>
          </a:stretch>
        </p:blipFill>
        <p:spPr>
          <a:xfrm>
            <a:off x="3968999" y="38875"/>
            <a:ext cx="1242099" cy="698051"/>
          </a:xfrm>
          <a:prstGeom prst="rect">
            <a:avLst/>
          </a:prstGeom>
          <a:noFill/>
          <a:ln>
            <a:noFill/>
          </a:ln>
        </p:spPr>
      </p:pic>
      <p:pic>
        <p:nvPicPr>
          <p:cNvPr id="11" name="Picture 10">
            <a:extLst>
              <a:ext uri="{FF2B5EF4-FFF2-40B4-BE49-F238E27FC236}">
                <a16:creationId xmlns:a16="http://schemas.microsoft.com/office/drawing/2014/main" id="{0EC79DA1-BDDD-45C2-BC62-83AF47329DF6}"/>
              </a:ext>
            </a:extLst>
          </p:cNvPr>
          <p:cNvPicPr>
            <a:picLocks noChangeAspect="1"/>
          </p:cNvPicPr>
          <p:nvPr/>
        </p:nvPicPr>
        <p:blipFill>
          <a:blip r:embed="rId5"/>
          <a:stretch>
            <a:fillRect/>
          </a:stretch>
        </p:blipFill>
        <p:spPr>
          <a:xfrm>
            <a:off x="8269544" y="65912"/>
            <a:ext cx="733802" cy="733802"/>
          </a:xfrm>
          <a:prstGeom prst="rect">
            <a:avLst/>
          </a:prstGeom>
        </p:spPr>
      </p:pic>
      <p:pic>
        <p:nvPicPr>
          <p:cNvPr id="3" name="Picture 2">
            <a:extLst>
              <a:ext uri="{FF2B5EF4-FFF2-40B4-BE49-F238E27FC236}">
                <a16:creationId xmlns:a16="http://schemas.microsoft.com/office/drawing/2014/main" id="{023ED9ED-1314-4BA6-9E02-241C6A1D8127}"/>
              </a:ext>
            </a:extLst>
          </p:cNvPr>
          <p:cNvPicPr>
            <a:picLocks noChangeAspect="1"/>
          </p:cNvPicPr>
          <p:nvPr/>
        </p:nvPicPr>
        <p:blipFill>
          <a:blip r:embed="rId6"/>
          <a:stretch>
            <a:fillRect/>
          </a:stretch>
        </p:blipFill>
        <p:spPr>
          <a:xfrm>
            <a:off x="290114" y="2237352"/>
            <a:ext cx="1832812" cy="1832812"/>
          </a:xfrm>
          <a:prstGeom prst="rect">
            <a:avLst/>
          </a:prstGeom>
        </p:spPr>
      </p:pic>
    </p:spTree>
    <p:extLst>
      <p:ext uri="{BB962C8B-B14F-4D97-AF65-F5344CB8AC3E}">
        <p14:creationId xmlns:p14="http://schemas.microsoft.com/office/powerpoint/2010/main" val="2550137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10" name="Google Shape;473;p1">
            <a:extLst>
              <a:ext uri="{FF2B5EF4-FFF2-40B4-BE49-F238E27FC236}">
                <a16:creationId xmlns:a16="http://schemas.microsoft.com/office/drawing/2014/main" id="{58FA6D6F-AFA7-46A7-B752-476104BD4061}"/>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pic>
        <p:nvPicPr>
          <p:cNvPr id="12" name="Picture 11">
            <a:extLst>
              <a:ext uri="{FF2B5EF4-FFF2-40B4-BE49-F238E27FC236}">
                <a16:creationId xmlns:a16="http://schemas.microsoft.com/office/drawing/2014/main" id="{F44AD956-BBC0-4438-A1DD-BC76E266C56D}"/>
              </a:ext>
            </a:extLst>
          </p:cNvPr>
          <p:cNvPicPr>
            <a:picLocks noChangeAspect="1"/>
          </p:cNvPicPr>
          <p:nvPr/>
        </p:nvPicPr>
        <p:blipFill>
          <a:blip r:embed="rId4"/>
          <a:stretch>
            <a:fillRect/>
          </a:stretch>
        </p:blipFill>
        <p:spPr>
          <a:xfrm>
            <a:off x="8269544" y="65912"/>
            <a:ext cx="733802" cy="733802"/>
          </a:xfrm>
          <a:prstGeom prst="rect">
            <a:avLst/>
          </a:prstGeom>
        </p:spPr>
      </p:pic>
      <p:pic>
        <p:nvPicPr>
          <p:cNvPr id="11" name="Google Shape;474;p1">
            <a:extLst>
              <a:ext uri="{FF2B5EF4-FFF2-40B4-BE49-F238E27FC236}">
                <a16:creationId xmlns:a16="http://schemas.microsoft.com/office/drawing/2014/main" id="{54FE400B-5F0C-48E1-9CBD-6D9B1499E19A}"/>
              </a:ext>
            </a:extLst>
          </p:cNvPr>
          <p:cNvPicPr preferRelativeResize="0"/>
          <p:nvPr/>
        </p:nvPicPr>
        <p:blipFill>
          <a:blip r:embed="rId5">
            <a:alphaModFix/>
          </a:blip>
          <a:stretch>
            <a:fillRect/>
          </a:stretch>
        </p:blipFill>
        <p:spPr>
          <a:xfrm>
            <a:off x="3968999" y="38875"/>
            <a:ext cx="1242099" cy="698051"/>
          </a:xfrm>
          <a:prstGeom prst="rect">
            <a:avLst/>
          </a:prstGeom>
          <a:noFill/>
          <a:ln>
            <a:noFill/>
          </a:ln>
        </p:spPr>
      </p:pic>
      <p:sp>
        <p:nvSpPr>
          <p:cNvPr id="24" name="Google Shape;314;p32">
            <a:extLst>
              <a:ext uri="{FF2B5EF4-FFF2-40B4-BE49-F238E27FC236}">
                <a16:creationId xmlns:a16="http://schemas.microsoft.com/office/drawing/2014/main" id="{9A92FC46-4729-405A-9A0E-A20C485C424B}"/>
              </a:ext>
            </a:extLst>
          </p:cNvPr>
          <p:cNvSpPr txBox="1">
            <a:spLocks/>
          </p:cNvSpPr>
          <p:nvPr/>
        </p:nvSpPr>
        <p:spPr>
          <a:xfrm>
            <a:off x="713581" y="830536"/>
            <a:ext cx="7716838" cy="1454150"/>
          </a:xfrm>
          <a:prstGeom prst="rect">
            <a:avLst/>
          </a:prstGeom>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1pPr>
            <a:lvl2pPr marR="0" lvl="1"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2pPr>
            <a:lvl3pPr marR="0" lvl="2"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3pPr>
            <a:lvl4pPr marR="0" lvl="3"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4pPr>
            <a:lvl5pPr marR="0" lvl="4"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5pPr>
            <a:lvl6pPr marR="0" lvl="5"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6pPr>
            <a:lvl7pPr marR="0" lvl="6"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7pPr>
            <a:lvl8pPr marR="0" lvl="7"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8pPr>
            <a:lvl9pPr marR="0" lvl="8" algn="l" rtl="0">
              <a:lnSpc>
                <a:spcPct val="100000"/>
              </a:lnSpc>
              <a:spcBef>
                <a:spcPts val="0"/>
              </a:spcBef>
              <a:spcAft>
                <a:spcPts val="0"/>
              </a:spcAft>
              <a:buClr>
                <a:schemeClr val="dk1"/>
              </a:buClr>
              <a:buSzPts val="3000"/>
              <a:buFont typeface="Pompiere"/>
              <a:buNone/>
              <a:defRPr sz="3000" b="1" i="0" u="none" strike="noStrike" cap="none">
                <a:solidFill>
                  <a:schemeClr val="dk1"/>
                </a:solidFill>
                <a:latin typeface="Pompiere"/>
                <a:ea typeface="Pompiere"/>
                <a:cs typeface="Pompiere"/>
                <a:sym typeface="Pompiere"/>
              </a:defRPr>
            </a:lvl9pPr>
          </a:lstStyle>
          <a:p>
            <a:pPr algn="ctr"/>
            <a:r>
              <a:rPr lang="en-US" sz="4000" dirty="0"/>
              <a:t>A Sincere Thank You To  All Those Who Helped Collaborate On This Project</a:t>
            </a:r>
          </a:p>
        </p:txBody>
      </p:sp>
      <p:sp>
        <p:nvSpPr>
          <p:cNvPr id="25" name="Google Shape;315;p32">
            <a:extLst>
              <a:ext uri="{FF2B5EF4-FFF2-40B4-BE49-F238E27FC236}">
                <a16:creationId xmlns:a16="http://schemas.microsoft.com/office/drawing/2014/main" id="{B485DB47-BB3A-4E02-BA2B-448BCBA4845B}"/>
              </a:ext>
            </a:extLst>
          </p:cNvPr>
          <p:cNvSpPr txBox="1">
            <a:spLocks/>
          </p:cNvSpPr>
          <p:nvPr/>
        </p:nvSpPr>
        <p:spPr>
          <a:xfrm>
            <a:off x="772318" y="2378296"/>
            <a:ext cx="7599363" cy="2566988"/>
          </a:xfrm>
          <a:prstGeom prst="rect">
            <a:avLst/>
          </a:prstGeom>
          <a:solidFill>
            <a:srgbClr val="FFC00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1pPr>
            <a:lvl2pPr marL="914400" marR="0" lvl="1"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2pPr>
            <a:lvl3pPr marL="1371600" marR="0" lvl="2"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3pPr>
            <a:lvl4pPr marL="1828800" marR="0" lvl="3"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4pPr>
            <a:lvl5pPr marL="2286000" marR="0" lvl="4"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5pPr>
            <a:lvl6pPr marL="2743200" marR="0" lvl="5"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6pPr>
            <a:lvl7pPr marL="3200400" marR="0" lvl="6"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7pPr>
            <a:lvl8pPr marL="3657600" marR="0" lvl="7"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8pPr>
            <a:lvl9pPr marL="4114800" marR="0" lvl="8" indent="-330200" algn="l" rtl="0">
              <a:lnSpc>
                <a:spcPct val="100000"/>
              </a:lnSpc>
              <a:spcBef>
                <a:spcPts val="0"/>
              </a:spcBef>
              <a:spcAft>
                <a:spcPts val="0"/>
              </a:spcAft>
              <a:buClr>
                <a:schemeClr val="lt1"/>
              </a:buClr>
              <a:buSzPts val="1600"/>
              <a:buFont typeface="Lato"/>
              <a:buChar char="■"/>
              <a:defRPr sz="1600" b="0" i="0" u="none" strike="noStrike" cap="none">
                <a:solidFill>
                  <a:schemeClr val="lt1"/>
                </a:solidFill>
                <a:latin typeface="Lato"/>
                <a:ea typeface="Lato"/>
                <a:cs typeface="Lato"/>
                <a:sym typeface="Lato"/>
              </a:defRPr>
            </a:lvl9pPr>
          </a:lstStyle>
          <a:p>
            <a:pPr marL="0" indent="0" algn="ctr">
              <a:buFont typeface="Lato"/>
              <a:buNone/>
            </a:pPr>
            <a:r>
              <a:rPr lang="af-ZA" sz="1400" b="1" u="sng" dirty="0">
                <a:solidFill>
                  <a:schemeClr val="tx1"/>
                </a:solidFill>
              </a:rPr>
              <a:t>Team DHEERA:</a:t>
            </a:r>
            <a:r>
              <a:rPr lang="af-ZA" sz="1400" u="sng" dirty="0">
                <a:solidFill>
                  <a:schemeClr val="tx1"/>
                </a:solidFill>
              </a:rPr>
              <a:t> </a:t>
            </a:r>
          </a:p>
          <a:p>
            <a:pPr marL="0" indent="0" algn="ctr">
              <a:buFont typeface="Lato"/>
              <a:buNone/>
            </a:pPr>
            <a:r>
              <a:rPr lang="af-ZA" sz="1400" dirty="0">
                <a:solidFill>
                  <a:schemeClr val="tx1"/>
                </a:solidFill>
              </a:rPr>
              <a:t>Dr. Shantha Kumari, Dr. Saroj Agarwal, Dr. Kiranmai Devineni,  Ms. </a:t>
            </a:r>
            <a:r>
              <a:rPr lang="af-ZA" sz="1400">
                <a:solidFill>
                  <a:schemeClr val="tx1"/>
                </a:solidFill>
              </a:rPr>
              <a:t>Shruthi </a:t>
            </a:r>
            <a:r>
              <a:rPr lang="af-ZA" sz="1400" dirty="0">
                <a:solidFill>
                  <a:schemeClr val="tx1"/>
                </a:solidFill>
              </a:rPr>
              <a:t>Dulala, Ms. Gagana Erukulapati, Dr. Jamuna Devi Gudidevuni, Dr. Vaishali Korde, Dr. Krishna Kumari Meka, </a:t>
            </a:r>
          </a:p>
          <a:p>
            <a:pPr marL="0" indent="0" algn="ctr">
              <a:buFont typeface="Lato"/>
              <a:buNone/>
            </a:pPr>
            <a:r>
              <a:rPr lang="af-ZA" sz="1400" dirty="0">
                <a:solidFill>
                  <a:schemeClr val="tx1"/>
                </a:solidFill>
              </a:rPr>
              <a:t>Dr. Alka Mukherjee, Dr. Basab Mukherjee, Dr. Archana Singh, Dr. Pratibha Singh,  Dr. Aruna Suman, Dr. Surekha Tayade, Dr. Rajal Thaker, Dr. Vindhya Tirumalreddy, Dr. Shobha Venkata Baireddy, Dr. Reena Wani, Mr. Ajey Bhardwaj</a:t>
            </a:r>
          </a:p>
          <a:p>
            <a:pPr marL="0" indent="0" algn="ctr">
              <a:buFont typeface="Lato"/>
              <a:buNone/>
            </a:pPr>
            <a:endParaRPr lang="af-ZA" sz="1400" dirty="0">
              <a:solidFill>
                <a:schemeClr val="tx1"/>
              </a:solidFill>
            </a:endParaRPr>
          </a:p>
          <a:p>
            <a:pPr marL="0" indent="0" algn="ctr">
              <a:buFont typeface="Lato"/>
              <a:buNone/>
            </a:pPr>
            <a:r>
              <a:rPr lang="af-ZA" sz="1400" b="1" u="sng" dirty="0">
                <a:solidFill>
                  <a:schemeClr val="tx1"/>
                </a:solidFill>
              </a:rPr>
              <a:t>Contributors to Material on the Slides: </a:t>
            </a:r>
          </a:p>
          <a:p>
            <a:pPr marL="0" indent="0" algn="ctr">
              <a:buFont typeface="Lato"/>
              <a:buNone/>
            </a:pPr>
            <a:r>
              <a:rPr lang="af-ZA" sz="1400" dirty="0">
                <a:solidFill>
                  <a:schemeClr val="tx1"/>
                </a:solidFill>
              </a:rPr>
              <a:t>Dr. Saroj Agarwal, Dr. Kiranmai Devineni,  Ms. Shruti Dulala, Ms. Gagana Erukulapati, </a:t>
            </a:r>
          </a:p>
          <a:p>
            <a:pPr marL="0" indent="0" algn="ctr">
              <a:buFont typeface="Lato"/>
              <a:buNone/>
            </a:pPr>
            <a:r>
              <a:rPr lang="af-ZA" sz="1400" dirty="0">
                <a:solidFill>
                  <a:schemeClr val="tx1"/>
                </a:solidFill>
              </a:rPr>
              <a:t>Dr. Jamuna Devi Gudidevuni, Dr. Krishna Kumari Meka, Dr. Alka Mukherjee, Dr. Archana Singh, Dr. Surekha Tayade, Dr. Rajal Thaker, Dr. Vindhya Tirumalreddy, Dr.  Shobha Venkata Baireddy</a:t>
            </a:r>
            <a:endParaRPr lang="en-IN" sz="1400" dirty="0">
              <a:solidFill>
                <a:schemeClr val="tx1"/>
              </a:solidFill>
            </a:endParaRPr>
          </a:p>
        </p:txBody>
      </p:sp>
    </p:spTree>
    <p:extLst>
      <p:ext uri="{BB962C8B-B14F-4D97-AF65-F5344CB8AC3E}">
        <p14:creationId xmlns:p14="http://schemas.microsoft.com/office/powerpoint/2010/main" val="2628144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oogle Shape;473;p1">
            <a:extLst>
              <a:ext uri="{FF2B5EF4-FFF2-40B4-BE49-F238E27FC236}">
                <a16:creationId xmlns:a16="http://schemas.microsoft.com/office/drawing/2014/main" id="{0EF0134A-32B5-4F52-9BB4-CF046D860C8D}"/>
              </a:ext>
            </a:extLst>
          </p:cNvPr>
          <p:cNvPicPr preferRelativeResize="0"/>
          <p:nvPr/>
        </p:nvPicPr>
        <p:blipFill rotWithShape="1">
          <a:blip r:embed="rId3">
            <a:alphaModFix/>
          </a:blip>
          <a:srcRect l="2818" t="2788" r="2357" b="1815"/>
          <a:stretch/>
        </p:blipFill>
        <p:spPr>
          <a:xfrm>
            <a:off x="19031" y="39479"/>
            <a:ext cx="786322" cy="791057"/>
          </a:xfrm>
          <a:prstGeom prst="rect">
            <a:avLst/>
          </a:prstGeom>
          <a:noFill/>
          <a:ln>
            <a:noFill/>
          </a:ln>
        </p:spPr>
      </p:pic>
      <p:sp>
        <p:nvSpPr>
          <p:cNvPr id="4" name="Title 3">
            <a:extLst>
              <a:ext uri="{FF2B5EF4-FFF2-40B4-BE49-F238E27FC236}">
                <a16:creationId xmlns:a16="http://schemas.microsoft.com/office/drawing/2014/main" id="{A0AC4C85-72FB-49DC-B8D5-3975300732D1}"/>
              </a:ext>
            </a:extLst>
          </p:cNvPr>
          <p:cNvSpPr>
            <a:spLocks noGrp="1"/>
          </p:cNvSpPr>
          <p:nvPr>
            <p:ph type="title" idx="4294967295"/>
          </p:nvPr>
        </p:nvSpPr>
        <p:spPr>
          <a:xfrm>
            <a:off x="712787" y="859663"/>
            <a:ext cx="7718425" cy="573088"/>
          </a:xfrm>
        </p:spPr>
        <p:txBody>
          <a:bodyPr/>
          <a:lstStyle/>
          <a:p>
            <a:pPr algn="ctr"/>
            <a:r>
              <a:rPr lang="af-ZA" sz="4400" dirty="0">
                <a:solidFill>
                  <a:schemeClr val="tx1"/>
                </a:solidFill>
                <a:latin typeface="Suncut" pitchFamily="50" charset="0"/>
                <a:cs typeface="Arial"/>
                <a:sym typeface="Arial"/>
              </a:rPr>
              <a:t>Artists’ credits*</a:t>
            </a:r>
            <a:endParaRPr lang="en-IN" sz="4400" dirty="0">
              <a:solidFill>
                <a:schemeClr val="tx1"/>
              </a:solidFill>
              <a:latin typeface="Suncut" pitchFamily="50" charset="0"/>
              <a:cs typeface="Arial"/>
              <a:sym typeface="Arial"/>
            </a:endParaRPr>
          </a:p>
        </p:txBody>
      </p:sp>
      <p:sp>
        <p:nvSpPr>
          <p:cNvPr id="17" name="TextBox 16">
            <a:extLst>
              <a:ext uri="{FF2B5EF4-FFF2-40B4-BE49-F238E27FC236}">
                <a16:creationId xmlns:a16="http://schemas.microsoft.com/office/drawing/2014/main" id="{AB23BDE6-BCF7-4833-80E3-45A6FD7E1FA7}"/>
              </a:ext>
            </a:extLst>
          </p:cNvPr>
          <p:cNvSpPr txBox="1"/>
          <p:nvPr/>
        </p:nvSpPr>
        <p:spPr>
          <a:xfrm>
            <a:off x="307280" y="1545216"/>
            <a:ext cx="2030806" cy="3600986"/>
          </a:xfrm>
          <a:prstGeom prst="rect">
            <a:avLst/>
          </a:prstGeom>
          <a:noFill/>
        </p:spPr>
        <p:txBody>
          <a:bodyPr wrap="square" rtlCol="0">
            <a:spAutoFit/>
          </a:bodyPr>
          <a:lstStyle/>
          <a:p>
            <a:r>
              <a:rPr lang="af-ZA" sz="600" b="1" dirty="0"/>
              <a:t>INTRODUCTION TO VAW:</a:t>
            </a:r>
          </a:p>
          <a:p>
            <a:r>
              <a:rPr lang="en-IN" sz="600" b="1" u="sng" dirty="0"/>
              <a:t>Slide graphics</a:t>
            </a:r>
          </a:p>
          <a:p>
            <a:r>
              <a:rPr lang="en-IN" sz="600" dirty="0" err="1"/>
              <a:t>Slidesgo</a:t>
            </a:r>
            <a:endParaRPr lang="en-IN" sz="600" dirty="0"/>
          </a:p>
          <a:p>
            <a:r>
              <a:rPr lang="en-IN" sz="600" b="1" u="sng" dirty="0"/>
              <a:t>Pictures</a:t>
            </a:r>
            <a:endParaRPr lang="af-ZA" sz="600" b="1" dirty="0"/>
          </a:p>
          <a:p>
            <a:r>
              <a:rPr lang="af-ZA" sz="600" dirty="0"/>
              <a:t>Slide 6: Jan Fischer</a:t>
            </a:r>
          </a:p>
          <a:p>
            <a:r>
              <a:rPr lang="af-ZA" sz="600" dirty="0"/>
              <a:t>Slide 10: Stefania Infante</a:t>
            </a:r>
          </a:p>
          <a:p>
            <a:r>
              <a:rPr lang="af-ZA" sz="600" dirty="0"/>
              <a:t>Slide 12: Aidyn Kahouch</a:t>
            </a:r>
          </a:p>
          <a:p>
            <a:r>
              <a:rPr lang="af-ZA" sz="600" dirty="0"/>
              <a:t>Slide 14: BBC Future</a:t>
            </a:r>
          </a:p>
          <a:p>
            <a:r>
              <a:rPr lang="af-ZA" sz="600" dirty="0"/>
              <a:t>Slide 15: https://elink.io/p/9673eba</a:t>
            </a:r>
          </a:p>
          <a:p>
            <a:r>
              <a:rPr lang="af-ZA" sz="600" dirty="0"/>
              <a:t>Slide 16: </a:t>
            </a:r>
            <a:r>
              <a:rPr lang="en-IN" sz="600" dirty="0"/>
              <a:t>https://feminisminindia.com/2017/05/24/alternative-menstruation-superheroes/</a:t>
            </a:r>
          </a:p>
          <a:p>
            <a:r>
              <a:rPr lang="en-IN" sz="600" dirty="0"/>
              <a:t>Slide 17: https://www.freepik.com/free-vector/gynecology-consultation-illustration_10100900.htm</a:t>
            </a:r>
          </a:p>
          <a:p>
            <a:endParaRPr lang="en-IN" sz="600" dirty="0"/>
          </a:p>
          <a:p>
            <a:r>
              <a:rPr lang="af-ZA" sz="600" b="1" dirty="0"/>
              <a:t>TYPES OF VAW:</a:t>
            </a:r>
          </a:p>
          <a:p>
            <a:r>
              <a:rPr lang="en-IN" sz="600" b="1" u="sng" dirty="0"/>
              <a:t>Slide graphics</a:t>
            </a:r>
          </a:p>
          <a:p>
            <a:r>
              <a:rPr lang="af-ZA" sz="600" dirty="0"/>
              <a:t>PPTMON</a:t>
            </a:r>
          </a:p>
          <a:p>
            <a:r>
              <a:rPr lang="en-IN" sz="600" b="1" u="sng" dirty="0"/>
              <a:t>Pictures</a:t>
            </a:r>
            <a:endParaRPr lang="af-ZA" sz="600" b="1" dirty="0"/>
          </a:p>
          <a:p>
            <a:r>
              <a:rPr lang="en-IN" sz="600" dirty="0"/>
              <a:t>Slide 4: Laxmi by Bhubaneswarananda Halder</a:t>
            </a:r>
          </a:p>
          <a:p>
            <a:r>
              <a:rPr lang="en-IN" sz="600" dirty="0"/>
              <a:t>Slide 6: https://timesofindia.indiatimes.com/organisation-company/khap-panchayat/articleshow/56186940.cms</a:t>
            </a:r>
          </a:p>
          <a:p>
            <a:r>
              <a:rPr lang="en-IN" sz="600" dirty="0"/>
              <a:t>Slide 7: Ben Thomson</a:t>
            </a:r>
          </a:p>
          <a:p>
            <a:r>
              <a:rPr lang="en-IN" sz="600" dirty="0"/>
              <a:t>Slide 8: Benedetto </a:t>
            </a:r>
            <a:r>
              <a:rPr lang="en-IN" sz="600" dirty="0" err="1"/>
              <a:t>Cristofani</a:t>
            </a:r>
            <a:endParaRPr lang="en-IN" sz="600" dirty="0"/>
          </a:p>
          <a:p>
            <a:r>
              <a:rPr lang="en-IN" sz="600" dirty="0"/>
              <a:t>Slide 9: Twitter/Annie E. Clark</a:t>
            </a:r>
          </a:p>
          <a:p>
            <a:r>
              <a:rPr lang="en-IN" sz="600" dirty="0"/>
              <a:t>Slide 11: https://www.shutterstock.com/image-vector/illustration-girl-wearing-apron-looking-down-1272005257</a:t>
            </a:r>
          </a:p>
          <a:p>
            <a:r>
              <a:rPr lang="en-IN" sz="600" dirty="0"/>
              <a:t>Slide 13: https://creator-en.pixtastock.com/@prof631888</a:t>
            </a:r>
          </a:p>
          <a:p>
            <a:r>
              <a:rPr lang="en-IN" sz="600" dirty="0"/>
              <a:t>Slide 17: Unknown source, print</a:t>
            </a:r>
          </a:p>
          <a:p>
            <a:r>
              <a:rPr lang="en-IN" sz="600" dirty="0"/>
              <a:t>Slide 18: https://www.slideshare.net/orangescape/posh-prevention-of-sexual-harassment-at-the-workplace</a:t>
            </a:r>
          </a:p>
          <a:p>
            <a:endParaRPr lang="en-IN" sz="600" dirty="0"/>
          </a:p>
          <a:p>
            <a:endParaRPr lang="en-IN" sz="600" dirty="0"/>
          </a:p>
        </p:txBody>
      </p:sp>
      <p:sp>
        <p:nvSpPr>
          <p:cNvPr id="18" name="TextBox 17">
            <a:extLst>
              <a:ext uri="{FF2B5EF4-FFF2-40B4-BE49-F238E27FC236}">
                <a16:creationId xmlns:a16="http://schemas.microsoft.com/office/drawing/2014/main" id="{85FD7C03-C088-40E3-876D-CC8A4F13AAAC}"/>
              </a:ext>
            </a:extLst>
          </p:cNvPr>
          <p:cNvSpPr txBox="1"/>
          <p:nvPr/>
        </p:nvSpPr>
        <p:spPr>
          <a:xfrm>
            <a:off x="3356304" y="1548394"/>
            <a:ext cx="2467487" cy="3508653"/>
          </a:xfrm>
          <a:prstGeom prst="rect">
            <a:avLst/>
          </a:prstGeom>
          <a:noFill/>
        </p:spPr>
        <p:txBody>
          <a:bodyPr wrap="square" rtlCol="0">
            <a:spAutoFit/>
          </a:bodyPr>
          <a:lstStyle/>
          <a:p>
            <a:r>
              <a:rPr lang="en-IN" sz="600" dirty="0"/>
              <a:t>Slide 19: https://www.indiatoday.in/world/story/chinese-social-media-star-burnt-by-ex-husband-outrage-in-china-over-death-1727680-2020-10-02</a:t>
            </a:r>
          </a:p>
          <a:p>
            <a:r>
              <a:rPr lang="en-IN" sz="600" dirty="0"/>
              <a:t>Slide 20: Aleksandra </a:t>
            </a:r>
            <a:r>
              <a:rPr lang="en-IN" sz="600" dirty="0" err="1"/>
              <a:t>Sabelskaia</a:t>
            </a:r>
            <a:endParaRPr lang="en-IN" sz="600" dirty="0"/>
          </a:p>
          <a:p>
            <a:r>
              <a:rPr lang="en-IN" sz="600" dirty="0"/>
              <a:t>Slide 22: UN Women Bosnia and Herzegovina</a:t>
            </a:r>
          </a:p>
          <a:p>
            <a:r>
              <a:rPr lang="en-IN" sz="600" dirty="0"/>
              <a:t>Slide 24: Sarah Crosby</a:t>
            </a:r>
          </a:p>
          <a:p>
            <a:r>
              <a:rPr lang="en-IN" sz="600" dirty="0"/>
              <a:t>Slide 25: https://www.coe.int/en/web/gender-matters/what-is-gender-based-violence</a:t>
            </a:r>
          </a:p>
          <a:p>
            <a:r>
              <a:rPr lang="en-IN" sz="600" dirty="0"/>
              <a:t>Slide 26: https://the-steppe.com/tags/nasilie-v-seme</a:t>
            </a:r>
          </a:p>
          <a:p>
            <a:endParaRPr lang="en-IN" sz="600" dirty="0"/>
          </a:p>
          <a:p>
            <a:r>
              <a:rPr lang="en-IN" sz="600" b="1" dirty="0"/>
              <a:t>MANAGEMENT OF VAW:</a:t>
            </a:r>
          </a:p>
          <a:p>
            <a:r>
              <a:rPr lang="en-IN" sz="600" b="1" u="sng" dirty="0"/>
              <a:t>Slide graphics</a:t>
            </a:r>
          </a:p>
          <a:p>
            <a:r>
              <a:rPr lang="af-ZA" sz="600" dirty="0"/>
              <a:t>Slidesgo</a:t>
            </a:r>
          </a:p>
          <a:p>
            <a:r>
              <a:rPr lang="en-IN" sz="600" b="1" u="sng" dirty="0"/>
              <a:t>Pictures</a:t>
            </a:r>
            <a:endParaRPr lang="en-IN" sz="600" b="1" dirty="0"/>
          </a:p>
          <a:p>
            <a:r>
              <a:rPr lang="en-IN" sz="600" dirty="0"/>
              <a:t>Slide 5: Getty Images</a:t>
            </a:r>
          </a:p>
          <a:p>
            <a:r>
              <a:rPr lang="en-IN" sz="600" dirty="0"/>
              <a:t>Slide 6: UN Women</a:t>
            </a:r>
          </a:p>
          <a:p>
            <a:r>
              <a:rPr lang="en-IN" sz="600" dirty="0"/>
              <a:t>Slide 7: Unknown</a:t>
            </a:r>
          </a:p>
          <a:p>
            <a:r>
              <a:rPr lang="en-IN" sz="600" dirty="0"/>
              <a:t>Slide 8: medium.com/</a:t>
            </a:r>
            <a:r>
              <a:rPr lang="en-IN" sz="600" dirty="0" err="1"/>
              <a:t>afrazaibunissa</a:t>
            </a:r>
            <a:endParaRPr lang="en-IN" sz="600" dirty="0"/>
          </a:p>
          <a:p>
            <a:r>
              <a:rPr lang="en-IN" sz="600" dirty="0"/>
              <a:t>Slide 9: www.techgropse.com/blog/women-safety-apps/</a:t>
            </a:r>
          </a:p>
          <a:p>
            <a:r>
              <a:rPr lang="en-IN" sz="600" dirty="0"/>
              <a:t>Slide 10: Courtesy of Women’s Funding Network</a:t>
            </a:r>
          </a:p>
          <a:p>
            <a:endParaRPr lang="en-IN" sz="600" dirty="0"/>
          </a:p>
          <a:p>
            <a:r>
              <a:rPr lang="en-IN" sz="600" b="1" dirty="0"/>
              <a:t>BYSTANDERS:</a:t>
            </a:r>
          </a:p>
          <a:p>
            <a:r>
              <a:rPr lang="en-IN" sz="600" b="1" u="sng" dirty="0"/>
              <a:t>Slide graphics</a:t>
            </a:r>
          </a:p>
          <a:p>
            <a:r>
              <a:rPr lang="en-IN" sz="600" dirty="0" err="1"/>
              <a:t>Slidesgo</a:t>
            </a:r>
            <a:endParaRPr lang="en-IN" sz="600" dirty="0"/>
          </a:p>
          <a:p>
            <a:r>
              <a:rPr lang="en-IN" sz="600" b="1" u="sng" dirty="0"/>
              <a:t>Pictures</a:t>
            </a:r>
          </a:p>
          <a:p>
            <a:r>
              <a:rPr lang="en-IN" sz="600" dirty="0"/>
              <a:t>https://www.freepik.com/free-vector/depressed-sad-woman-standing-as-victim-flat-vector-illustration_9649790.htm#page=1&amp;query=victim</a:t>
            </a:r>
          </a:p>
          <a:p>
            <a:r>
              <a:rPr lang="en-IN" sz="600" dirty="0"/>
              <a:t>https://www.freepik.com/premium-vector/victim-cyber-bullying-illustration_10392359.htm#page=3&amp;query=bullying&amp;position=46</a:t>
            </a:r>
          </a:p>
          <a:p>
            <a:endParaRPr lang="en-IN" sz="600" dirty="0"/>
          </a:p>
          <a:p>
            <a:r>
              <a:rPr lang="en-IN" sz="600" b="1" dirty="0"/>
              <a:t>BRIDGING GENDER DIVIDE:</a:t>
            </a:r>
          </a:p>
          <a:p>
            <a:r>
              <a:rPr lang="en-IN" sz="600" b="1" u="sng" dirty="0"/>
              <a:t>Slide graphics</a:t>
            </a:r>
          </a:p>
          <a:p>
            <a:r>
              <a:rPr lang="af-ZA" sz="600" dirty="0"/>
              <a:t>Slidesgo</a:t>
            </a:r>
          </a:p>
          <a:p>
            <a:r>
              <a:rPr lang="en-IN" sz="600" b="1" u="sng" dirty="0"/>
              <a:t>Pictures</a:t>
            </a:r>
            <a:endParaRPr lang="en-IN" sz="600" b="1" dirty="0"/>
          </a:p>
          <a:p>
            <a:r>
              <a:rPr lang="en-IN" sz="600" dirty="0"/>
              <a:t>Slide 6: Unknown</a:t>
            </a:r>
          </a:p>
          <a:p>
            <a:endParaRPr lang="en-IN" sz="600" dirty="0"/>
          </a:p>
        </p:txBody>
      </p:sp>
      <p:sp>
        <p:nvSpPr>
          <p:cNvPr id="5" name="TextBox 4">
            <a:extLst>
              <a:ext uri="{FF2B5EF4-FFF2-40B4-BE49-F238E27FC236}">
                <a16:creationId xmlns:a16="http://schemas.microsoft.com/office/drawing/2014/main" id="{AAEC9DD2-20CA-409B-B284-C48E2302C6F9}"/>
              </a:ext>
            </a:extLst>
          </p:cNvPr>
          <p:cNvSpPr txBox="1"/>
          <p:nvPr/>
        </p:nvSpPr>
        <p:spPr>
          <a:xfrm>
            <a:off x="6535860" y="1545216"/>
            <a:ext cx="2197240" cy="2769989"/>
          </a:xfrm>
          <a:prstGeom prst="rect">
            <a:avLst/>
          </a:prstGeom>
          <a:noFill/>
        </p:spPr>
        <p:txBody>
          <a:bodyPr wrap="square" rtlCol="0">
            <a:spAutoFit/>
          </a:bodyPr>
          <a:lstStyle/>
          <a:p>
            <a:r>
              <a:rPr lang="en-IN" sz="600" dirty="0"/>
              <a:t>Slide 7: https://www.freepik.com/premium-vector/break-gender-norms-concept_8149546.htm</a:t>
            </a:r>
          </a:p>
          <a:p>
            <a:r>
              <a:rPr lang="en-IN" sz="600" dirty="0"/>
              <a:t>Slide 8: UN Women Moldova</a:t>
            </a:r>
          </a:p>
          <a:p>
            <a:r>
              <a:rPr lang="en-IN" sz="600" dirty="0"/>
              <a:t>Slide 9:UN Women</a:t>
            </a:r>
          </a:p>
          <a:p>
            <a:r>
              <a:rPr lang="en-IN" sz="600" dirty="0"/>
              <a:t>Slide 10: UN Women</a:t>
            </a:r>
          </a:p>
          <a:p>
            <a:r>
              <a:rPr lang="en-IN" sz="600" dirty="0"/>
              <a:t>Slide 11: Paige Jung</a:t>
            </a:r>
          </a:p>
          <a:p>
            <a:r>
              <a:rPr lang="en-IN" sz="600" dirty="0"/>
              <a:t>Slide 12: Instagram- @thatmentalhealthpage</a:t>
            </a:r>
          </a:p>
          <a:p>
            <a:r>
              <a:rPr lang="en-IN" sz="600" dirty="0"/>
              <a:t>Slide 13: Davide </a:t>
            </a:r>
            <a:r>
              <a:rPr lang="en-IN" sz="600" dirty="0" err="1"/>
              <a:t>Bonazzi</a:t>
            </a:r>
            <a:endParaRPr lang="en-IN" sz="600" dirty="0"/>
          </a:p>
          <a:p>
            <a:r>
              <a:rPr lang="en-IN" sz="600" dirty="0"/>
              <a:t>Slide 14: Unknown</a:t>
            </a:r>
          </a:p>
          <a:p>
            <a:r>
              <a:rPr lang="en-IN" sz="600" dirty="0"/>
              <a:t>Slide 15: https://elink.io/p/9673eba</a:t>
            </a:r>
          </a:p>
          <a:p>
            <a:r>
              <a:rPr lang="en-IN" sz="600" dirty="0"/>
              <a:t>Slide 16: Unknown</a:t>
            </a:r>
          </a:p>
          <a:p>
            <a:r>
              <a:rPr lang="en-IN" sz="600" dirty="0"/>
              <a:t>Slide 17: UN Women</a:t>
            </a:r>
          </a:p>
          <a:p>
            <a:r>
              <a:rPr lang="en-IN" sz="600" dirty="0"/>
              <a:t>Slide 19: Creative Market</a:t>
            </a:r>
          </a:p>
          <a:p>
            <a:endParaRPr lang="en-IN" sz="600" dirty="0"/>
          </a:p>
          <a:p>
            <a:r>
              <a:rPr lang="en-IN" sz="600" b="1" dirty="0"/>
              <a:t>PEER PRESSURE:</a:t>
            </a:r>
          </a:p>
          <a:p>
            <a:r>
              <a:rPr lang="en-IN" sz="600" b="1" u="sng" dirty="0"/>
              <a:t>Slide graphics</a:t>
            </a:r>
          </a:p>
          <a:p>
            <a:r>
              <a:rPr lang="af-ZA" sz="600" dirty="0"/>
              <a:t>Slidesgo</a:t>
            </a:r>
          </a:p>
          <a:p>
            <a:r>
              <a:rPr lang="en-IN" sz="600" b="1" u="sng" dirty="0"/>
              <a:t>Pictures</a:t>
            </a:r>
            <a:endParaRPr lang="en-IN" sz="600" b="1" dirty="0"/>
          </a:p>
          <a:p>
            <a:r>
              <a:rPr lang="en-IN" sz="600" dirty="0"/>
              <a:t>Slide 3: Ryo </a:t>
            </a:r>
            <a:r>
              <a:rPr lang="en-IN" sz="600" dirty="0" err="1"/>
              <a:t>Tiras</a:t>
            </a:r>
            <a:endParaRPr lang="en-IN" sz="600" dirty="0"/>
          </a:p>
          <a:p>
            <a:r>
              <a:rPr lang="en-IN" sz="600" dirty="0"/>
              <a:t>Slide 5: </a:t>
            </a:r>
            <a:r>
              <a:rPr lang="en-IN" sz="600" dirty="0" err="1"/>
              <a:t>lauramarcuet</a:t>
            </a:r>
            <a:r>
              <a:rPr lang="en-IN" sz="600" dirty="0"/>
              <a:t> on DeviantArt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600" b="0" i="0" u="none" strike="noStrike" kern="0" cap="none" spc="0" normalizeH="0" baseline="0" noProof="0" dirty="0">
                <a:ln>
                  <a:noFill/>
                </a:ln>
                <a:solidFill>
                  <a:srgbClr val="000000"/>
                </a:solidFill>
                <a:effectLst/>
                <a:uLnTx/>
                <a:uFillTx/>
                <a:latin typeface="Arial"/>
                <a:cs typeface="Arial"/>
                <a:sym typeface="Arial"/>
              </a:rPr>
              <a:t>Slide 7: VAN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600" b="0" i="0" u="none" strike="noStrike" kern="0" cap="none" spc="0" normalizeH="0" baseline="0" noProof="0" dirty="0">
                <a:ln>
                  <a:noFill/>
                </a:ln>
                <a:solidFill>
                  <a:srgbClr val="000000"/>
                </a:solidFill>
                <a:effectLst/>
                <a:uLnTx/>
                <a:uFillTx/>
                <a:latin typeface="Arial"/>
                <a:cs typeface="Arial"/>
                <a:sym typeface="Arial"/>
              </a:rPr>
              <a:t>Slide 8: Mellow doodles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600" b="0" i="0" u="none" strike="noStrike" kern="0" cap="none" spc="0" normalizeH="0" baseline="0" noProof="0" dirty="0">
                <a:ln>
                  <a:noFill/>
                </a:ln>
                <a:solidFill>
                  <a:srgbClr val="000000"/>
                </a:solidFill>
                <a:effectLst/>
                <a:uLnTx/>
                <a:uFillTx/>
                <a:latin typeface="Arial"/>
                <a:cs typeface="Arial"/>
                <a:sym typeface="Arial"/>
              </a:rPr>
              <a:t>Slide 9: </a:t>
            </a:r>
            <a:r>
              <a:rPr kumimoji="0" lang="en-IN" sz="600" b="0" i="0" u="none" strike="noStrike" kern="0" cap="none" spc="0" normalizeH="0" baseline="0" noProof="0" dirty="0" err="1">
                <a:ln>
                  <a:noFill/>
                </a:ln>
                <a:solidFill>
                  <a:srgbClr val="000000"/>
                </a:solidFill>
                <a:effectLst/>
                <a:uLnTx/>
                <a:uFillTx/>
                <a:latin typeface="Arial"/>
                <a:cs typeface="Arial"/>
                <a:sym typeface="Arial"/>
              </a:rPr>
              <a:t>BrainKart</a:t>
            </a:r>
            <a:endParaRPr kumimoji="0" lang="en-IN" sz="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600" b="0" i="0" u="none" strike="noStrike" kern="0" cap="none" spc="0" normalizeH="0" baseline="0" noProof="0" dirty="0">
                <a:ln>
                  <a:noFill/>
                </a:ln>
                <a:solidFill>
                  <a:srgbClr val="000000"/>
                </a:solidFill>
                <a:effectLst/>
                <a:uLnTx/>
                <a:uFillTx/>
                <a:latin typeface="Arial"/>
                <a:cs typeface="Arial"/>
                <a:sym typeface="Arial"/>
              </a:rPr>
              <a:t>Slide 10: Unknown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600" b="0" i="0" u="none" strike="noStrike" kern="0" cap="none" spc="0" normalizeH="0" baseline="0" noProof="0" dirty="0">
                <a:ln>
                  <a:noFill/>
                </a:ln>
                <a:solidFill>
                  <a:srgbClr val="000000"/>
                </a:solidFill>
                <a:effectLst/>
                <a:uLnTx/>
                <a:uFillTx/>
                <a:latin typeface="Arial"/>
                <a:cs typeface="Arial"/>
                <a:sym typeface="Arial"/>
              </a:rPr>
              <a:t>Slide 11: Refinery29</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IN" sz="600" b="0" i="0" u="none" strike="noStrike" kern="0" cap="none" spc="0" normalizeH="0" baseline="0" noProof="0" dirty="0">
                <a:ln>
                  <a:noFill/>
                </a:ln>
                <a:solidFill>
                  <a:srgbClr val="000000"/>
                </a:solidFill>
                <a:effectLst/>
                <a:uLnTx/>
                <a:uFillTx/>
                <a:latin typeface="Arial"/>
                <a:cs typeface="Arial"/>
                <a:sym typeface="Arial"/>
              </a:rPr>
              <a:t>Slide 12: Gillian </a:t>
            </a:r>
            <a:r>
              <a:rPr kumimoji="0" lang="en-IN" sz="600" b="0" i="0" u="none" strike="noStrike" kern="0" cap="none" spc="0" normalizeH="0" baseline="0" noProof="0" dirty="0" err="1">
                <a:ln>
                  <a:noFill/>
                </a:ln>
                <a:solidFill>
                  <a:srgbClr val="000000"/>
                </a:solidFill>
                <a:effectLst/>
                <a:uLnTx/>
                <a:uFillTx/>
                <a:latin typeface="Arial"/>
                <a:cs typeface="Arial"/>
                <a:sym typeface="Arial"/>
              </a:rPr>
              <a:t>Laub</a:t>
            </a:r>
            <a:r>
              <a:rPr kumimoji="0" lang="en-IN" sz="600" b="0" i="0" u="none" strike="noStrike" kern="0" cap="none" spc="0" normalizeH="0" baseline="0" noProof="0" dirty="0">
                <a:ln>
                  <a:noFill/>
                </a:ln>
                <a:solidFill>
                  <a:srgbClr val="000000"/>
                </a:solidFill>
                <a:effectLst/>
                <a:uLnTx/>
                <a:uFillTx/>
                <a:latin typeface="Arial"/>
                <a:cs typeface="Arial"/>
                <a:sym typeface="Arial"/>
              </a:rPr>
              <a:t>, Unknown</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N" sz="600" b="0" i="0" u="none" strike="noStrike" kern="0" cap="none" spc="0" normalizeH="0" baseline="0" noProof="0" dirty="0">
              <a:ln>
                <a:noFill/>
              </a:ln>
              <a:solidFill>
                <a:srgbClr val="000000"/>
              </a:solidFill>
              <a:effectLst/>
              <a:uLnTx/>
              <a:uFillTx/>
              <a:latin typeface="Arial"/>
              <a:cs typeface="Arial"/>
              <a:sym typeface="Arial"/>
            </a:endParaRPr>
          </a:p>
          <a:p>
            <a:endParaRPr lang="en-IN" sz="600" dirty="0"/>
          </a:p>
          <a:p>
            <a:endParaRPr lang="en-IN" sz="600" dirty="0"/>
          </a:p>
        </p:txBody>
      </p:sp>
      <p:pic>
        <p:nvPicPr>
          <p:cNvPr id="8" name="Google Shape;474;p1">
            <a:extLst>
              <a:ext uri="{FF2B5EF4-FFF2-40B4-BE49-F238E27FC236}">
                <a16:creationId xmlns:a16="http://schemas.microsoft.com/office/drawing/2014/main" id="{9B160EFF-FA6C-4058-9004-43143EC5E281}"/>
              </a:ext>
            </a:extLst>
          </p:cNvPr>
          <p:cNvPicPr preferRelativeResize="0"/>
          <p:nvPr/>
        </p:nvPicPr>
        <p:blipFill>
          <a:blip r:embed="rId4">
            <a:alphaModFix/>
          </a:blip>
          <a:stretch>
            <a:fillRect/>
          </a:stretch>
        </p:blipFill>
        <p:spPr>
          <a:xfrm>
            <a:off x="3968999" y="38875"/>
            <a:ext cx="1242099" cy="698051"/>
          </a:xfrm>
          <a:prstGeom prst="rect">
            <a:avLst/>
          </a:prstGeom>
          <a:noFill/>
          <a:ln>
            <a:noFill/>
          </a:ln>
        </p:spPr>
      </p:pic>
      <p:pic>
        <p:nvPicPr>
          <p:cNvPr id="9" name="Picture 8">
            <a:extLst>
              <a:ext uri="{FF2B5EF4-FFF2-40B4-BE49-F238E27FC236}">
                <a16:creationId xmlns:a16="http://schemas.microsoft.com/office/drawing/2014/main" id="{7B7AD60B-167D-4073-A574-3638D74768FB}"/>
              </a:ext>
            </a:extLst>
          </p:cNvPr>
          <p:cNvPicPr>
            <a:picLocks noChangeAspect="1"/>
          </p:cNvPicPr>
          <p:nvPr/>
        </p:nvPicPr>
        <p:blipFill>
          <a:blip r:embed="rId5"/>
          <a:stretch>
            <a:fillRect/>
          </a:stretch>
        </p:blipFill>
        <p:spPr>
          <a:xfrm>
            <a:off x="8269544" y="65912"/>
            <a:ext cx="733802" cy="733802"/>
          </a:xfrm>
          <a:prstGeom prst="rect">
            <a:avLst/>
          </a:prstGeom>
        </p:spPr>
      </p:pic>
      <p:sp>
        <p:nvSpPr>
          <p:cNvPr id="12" name="TextBox 11">
            <a:extLst>
              <a:ext uri="{FF2B5EF4-FFF2-40B4-BE49-F238E27FC236}">
                <a16:creationId xmlns:a16="http://schemas.microsoft.com/office/drawing/2014/main" id="{171FC740-C868-49D4-BC7D-E5F91EC32BF5}"/>
              </a:ext>
            </a:extLst>
          </p:cNvPr>
          <p:cNvSpPr txBox="1"/>
          <p:nvPr/>
        </p:nvSpPr>
        <p:spPr>
          <a:xfrm>
            <a:off x="6501662" y="4155065"/>
            <a:ext cx="2335058" cy="10926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IN" sz="900" dirty="0">
                <a:latin typeface="Bahnschrift Light" panose="020B0502040204020203" pitchFamily="34" charset="0"/>
              </a:rPr>
              <a:t>*All Graphics, pictures are used for representational, educational and not for profit purposes for the larger good of spreading awareness and sensitizing participants on the subject matter of VAW.</a:t>
            </a:r>
          </a:p>
          <a:p>
            <a:pPr algn="ctr"/>
            <a:endParaRPr lang="en-IN" sz="2000" dirty="0">
              <a:latin typeface="Bahnschrift Light" panose="020B0502040204020203" pitchFamily="34" charset="0"/>
            </a:endParaRPr>
          </a:p>
        </p:txBody>
      </p:sp>
    </p:spTree>
    <p:extLst>
      <p:ext uri="{BB962C8B-B14F-4D97-AF65-F5344CB8AC3E}">
        <p14:creationId xmlns:p14="http://schemas.microsoft.com/office/powerpoint/2010/main" val="853510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8E2DA3C-736B-41FC-B2E1-0080B7829684}"/>
              </a:ext>
            </a:extLst>
          </p:cNvPr>
          <p:cNvSpPr txBox="1"/>
          <p:nvPr/>
        </p:nvSpPr>
        <p:spPr>
          <a:xfrm>
            <a:off x="1243874" y="949641"/>
            <a:ext cx="6692348" cy="4154984"/>
          </a:xfrm>
          <a:prstGeom prst="rect">
            <a:avLst/>
          </a:prstGeom>
          <a:noFill/>
        </p:spPr>
        <p:txBody>
          <a:bodyPr wrap="square" rtlCol="0">
            <a:spAutoFit/>
          </a:bodyPr>
          <a:lstStyle/>
          <a:p>
            <a:pPr algn="ctr"/>
            <a:r>
              <a:rPr lang="en-IN" sz="2400" dirty="0">
                <a:solidFill>
                  <a:schemeClr val="tx1"/>
                </a:solidFill>
                <a:latin typeface="Chonburi"/>
                <a:cs typeface="Chonburi"/>
              </a:rPr>
              <a:t>Courageous Together – Say No to Violence Against Women</a:t>
            </a:r>
          </a:p>
          <a:p>
            <a:pPr algn="ctr"/>
            <a:endParaRPr lang="en-IN" sz="2400" dirty="0">
              <a:solidFill>
                <a:schemeClr val="tx1"/>
              </a:solidFill>
              <a:latin typeface="Chonburi"/>
              <a:cs typeface="Chonburi"/>
            </a:endParaRPr>
          </a:p>
          <a:p>
            <a:pPr algn="ctr"/>
            <a:r>
              <a:rPr lang="en-IN" sz="2400" dirty="0">
                <a:solidFill>
                  <a:srgbClr val="002060"/>
                </a:solidFill>
                <a:latin typeface="Chonburi"/>
                <a:cs typeface="Chonburi"/>
              </a:rPr>
              <a:t>#dheeratogether</a:t>
            </a:r>
          </a:p>
          <a:p>
            <a:pPr algn="ctr"/>
            <a:endParaRPr lang="en-IN" sz="2400" dirty="0">
              <a:solidFill>
                <a:schemeClr val="tx1"/>
              </a:solidFill>
              <a:latin typeface="Chonburi"/>
              <a:cs typeface="Chonburi"/>
            </a:endParaRPr>
          </a:p>
          <a:p>
            <a:pPr algn="ctr"/>
            <a:r>
              <a:rPr lang="en-IN" sz="3600" b="1" dirty="0">
                <a:solidFill>
                  <a:srgbClr val="C00000"/>
                </a:solidFill>
                <a:latin typeface="Suncut" pitchFamily="50" charset="0"/>
                <a:sym typeface="Pompiere"/>
              </a:rPr>
              <a:t>Let’s Tweet Together!</a:t>
            </a:r>
          </a:p>
          <a:p>
            <a:pPr algn="ctr"/>
            <a:endParaRPr lang="en-IN" sz="2400" dirty="0">
              <a:solidFill>
                <a:schemeClr val="tx1"/>
              </a:solidFill>
              <a:latin typeface="Chonburi"/>
              <a:cs typeface="Chonburi"/>
            </a:endParaRPr>
          </a:p>
          <a:p>
            <a:pPr algn="ctr"/>
            <a:r>
              <a:rPr lang="en-IN" sz="2000" b="1" dirty="0">
                <a:solidFill>
                  <a:schemeClr val="tx1"/>
                </a:solidFill>
                <a:latin typeface="Chonburi"/>
                <a:cs typeface="Chonburi"/>
              </a:rPr>
              <a:t>Building A Voice – </a:t>
            </a:r>
            <a:r>
              <a:rPr lang="en-IN" sz="2000" dirty="0">
                <a:solidFill>
                  <a:schemeClr val="tx1"/>
                </a:solidFill>
                <a:latin typeface="Chonburi"/>
                <a:cs typeface="Chonburi"/>
              </a:rPr>
              <a:t>Our target is 100,000+ tweets, so </a:t>
            </a:r>
            <a:r>
              <a:rPr lang="en-IN" sz="2000" dirty="0">
                <a:solidFill>
                  <a:srgbClr val="002060"/>
                </a:solidFill>
                <a:latin typeface="Chonburi"/>
                <a:cs typeface="Chonburi"/>
              </a:rPr>
              <a:t>ADD YOUR COURAGEOUS VOICE </a:t>
            </a:r>
            <a:r>
              <a:rPr lang="en-IN" sz="2000" dirty="0">
                <a:solidFill>
                  <a:schemeClr val="tx1"/>
                </a:solidFill>
                <a:latin typeface="Chonburi"/>
                <a:cs typeface="Chonburi"/>
              </a:rPr>
              <a:t>to the conversation!</a:t>
            </a:r>
          </a:p>
          <a:p>
            <a:endParaRPr lang="en-IN" sz="2400" dirty="0">
              <a:solidFill>
                <a:schemeClr val="tx1"/>
              </a:solidFill>
            </a:endParaRPr>
          </a:p>
        </p:txBody>
      </p:sp>
      <p:pic>
        <p:nvPicPr>
          <p:cNvPr id="3" name="Google Shape;473;p1">
            <a:extLst>
              <a:ext uri="{FF2B5EF4-FFF2-40B4-BE49-F238E27FC236}">
                <a16:creationId xmlns:a16="http://schemas.microsoft.com/office/drawing/2014/main" id="{3F0E4774-63A5-48AF-8327-60C80C4A8EEE}"/>
              </a:ext>
            </a:extLst>
          </p:cNvPr>
          <p:cNvPicPr preferRelativeResize="0"/>
          <p:nvPr/>
        </p:nvPicPr>
        <p:blipFill rotWithShape="1">
          <a:blip r:embed="rId2">
            <a:alphaModFix/>
          </a:blip>
          <a:srcRect l="2818" t="2788" r="2357" b="1815"/>
          <a:stretch/>
        </p:blipFill>
        <p:spPr>
          <a:xfrm>
            <a:off x="19031" y="39479"/>
            <a:ext cx="786322" cy="791057"/>
          </a:xfrm>
          <a:prstGeom prst="rect">
            <a:avLst/>
          </a:prstGeom>
          <a:noFill/>
          <a:ln>
            <a:noFill/>
          </a:ln>
        </p:spPr>
      </p:pic>
      <p:pic>
        <p:nvPicPr>
          <p:cNvPr id="4" name="Google Shape;474;p1">
            <a:extLst>
              <a:ext uri="{FF2B5EF4-FFF2-40B4-BE49-F238E27FC236}">
                <a16:creationId xmlns:a16="http://schemas.microsoft.com/office/drawing/2014/main" id="{8519833B-EE97-4593-8B1F-20FBA5A6A885}"/>
              </a:ext>
            </a:extLst>
          </p:cNvPr>
          <p:cNvPicPr preferRelativeResize="0"/>
          <p:nvPr/>
        </p:nvPicPr>
        <p:blipFill>
          <a:blip r:embed="rId3">
            <a:alphaModFix/>
          </a:blip>
          <a:stretch>
            <a:fillRect/>
          </a:stretch>
        </p:blipFill>
        <p:spPr>
          <a:xfrm>
            <a:off x="3968999" y="38875"/>
            <a:ext cx="1242099" cy="698051"/>
          </a:xfrm>
          <a:prstGeom prst="rect">
            <a:avLst/>
          </a:prstGeom>
          <a:noFill/>
          <a:ln>
            <a:noFill/>
          </a:ln>
        </p:spPr>
      </p:pic>
      <p:pic>
        <p:nvPicPr>
          <p:cNvPr id="5" name="Picture 4">
            <a:extLst>
              <a:ext uri="{FF2B5EF4-FFF2-40B4-BE49-F238E27FC236}">
                <a16:creationId xmlns:a16="http://schemas.microsoft.com/office/drawing/2014/main" id="{8ECF5E75-21EE-48FA-BB94-0D23BD1E50FA}"/>
              </a:ext>
            </a:extLst>
          </p:cNvPr>
          <p:cNvPicPr>
            <a:picLocks noChangeAspect="1"/>
          </p:cNvPicPr>
          <p:nvPr/>
        </p:nvPicPr>
        <p:blipFill>
          <a:blip r:embed="rId4"/>
          <a:stretch>
            <a:fillRect/>
          </a:stretch>
        </p:blipFill>
        <p:spPr>
          <a:xfrm>
            <a:off x="8269544" y="65912"/>
            <a:ext cx="733802" cy="733802"/>
          </a:xfrm>
          <a:prstGeom prst="rect">
            <a:avLst/>
          </a:prstGeom>
        </p:spPr>
      </p:pic>
    </p:spTree>
    <p:extLst>
      <p:ext uri="{BB962C8B-B14F-4D97-AF65-F5344CB8AC3E}">
        <p14:creationId xmlns:p14="http://schemas.microsoft.com/office/powerpoint/2010/main" val="2527461253"/>
      </p:ext>
    </p:extLst>
  </p:cSld>
  <p:clrMapOvr>
    <a:masterClrMapping/>
  </p:clrMapOvr>
</p:sld>
</file>

<file path=ppt/theme/theme1.xml><?xml version="1.0" encoding="utf-8"?>
<a:theme xmlns:a="http://schemas.openxmlformats.org/drawingml/2006/main" name="Problem Solving Lesson by Slidesgo">
  <a:themeElements>
    <a:clrScheme name="Custom 3">
      <a:dk1>
        <a:srgbClr val="000000"/>
      </a:dk1>
      <a:lt1>
        <a:srgbClr val="FFFFFF"/>
      </a:lt1>
      <a:dk2>
        <a:srgbClr val="000000"/>
      </a:dk2>
      <a:lt2>
        <a:srgbClr val="B6D5C8"/>
      </a:lt2>
      <a:accent1>
        <a:srgbClr val="FFC000"/>
      </a:accent1>
      <a:accent2>
        <a:srgbClr val="FFFFFF"/>
      </a:accent2>
      <a:accent3>
        <a:srgbClr val="EEBCC2"/>
      </a:accent3>
      <a:accent4>
        <a:srgbClr val="FFC000"/>
      </a:accent4>
      <a:accent5>
        <a:srgbClr val="FFFFFF"/>
      </a:accent5>
      <a:accent6>
        <a:srgbClr val="000000"/>
      </a:accent6>
      <a:hlink>
        <a:srgbClr val="000000"/>
      </a:hlink>
      <a:folHlink>
        <a:srgbClr val="0097A7"/>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369</TotalTime>
  <Words>1404</Words>
  <Application>Microsoft Macintosh PowerPoint</Application>
  <PresentationFormat>On-screen Show (16:9)</PresentationFormat>
  <Paragraphs>186</Paragraphs>
  <Slides>19</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SUNCUT</vt:lpstr>
      <vt:lpstr>Lato</vt:lpstr>
      <vt:lpstr>Calibri</vt:lpstr>
      <vt:lpstr>Arial</vt:lpstr>
      <vt:lpstr>Bahnschrift Light</vt:lpstr>
      <vt:lpstr>Pompiere</vt:lpstr>
      <vt:lpstr>Inter</vt:lpstr>
      <vt:lpstr>Chonburi</vt:lpstr>
      <vt:lpstr>Problem Solving Lesson by Slidesgo</vt:lpstr>
      <vt:lpstr>DECODING PEER PRESSURE</vt:lpstr>
      <vt:lpstr>Our main highlights</vt:lpstr>
      <vt:lpstr>SO WHAT IS PEER PRESSURE?</vt:lpstr>
      <vt:lpstr>TYPES OF PEER PRESSURE</vt:lpstr>
      <vt:lpstr>SIGNS OF A TOXIC  ENVIRONMENT</vt:lpstr>
      <vt:lpstr>HOW TO AVOID UNCOMFORTABLE SITUATIONS</vt:lpstr>
      <vt:lpstr>Learning to differentiate toxic people is the first step to cleansing toxicity!</vt:lpstr>
      <vt:lpstr>Learn to put yourself first!   Set boundaries you are comfortable with</vt:lpstr>
      <vt:lpstr>GOOD TOUCH  VS. BAD TOUCH</vt:lpstr>
      <vt:lpstr>THE CONCEPT OF CONSENT</vt:lpstr>
      <vt:lpstr>STAND UP TO PEER PRESSURE!</vt:lpstr>
      <vt:lpstr>Dreaming of a better future for our future generations</vt:lpstr>
      <vt:lpstr>PowerPoint Presentation</vt:lpstr>
      <vt:lpstr>- MALALA YOUSUFZAI</vt:lpstr>
      <vt:lpstr>PowerPoint Presentation</vt:lpstr>
      <vt:lpstr>PowerPoint Presentation</vt:lpstr>
      <vt:lpstr>PowerPoint Presentation</vt:lpstr>
      <vt:lpstr>Artists’ credits*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DECODING PEER PRESSURE</dc:title>
  <dc:creator>Gagana Erukulapati</dc:creator>
  <cp:lastModifiedBy>Ajey Bhardwaj</cp:lastModifiedBy>
  <cp:revision>69</cp:revision>
  <dcterms:modified xsi:type="dcterms:W3CDTF">2021-11-15T05:08:42Z</dcterms:modified>
</cp:coreProperties>
</file>