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23"/>
  </p:notesMasterIdLst>
  <p:sldIdLst>
    <p:sldId id="256" r:id="rId2"/>
    <p:sldId id="289" r:id="rId3"/>
    <p:sldId id="306" r:id="rId4"/>
    <p:sldId id="307" r:id="rId5"/>
    <p:sldId id="308" r:id="rId6"/>
    <p:sldId id="309" r:id="rId7"/>
    <p:sldId id="311" r:id="rId8"/>
    <p:sldId id="312" r:id="rId9"/>
    <p:sldId id="313" r:id="rId10"/>
    <p:sldId id="314" r:id="rId11"/>
    <p:sldId id="315" r:id="rId12"/>
    <p:sldId id="317" r:id="rId13"/>
    <p:sldId id="318" r:id="rId14"/>
    <p:sldId id="320" r:id="rId15"/>
    <p:sldId id="321" r:id="rId16"/>
    <p:sldId id="322" r:id="rId17"/>
    <p:sldId id="323" r:id="rId18"/>
    <p:sldId id="324" r:id="rId19"/>
    <p:sldId id="310" r:id="rId20"/>
    <p:sldId id="325" r:id="rId21"/>
    <p:sldId id="316" r:id="rId22"/>
  </p:sldIdLst>
  <p:sldSz cx="9144000" cy="5143500" type="screen16x9"/>
  <p:notesSz cx="6858000" cy="9144000"/>
  <p:embeddedFontLst>
    <p:embeddedFont>
      <p:font typeface="Century751 BT" panose="020F0502020204030204" pitchFamily="34" charset="0"/>
      <p:regular r:id="rId24"/>
      <p:bold r:id="rId25"/>
      <p:italic r:id="rId26"/>
      <p:boldItalic r:id="rId27"/>
    </p:embeddedFont>
    <p:embeddedFont>
      <p:font typeface="Chonburi" pitchFamily="2" charset="-34"/>
      <p:regular r:id="rId28"/>
    </p:embeddedFont>
    <p:embeddedFont>
      <p:font typeface="Inter" panose="020B0502030000000004" pitchFamily="34" charset="0"/>
      <p:regular r:id="rId29"/>
      <p:bold r:id="rId30"/>
      <p:italic r:id="rId31"/>
      <p:boldItalic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Open Sans ExtraBold" panose="020F0502020204030204" pitchFamily="34" charset="0"/>
      <p:bold r:id="rId37"/>
      <p:italic r:id="rId38"/>
      <p:boldItalic r:id="rId39"/>
    </p:embeddedFont>
    <p:embeddedFont>
      <p:font typeface="Palanquin Dark" panose="020B0004020203020204" pitchFamily="34" charset="77"/>
      <p:regular r:id="rId40"/>
      <p:bold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31E6919-EB7A-41F5-9BFD-597C150560CC}">
  <a:tblStyle styleId="{531E6919-EB7A-41F5-9BFD-597C150560C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g8794a74c9d_0_2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8" name="Google Shape;1788;g8794a74c9d_0_2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g877498f77e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2" name="Google Shape;1812;g877498f77e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4246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g877b642fd3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9" name="Google Shape;1839;g877b642fd3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9271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85cf8b5f36_0_6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85cf8b5f36_0_6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3112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g8c6e2400c5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1" name="Google Shape;1931;g8c6e2400c5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2980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g8c6e2400c5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5" name="Google Shape;1875;g8c6e2400c5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0539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g8c6e2400c5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5" name="Google Shape;1845;g8c6e2400c5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6812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877b642fd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877b642fd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3862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877b642fd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877b642fd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6300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877b642fd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877b642fd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1226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g8c6e2400c5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5" name="Google Shape;1875;g8c6e2400c5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3638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877b642fd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877b642fd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4098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877b642fd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877b642fd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2376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877b642fd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877b642fd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0348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877b642fd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877b642fd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1470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877b642fd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877b642fd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34031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g8c6e2400c5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5" name="Google Shape;1875;g8c6e2400c5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807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g877b642fd3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9" name="Google Shape;1839;g877b642fd3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678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noFill/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70" y="-1888"/>
            <a:ext cx="9144182" cy="5148055"/>
            <a:chOff x="-170" y="-1888"/>
            <a:chExt cx="9144182" cy="5148055"/>
          </a:xfrm>
        </p:grpSpPr>
        <p:sp>
          <p:nvSpPr>
            <p:cNvPr id="10" name="Google Shape;10;p2"/>
            <p:cNvSpPr/>
            <p:nvPr/>
          </p:nvSpPr>
          <p:spPr>
            <a:xfrm flipH="1">
              <a:off x="3143645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flipH="1">
              <a:off x="-170" y="284850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9143974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>
              <a:off x="8858242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8572510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8286778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flipH="1">
              <a:off x="8001047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flipH="1">
              <a:off x="7715315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7429583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flipH="1">
              <a:off x="7143851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 flipH="1">
              <a:off x="6858158" y="-1888"/>
              <a:ext cx="0" cy="5147280"/>
            </a:xfrm>
            <a:custGeom>
              <a:avLst/>
              <a:gdLst/>
              <a:ahLst/>
              <a:cxnLst/>
              <a:rect l="l" t="t" r="r" b="b"/>
              <a:pathLst>
                <a:path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flipH="1">
              <a:off x="6572426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flipH="1">
              <a:off x="6286695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flipH="1">
              <a:off x="6000963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flipH="1">
              <a:off x="5715231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flipH="1">
              <a:off x="5429499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flipH="1">
              <a:off x="5143768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flipH="1">
              <a:off x="4858036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flipH="1">
              <a:off x="4572304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flipH="1">
              <a:off x="4286572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 flipH="1">
              <a:off x="4000841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flipH="1">
              <a:off x="3715109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flipH="1">
              <a:off x="3429377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 flipH="1">
              <a:off x="-170" y="2858472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 flipH="1">
              <a:off x="-170" y="2572497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flipH="1">
              <a:off x="-170" y="2286561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flipH="1">
              <a:off x="-170" y="2000585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flipH="1">
              <a:off x="-170" y="1714610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flipH="1">
              <a:off x="-170" y="1428674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flipH="1">
              <a:off x="-170" y="4287500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flipH="1">
              <a:off x="-170" y="4001524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flipH="1">
              <a:off x="-170" y="3716321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flipH="1">
              <a:off x="-170" y="3430384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flipH="1">
              <a:off x="-170" y="4859411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 flipH="1">
              <a:off x="-170" y="4573436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flipH="1">
              <a:off x="-170" y="3144409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flipH="1">
              <a:off x="-170" y="1142698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flipH="1">
              <a:off x="-170" y="856762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0"/>
                  </a:moveTo>
                  <a:lnTo>
                    <a:pt x="154953" y="0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flipH="1">
              <a:off x="-170" y="570787"/>
              <a:ext cx="9144164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flipH="1">
              <a:off x="572060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flipH="1">
              <a:off x="2857914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flipH="1">
              <a:off x="2572182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flipH="1">
              <a:off x="2286450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flipH="1">
              <a:off x="2000718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flipH="1">
              <a:off x="1714987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flipH="1">
              <a:off x="1429255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flipH="1">
              <a:off x="1143523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1" y="1"/>
                  </a:moveTo>
                  <a:lnTo>
                    <a:pt x="1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flipH="1">
              <a:off x="857791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flipH="1">
              <a:off x="596" y="-1888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flipH="1">
              <a:off x="286328" y="-1113"/>
              <a:ext cx="39" cy="5147280"/>
            </a:xfrm>
            <a:custGeom>
              <a:avLst/>
              <a:gdLst/>
              <a:ahLst/>
              <a:cxnLst/>
              <a:rect l="l" t="t" r="r" b="b"/>
              <a:pathLst>
                <a:path w="1" h="133427" fill="none" extrusionOk="0">
                  <a:moveTo>
                    <a:pt x="0" y="1"/>
                  </a:moveTo>
                  <a:lnTo>
                    <a:pt x="0" y="133427"/>
                  </a:lnTo>
                </a:path>
              </a:pathLst>
            </a:custGeom>
            <a:noFill/>
            <a:ln w="2475" cap="flat" cmpd="sng">
              <a:solidFill>
                <a:schemeClr val="dk1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60;p2"/>
          <p:cNvGrpSpPr/>
          <p:nvPr/>
        </p:nvGrpSpPr>
        <p:grpSpPr>
          <a:xfrm>
            <a:off x="1953035" y="-24"/>
            <a:ext cx="5855671" cy="1171808"/>
            <a:chOff x="-1283725" y="-1865700"/>
            <a:chExt cx="5173312" cy="1171808"/>
          </a:xfrm>
        </p:grpSpPr>
        <p:sp>
          <p:nvSpPr>
            <p:cNvPr id="61" name="Google Shape;61;p2"/>
            <p:cNvSpPr/>
            <p:nvPr/>
          </p:nvSpPr>
          <p:spPr>
            <a:xfrm>
              <a:off x="-1283725" y="-1865700"/>
              <a:ext cx="5173200" cy="1171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" name="Google Shape;62;p2"/>
            <p:cNvGrpSpPr/>
            <p:nvPr/>
          </p:nvGrpSpPr>
          <p:grpSpPr>
            <a:xfrm rot="5400000">
              <a:off x="717027" y="-3866452"/>
              <a:ext cx="1171808" cy="5173312"/>
              <a:chOff x="7792762" y="2921359"/>
              <a:chExt cx="1171808" cy="2223646"/>
            </a:xfrm>
          </p:grpSpPr>
          <p:sp>
            <p:nvSpPr>
              <p:cNvPr id="63" name="Google Shape;63;p2"/>
              <p:cNvSpPr/>
              <p:nvPr/>
            </p:nvSpPr>
            <p:spPr>
              <a:xfrm>
                <a:off x="7792762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7976378" y="2921359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8160766" y="2921359"/>
                <a:ext cx="67064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39" y="57641"/>
                    </a:lnTo>
                    <a:lnTo>
                      <a:pt x="1739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8345115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8528731" y="2921359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8713080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8896696" y="2921359"/>
                <a:ext cx="67873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0" name="Google Shape;70;p2"/>
          <p:cNvSpPr/>
          <p:nvPr/>
        </p:nvSpPr>
        <p:spPr>
          <a:xfrm>
            <a:off x="7719500" y="-2275"/>
            <a:ext cx="1424430" cy="3733684"/>
          </a:xfrm>
          <a:custGeom>
            <a:avLst/>
            <a:gdLst/>
            <a:ahLst/>
            <a:cxnLst/>
            <a:rect l="l" t="t" r="r" b="b"/>
            <a:pathLst>
              <a:path w="86935" h="86936" extrusionOk="0">
                <a:moveTo>
                  <a:pt x="0" y="1"/>
                </a:moveTo>
                <a:lnTo>
                  <a:pt x="0" y="86935"/>
                </a:lnTo>
                <a:lnTo>
                  <a:pt x="86935" y="86935"/>
                </a:lnTo>
                <a:lnTo>
                  <a:pt x="86935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" name="Google Shape;71;p2"/>
          <p:cNvGrpSpPr/>
          <p:nvPr/>
        </p:nvGrpSpPr>
        <p:grpSpPr>
          <a:xfrm>
            <a:off x="6873947" y="199639"/>
            <a:ext cx="2111936" cy="1918999"/>
            <a:chOff x="6873947" y="199639"/>
            <a:chExt cx="2111936" cy="1918999"/>
          </a:xfrm>
        </p:grpSpPr>
        <p:sp>
          <p:nvSpPr>
            <p:cNvPr id="72" name="Google Shape;72;p2"/>
            <p:cNvSpPr/>
            <p:nvPr/>
          </p:nvSpPr>
          <p:spPr>
            <a:xfrm>
              <a:off x="6934922" y="248439"/>
              <a:ext cx="2050962" cy="1870199"/>
            </a:xfrm>
            <a:custGeom>
              <a:avLst/>
              <a:gdLst/>
              <a:ahLst/>
              <a:cxnLst/>
              <a:rect l="l" t="t" r="r" b="b"/>
              <a:pathLst>
                <a:path w="53213" h="48479" extrusionOk="0">
                  <a:moveTo>
                    <a:pt x="26616" y="0"/>
                  </a:moveTo>
                  <a:cubicBezTo>
                    <a:pt x="20409" y="0"/>
                    <a:pt x="14203" y="2367"/>
                    <a:pt x="9468" y="7101"/>
                  </a:cubicBezTo>
                  <a:cubicBezTo>
                    <a:pt x="0" y="16570"/>
                    <a:pt x="0" y="31929"/>
                    <a:pt x="9468" y="41377"/>
                  </a:cubicBezTo>
                  <a:cubicBezTo>
                    <a:pt x="14203" y="46111"/>
                    <a:pt x="20409" y="48478"/>
                    <a:pt x="26616" y="48478"/>
                  </a:cubicBezTo>
                  <a:cubicBezTo>
                    <a:pt x="32823" y="48478"/>
                    <a:pt x="39030" y="46111"/>
                    <a:pt x="43764" y="41377"/>
                  </a:cubicBezTo>
                  <a:cubicBezTo>
                    <a:pt x="53213" y="31929"/>
                    <a:pt x="53213" y="16570"/>
                    <a:pt x="43764" y="7101"/>
                  </a:cubicBezTo>
                  <a:cubicBezTo>
                    <a:pt x="39030" y="2367"/>
                    <a:pt x="32823" y="0"/>
                    <a:pt x="26616" y="0"/>
                  </a:cubicBezTo>
                  <a:close/>
                </a:path>
              </a:pathLst>
            </a:custGeom>
            <a:solidFill>
              <a:srgbClr val="0B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873947" y="199639"/>
              <a:ext cx="2051001" cy="1870199"/>
            </a:xfrm>
            <a:custGeom>
              <a:avLst/>
              <a:gdLst/>
              <a:ahLst/>
              <a:cxnLst/>
              <a:rect l="l" t="t" r="r" b="b"/>
              <a:pathLst>
                <a:path w="53214" h="48479" extrusionOk="0">
                  <a:moveTo>
                    <a:pt x="26614" y="0"/>
                  </a:moveTo>
                  <a:cubicBezTo>
                    <a:pt x="20410" y="0"/>
                    <a:pt x="14203" y="2367"/>
                    <a:pt x="9469" y="7101"/>
                  </a:cubicBezTo>
                  <a:cubicBezTo>
                    <a:pt x="1" y="16570"/>
                    <a:pt x="1" y="31928"/>
                    <a:pt x="9469" y="41377"/>
                  </a:cubicBezTo>
                  <a:cubicBezTo>
                    <a:pt x="14203" y="46111"/>
                    <a:pt x="20410" y="48478"/>
                    <a:pt x="26614" y="48478"/>
                  </a:cubicBezTo>
                  <a:cubicBezTo>
                    <a:pt x="32819" y="48478"/>
                    <a:pt x="39021" y="46111"/>
                    <a:pt x="43745" y="41377"/>
                  </a:cubicBezTo>
                  <a:cubicBezTo>
                    <a:pt x="53213" y="31928"/>
                    <a:pt x="53213" y="16570"/>
                    <a:pt x="43745" y="7101"/>
                  </a:cubicBezTo>
                  <a:cubicBezTo>
                    <a:pt x="39021" y="2367"/>
                    <a:pt x="32819" y="0"/>
                    <a:pt x="26614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007759" y="248841"/>
              <a:ext cx="602925" cy="603442"/>
            </a:xfrm>
            <a:custGeom>
              <a:avLst/>
              <a:gdLst/>
              <a:ahLst/>
              <a:cxnLst/>
              <a:rect l="l" t="t" r="r" b="b"/>
              <a:pathLst>
                <a:path w="51731" h="51731" fill="none" extrusionOk="0">
                  <a:moveTo>
                    <a:pt x="0" y="51730"/>
                  </a:moveTo>
                  <a:lnTo>
                    <a:pt x="5173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6974450" y="200300"/>
              <a:ext cx="819361" cy="820454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1" y="51730"/>
                  </a:moveTo>
                  <a:lnTo>
                    <a:pt x="5171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974450" y="200225"/>
              <a:ext cx="958851" cy="960127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0" y="51730"/>
                  </a:moveTo>
                  <a:lnTo>
                    <a:pt x="5171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6974450" y="214324"/>
              <a:ext cx="1084282" cy="1085187"/>
            </a:xfrm>
            <a:custGeom>
              <a:avLst/>
              <a:gdLst/>
              <a:ahLst/>
              <a:cxnLst/>
              <a:rect l="l" t="t" r="r" b="b"/>
              <a:pathLst>
                <a:path w="51731" h="51731" fill="none" extrusionOk="0">
                  <a:moveTo>
                    <a:pt x="1" y="51730"/>
                  </a:moveTo>
                  <a:lnTo>
                    <a:pt x="5173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007750" y="236375"/>
              <a:ext cx="1168322" cy="1169509"/>
            </a:xfrm>
            <a:custGeom>
              <a:avLst/>
              <a:gdLst/>
              <a:ahLst/>
              <a:cxnLst/>
              <a:rect l="l" t="t" r="r" b="b"/>
              <a:pathLst>
                <a:path w="51730" h="51731" fill="none" extrusionOk="0">
                  <a:moveTo>
                    <a:pt x="0" y="51730"/>
                  </a:moveTo>
                  <a:lnTo>
                    <a:pt x="5173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046575" y="273175"/>
              <a:ext cx="1227619" cy="1229258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0" y="51730"/>
                  </a:moveTo>
                  <a:lnTo>
                    <a:pt x="5171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090975" y="324950"/>
              <a:ext cx="1274676" cy="1276333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1" y="51730"/>
                  </a:moveTo>
                  <a:lnTo>
                    <a:pt x="5171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144354" y="377218"/>
              <a:ext cx="1308794" cy="1309700"/>
            </a:xfrm>
            <a:custGeom>
              <a:avLst/>
              <a:gdLst/>
              <a:ahLst/>
              <a:cxnLst/>
              <a:rect l="l" t="t" r="r" b="b"/>
              <a:pathLst>
                <a:path w="51731" h="51731" fill="none" extrusionOk="0">
                  <a:moveTo>
                    <a:pt x="0" y="51730"/>
                  </a:moveTo>
                  <a:lnTo>
                    <a:pt x="5173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204939" y="436461"/>
              <a:ext cx="1327551" cy="1329357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1" y="51730"/>
                  </a:moveTo>
                  <a:lnTo>
                    <a:pt x="5171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272792" y="508136"/>
              <a:ext cx="1327576" cy="1329357"/>
            </a:xfrm>
            <a:custGeom>
              <a:avLst/>
              <a:gdLst/>
              <a:ahLst/>
              <a:cxnLst/>
              <a:rect l="l" t="t" r="r" b="b"/>
              <a:pathLst>
                <a:path w="51712" h="51731" fill="none" extrusionOk="0">
                  <a:moveTo>
                    <a:pt x="1" y="51730"/>
                  </a:moveTo>
                  <a:lnTo>
                    <a:pt x="5171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354080" y="585444"/>
              <a:ext cx="1308676" cy="1310088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0" y="51730"/>
                  </a:moveTo>
                  <a:lnTo>
                    <a:pt x="5171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445210" y="681680"/>
              <a:ext cx="1260167" cy="1261202"/>
            </a:xfrm>
            <a:custGeom>
              <a:avLst/>
              <a:gdLst/>
              <a:ahLst/>
              <a:cxnLst/>
              <a:rect l="l" t="t" r="r" b="b"/>
              <a:pathLst>
                <a:path w="51731" h="51731" fill="none" extrusionOk="0">
                  <a:moveTo>
                    <a:pt x="1" y="51730"/>
                  </a:moveTo>
                  <a:lnTo>
                    <a:pt x="5173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536299" y="741228"/>
              <a:ext cx="1248691" cy="1250338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0" y="51730"/>
                  </a:moveTo>
                  <a:lnTo>
                    <a:pt x="5171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640194" y="874414"/>
              <a:ext cx="1151345" cy="1152825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1" y="51730"/>
                  </a:moveTo>
                  <a:lnTo>
                    <a:pt x="5171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736374" y="984850"/>
              <a:ext cx="1084250" cy="1085575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1" y="51730"/>
                  </a:moveTo>
                  <a:lnTo>
                    <a:pt x="5171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881378" y="1117701"/>
              <a:ext cx="945513" cy="946289"/>
            </a:xfrm>
            <a:custGeom>
              <a:avLst/>
              <a:gdLst/>
              <a:ahLst/>
              <a:cxnLst/>
              <a:rect l="l" t="t" r="r" b="b"/>
              <a:pathLst>
                <a:path w="51731" h="51731" fill="none" extrusionOk="0">
                  <a:moveTo>
                    <a:pt x="0" y="51730"/>
                  </a:moveTo>
                  <a:lnTo>
                    <a:pt x="5173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014458" y="1229311"/>
              <a:ext cx="840045" cy="841146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1" y="51730"/>
                  </a:moveTo>
                  <a:lnTo>
                    <a:pt x="51711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153905" y="1443328"/>
              <a:ext cx="626220" cy="626980"/>
            </a:xfrm>
            <a:custGeom>
              <a:avLst/>
              <a:gdLst/>
              <a:ahLst/>
              <a:cxnLst/>
              <a:rect l="l" t="t" r="r" b="b"/>
              <a:pathLst>
                <a:path w="51711" h="51731" fill="none" extrusionOk="0">
                  <a:moveTo>
                    <a:pt x="0" y="51730"/>
                  </a:moveTo>
                  <a:lnTo>
                    <a:pt x="51710" y="0"/>
                  </a:lnTo>
                </a:path>
              </a:pathLst>
            </a:custGeom>
            <a:noFill/>
            <a:ln w="29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2"/>
          <p:cNvSpPr/>
          <p:nvPr/>
        </p:nvSpPr>
        <p:spPr>
          <a:xfrm>
            <a:off x="4900" y="-2275"/>
            <a:ext cx="2037341" cy="2039202"/>
          </a:xfrm>
          <a:custGeom>
            <a:avLst/>
            <a:gdLst/>
            <a:ahLst/>
            <a:cxnLst/>
            <a:rect l="l" t="t" r="r" b="b"/>
            <a:pathLst>
              <a:path w="79444" h="79385" extrusionOk="0">
                <a:moveTo>
                  <a:pt x="0" y="1"/>
                </a:moveTo>
                <a:lnTo>
                  <a:pt x="0" y="79384"/>
                </a:lnTo>
                <a:lnTo>
                  <a:pt x="79443" y="79384"/>
                </a:lnTo>
                <a:lnTo>
                  <a:pt x="7944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" name="Google Shape;93;p2"/>
          <p:cNvGrpSpPr/>
          <p:nvPr/>
        </p:nvGrpSpPr>
        <p:grpSpPr>
          <a:xfrm>
            <a:off x="8147440" y="4131979"/>
            <a:ext cx="242317" cy="230346"/>
            <a:chOff x="6142565" y="367567"/>
            <a:chExt cx="242317" cy="230346"/>
          </a:xfrm>
        </p:grpSpPr>
        <p:sp>
          <p:nvSpPr>
            <p:cNvPr id="94" name="Google Shape;94;p2"/>
            <p:cNvSpPr/>
            <p:nvPr/>
          </p:nvSpPr>
          <p:spPr>
            <a:xfrm>
              <a:off x="6191321" y="404177"/>
              <a:ext cx="193560" cy="193736"/>
            </a:xfrm>
            <a:custGeom>
              <a:avLst/>
              <a:gdLst/>
              <a:ahLst/>
              <a:cxnLst/>
              <a:rect l="l" t="t" r="r" b="b"/>
              <a:pathLst>
                <a:path w="5022" h="5022" extrusionOk="0">
                  <a:moveTo>
                    <a:pt x="2511" y="0"/>
                  </a:moveTo>
                  <a:cubicBezTo>
                    <a:pt x="1127" y="0"/>
                    <a:pt x="1" y="1127"/>
                    <a:pt x="1" y="2511"/>
                  </a:cubicBezTo>
                  <a:cubicBezTo>
                    <a:pt x="1" y="3895"/>
                    <a:pt x="1127" y="5021"/>
                    <a:pt x="2511" y="5021"/>
                  </a:cubicBezTo>
                  <a:cubicBezTo>
                    <a:pt x="3895" y="5021"/>
                    <a:pt x="5021" y="3895"/>
                    <a:pt x="5021" y="2511"/>
                  </a:cubicBezTo>
                  <a:cubicBezTo>
                    <a:pt x="5021" y="1127"/>
                    <a:pt x="3895" y="0"/>
                    <a:pt x="2511" y="0"/>
                  </a:cubicBezTo>
                  <a:close/>
                </a:path>
              </a:pathLst>
            </a:custGeom>
            <a:solidFill>
              <a:srgbClr val="0B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6142565" y="367567"/>
              <a:ext cx="193560" cy="193736"/>
            </a:xfrm>
            <a:custGeom>
              <a:avLst/>
              <a:gdLst/>
              <a:ahLst/>
              <a:cxnLst/>
              <a:rect l="l" t="t" r="r" b="b"/>
              <a:pathLst>
                <a:path w="5022" h="5022" extrusionOk="0">
                  <a:moveTo>
                    <a:pt x="2511" y="1"/>
                  </a:moveTo>
                  <a:cubicBezTo>
                    <a:pt x="1127" y="1"/>
                    <a:pt x="1" y="1127"/>
                    <a:pt x="1" y="2511"/>
                  </a:cubicBezTo>
                  <a:cubicBezTo>
                    <a:pt x="1" y="3895"/>
                    <a:pt x="1127" y="5021"/>
                    <a:pt x="2511" y="5021"/>
                  </a:cubicBezTo>
                  <a:cubicBezTo>
                    <a:pt x="3895" y="5021"/>
                    <a:pt x="5021" y="3895"/>
                    <a:pt x="5021" y="2511"/>
                  </a:cubicBezTo>
                  <a:cubicBezTo>
                    <a:pt x="5021" y="1127"/>
                    <a:pt x="3895" y="1"/>
                    <a:pt x="2511" y="1"/>
                  </a:cubicBezTo>
                  <a:close/>
                </a:path>
              </a:pathLst>
            </a:custGeom>
            <a:solidFill>
              <a:srgbClr val="EEBCC2"/>
            </a:solidFill>
            <a:ln w="9400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" name="Google Shape;96;p2"/>
          <p:cNvGrpSpPr/>
          <p:nvPr/>
        </p:nvGrpSpPr>
        <p:grpSpPr>
          <a:xfrm>
            <a:off x="-1234997" y="3715738"/>
            <a:ext cx="2469996" cy="280651"/>
            <a:chOff x="-716497" y="2444001"/>
            <a:chExt cx="2469996" cy="280651"/>
          </a:xfrm>
        </p:grpSpPr>
        <p:sp>
          <p:nvSpPr>
            <p:cNvPr id="97" name="Google Shape;97;p2"/>
            <p:cNvSpPr/>
            <p:nvPr/>
          </p:nvSpPr>
          <p:spPr>
            <a:xfrm>
              <a:off x="-667741" y="2492801"/>
              <a:ext cx="2421240" cy="231851"/>
            </a:xfrm>
            <a:custGeom>
              <a:avLst/>
              <a:gdLst/>
              <a:ahLst/>
              <a:cxnLst/>
              <a:rect l="l" t="t" r="r" b="b"/>
              <a:pathLst>
                <a:path w="62820" h="6010" extrusionOk="0">
                  <a:moveTo>
                    <a:pt x="11465" y="1"/>
                  </a:moveTo>
                  <a:cubicBezTo>
                    <a:pt x="8599" y="1"/>
                    <a:pt x="7116" y="1128"/>
                    <a:pt x="5812" y="2116"/>
                  </a:cubicBezTo>
                  <a:cubicBezTo>
                    <a:pt x="4626" y="3025"/>
                    <a:pt x="3618" y="3796"/>
                    <a:pt x="1483" y="3796"/>
                  </a:cubicBezTo>
                  <a:cubicBezTo>
                    <a:pt x="0" y="3796"/>
                    <a:pt x="0" y="6010"/>
                    <a:pt x="1483" y="6010"/>
                  </a:cubicBezTo>
                  <a:cubicBezTo>
                    <a:pt x="4369" y="6010"/>
                    <a:pt x="5851" y="4883"/>
                    <a:pt x="7156" y="3895"/>
                  </a:cubicBezTo>
                  <a:cubicBezTo>
                    <a:pt x="8322" y="3005"/>
                    <a:pt x="9350" y="2215"/>
                    <a:pt x="11465" y="2215"/>
                  </a:cubicBezTo>
                  <a:cubicBezTo>
                    <a:pt x="13580" y="2215"/>
                    <a:pt x="14608" y="2986"/>
                    <a:pt x="15794" y="3895"/>
                  </a:cubicBezTo>
                  <a:cubicBezTo>
                    <a:pt x="17099" y="4883"/>
                    <a:pt x="18581" y="6010"/>
                    <a:pt x="21447" y="6010"/>
                  </a:cubicBezTo>
                  <a:cubicBezTo>
                    <a:pt x="24314" y="6010"/>
                    <a:pt x="25796" y="4883"/>
                    <a:pt x="27101" y="3895"/>
                  </a:cubicBezTo>
                  <a:cubicBezTo>
                    <a:pt x="28287" y="3005"/>
                    <a:pt x="29295" y="2215"/>
                    <a:pt x="31410" y="2215"/>
                  </a:cubicBezTo>
                  <a:cubicBezTo>
                    <a:pt x="33545" y="2215"/>
                    <a:pt x="34553" y="3005"/>
                    <a:pt x="35739" y="3895"/>
                  </a:cubicBezTo>
                  <a:cubicBezTo>
                    <a:pt x="37044" y="4883"/>
                    <a:pt x="38526" y="6010"/>
                    <a:pt x="41392" y="6010"/>
                  </a:cubicBezTo>
                  <a:cubicBezTo>
                    <a:pt x="44258" y="6010"/>
                    <a:pt x="45741" y="4883"/>
                    <a:pt x="47046" y="3895"/>
                  </a:cubicBezTo>
                  <a:cubicBezTo>
                    <a:pt x="48232" y="3005"/>
                    <a:pt x="49259" y="2215"/>
                    <a:pt x="51375" y="2215"/>
                  </a:cubicBezTo>
                  <a:cubicBezTo>
                    <a:pt x="53490" y="2215"/>
                    <a:pt x="54517" y="3005"/>
                    <a:pt x="55684" y="3895"/>
                  </a:cubicBezTo>
                  <a:cubicBezTo>
                    <a:pt x="56988" y="4883"/>
                    <a:pt x="58471" y="6010"/>
                    <a:pt x="61337" y="6010"/>
                  </a:cubicBezTo>
                  <a:cubicBezTo>
                    <a:pt x="62820" y="6010"/>
                    <a:pt x="62820" y="3796"/>
                    <a:pt x="61337" y="3796"/>
                  </a:cubicBezTo>
                  <a:cubicBezTo>
                    <a:pt x="59222" y="3796"/>
                    <a:pt x="58214" y="3025"/>
                    <a:pt x="57028" y="2116"/>
                  </a:cubicBezTo>
                  <a:cubicBezTo>
                    <a:pt x="55723" y="1128"/>
                    <a:pt x="54241" y="1"/>
                    <a:pt x="51375" y="1"/>
                  </a:cubicBezTo>
                  <a:cubicBezTo>
                    <a:pt x="48508" y="1"/>
                    <a:pt x="47026" y="1128"/>
                    <a:pt x="45721" y="2116"/>
                  </a:cubicBezTo>
                  <a:cubicBezTo>
                    <a:pt x="44535" y="3025"/>
                    <a:pt x="43507" y="3796"/>
                    <a:pt x="41392" y="3796"/>
                  </a:cubicBezTo>
                  <a:cubicBezTo>
                    <a:pt x="39277" y="3796"/>
                    <a:pt x="38249" y="3025"/>
                    <a:pt x="37083" y="2116"/>
                  </a:cubicBezTo>
                  <a:cubicBezTo>
                    <a:pt x="35759" y="1128"/>
                    <a:pt x="34296" y="1"/>
                    <a:pt x="31410" y="1"/>
                  </a:cubicBezTo>
                  <a:cubicBezTo>
                    <a:pt x="28544" y="1"/>
                    <a:pt x="27061" y="1128"/>
                    <a:pt x="25757" y="2116"/>
                  </a:cubicBezTo>
                  <a:cubicBezTo>
                    <a:pt x="24590" y="3025"/>
                    <a:pt x="23563" y="3796"/>
                    <a:pt x="21447" y="3796"/>
                  </a:cubicBezTo>
                  <a:cubicBezTo>
                    <a:pt x="19332" y="3796"/>
                    <a:pt x="18305" y="3025"/>
                    <a:pt x="17119" y="2116"/>
                  </a:cubicBezTo>
                  <a:cubicBezTo>
                    <a:pt x="15814" y="1128"/>
                    <a:pt x="14331" y="1"/>
                    <a:pt x="11465" y="1"/>
                  </a:cubicBezTo>
                  <a:close/>
                </a:path>
              </a:pathLst>
            </a:custGeom>
            <a:solidFill>
              <a:srgbClr val="0B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-716497" y="2444001"/>
              <a:ext cx="2422011" cy="232622"/>
            </a:xfrm>
            <a:custGeom>
              <a:avLst/>
              <a:gdLst/>
              <a:ahLst/>
              <a:cxnLst/>
              <a:rect l="l" t="t" r="r" b="b"/>
              <a:pathLst>
                <a:path w="62840" h="6030" extrusionOk="0">
                  <a:moveTo>
                    <a:pt x="11465" y="1"/>
                  </a:moveTo>
                  <a:cubicBezTo>
                    <a:pt x="8599" y="1"/>
                    <a:pt x="7116" y="1128"/>
                    <a:pt x="5812" y="2116"/>
                  </a:cubicBezTo>
                  <a:cubicBezTo>
                    <a:pt x="4626" y="3025"/>
                    <a:pt x="3618" y="3796"/>
                    <a:pt x="1483" y="3796"/>
                  </a:cubicBezTo>
                  <a:cubicBezTo>
                    <a:pt x="0" y="3796"/>
                    <a:pt x="0" y="6010"/>
                    <a:pt x="1483" y="6010"/>
                  </a:cubicBezTo>
                  <a:cubicBezTo>
                    <a:pt x="4349" y="6010"/>
                    <a:pt x="5851" y="4883"/>
                    <a:pt x="7156" y="3895"/>
                  </a:cubicBezTo>
                  <a:cubicBezTo>
                    <a:pt x="8322" y="2986"/>
                    <a:pt x="9350" y="2215"/>
                    <a:pt x="11465" y="2215"/>
                  </a:cubicBezTo>
                  <a:cubicBezTo>
                    <a:pt x="13580" y="2215"/>
                    <a:pt x="14608" y="2986"/>
                    <a:pt x="15794" y="3895"/>
                  </a:cubicBezTo>
                  <a:cubicBezTo>
                    <a:pt x="17099" y="4883"/>
                    <a:pt x="18581" y="6010"/>
                    <a:pt x="21447" y="6010"/>
                  </a:cubicBezTo>
                  <a:cubicBezTo>
                    <a:pt x="24314" y="6010"/>
                    <a:pt x="25796" y="4883"/>
                    <a:pt x="27101" y="3895"/>
                  </a:cubicBezTo>
                  <a:cubicBezTo>
                    <a:pt x="28287" y="2986"/>
                    <a:pt x="29295" y="2215"/>
                    <a:pt x="31410" y="2215"/>
                  </a:cubicBezTo>
                  <a:cubicBezTo>
                    <a:pt x="33545" y="2215"/>
                    <a:pt x="34553" y="2986"/>
                    <a:pt x="35739" y="3895"/>
                  </a:cubicBezTo>
                  <a:cubicBezTo>
                    <a:pt x="37043" y="4883"/>
                    <a:pt x="38526" y="6010"/>
                    <a:pt x="41392" y="6010"/>
                  </a:cubicBezTo>
                  <a:cubicBezTo>
                    <a:pt x="44258" y="6010"/>
                    <a:pt x="45741" y="4883"/>
                    <a:pt x="47046" y="3895"/>
                  </a:cubicBezTo>
                  <a:cubicBezTo>
                    <a:pt x="48232" y="2986"/>
                    <a:pt x="49259" y="2215"/>
                    <a:pt x="51374" y="2215"/>
                  </a:cubicBezTo>
                  <a:cubicBezTo>
                    <a:pt x="53490" y="2215"/>
                    <a:pt x="54517" y="2986"/>
                    <a:pt x="55684" y="3895"/>
                  </a:cubicBezTo>
                  <a:cubicBezTo>
                    <a:pt x="56988" y="4883"/>
                    <a:pt x="58471" y="6010"/>
                    <a:pt x="61337" y="6010"/>
                  </a:cubicBezTo>
                  <a:lnTo>
                    <a:pt x="61357" y="6030"/>
                  </a:lnTo>
                  <a:cubicBezTo>
                    <a:pt x="62839" y="6030"/>
                    <a:pt x="62839" y="3796"/>
                    <a:pt x="61357" y="3796"/>
                  </a:cubicBezTo>
                  <a:cubicBezTo>
                    <a:pt x="59222" y="3796"/>
                    <a:pt x="58214" y="3025"/>
                    <a:pt x="57028" y="2136"/>
                  </a:cubicBezTo>
                  <a:cubicBezTo>
                    <a:pt x="55723" y="1128"/>
                    <a:pt x="54241" y="1"/>
                    <a:pt x="51374" y="1"/>
                  </a:cubicBezTo>
                  <a:cubicBezTo>
                    <a:pt x="48508" y="1"/>
                    <a:pt x="47026" y="1147"/>
                    <a:pt x="45721" y="2136"/>
                  </a:cubicBezTo>
                  <a:cubicBezTo>
                    <a:pt x="44535" y="3025"/>
                    <a:pt x="43527" y="3796"/>
                    <a:pt x="41392" y="3796"/>
                  </a:cubicBezTo>
                  <a:cubicBezTo>
                    <a:pt x="39277" y="3796"/>
                    <a:pt x="38269" y="3025"/>
                    <a:pt x="37083" y="2136"/>
                  </a:cubicBezTo>
                  <a:cubicBezTo>
                    <a:pt x="35778" y="1128"/>
                    <a:pt x="34296" y="1"/>
                    <a:pt x="31430" y="1"/>
                  </a:cubicBezTo>
                  <a:cubicBezTo>
                    <a:pt x="28563" y="1"/>
                    <a:pt x="27081" y="1147"/>
                    <a:pt x="25776" y="2136"/>
                  </a:cubicBezTo>
                  <a:cubicBezTo>
                    <a:pt x="24590" y="3025"/>
                    <a:pt x="23582" y="3796"/>
                    <a:pt x="21447" y="3796"/>
                  </a:cubicBezTo>
                  <a:cubicBezTo>
                    <a:pt x="19332" y="3796"/>
                    <a:pt x="18304" y="3045"/>
                    <a:pt x="17118" y="2116"/>
                  </a:cubicBezTo>
                  <a:cubicBezTo>
                    <a:pt x="15814" y="1128"/>
                    <a:pt x="14331" y="1"/>
                    <a:pt x="11465" y="1"/>
                  </a:cubicBezTo>
                  <a:close/>
                </a:path>
              </a:pathLst>
            </a:custGeom>
            <a:solidFill>
              <a:schemeClr val="accent2"/>
            </a:solidFill>
            <a:ln w="9400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" name="Google Shape;99;p2"/>
          <p:cNvGrpSpPr/>
          <p:nvPr/>
        </p:nvGrpSpPr>
        <p:grpSpPr>
          <a:xfrm>
            <a:off x="796606" y="754054"/>
            <a:ext cx="242317" cy="230346"/>
            <a:chOff x="6142565" y="367567"/>
            <a:chExt cx="242317" cy="230346"/>
          </a:xfrm>
        </p:grpSpPr>
        <p:sp>
          <p:nvSpPr>
            <p:cNvPr id="100" name="Google Shape;100;p2"/>
            <p:cNvSpPr/>
            <p:nvPr/>
          </p:nvSpPr>
          <p:spPr>
            <a:xfrm>
              <a:off x="6191321" y="404177"/>
              <a:ext cx="193560" cy="193736"/>
            </a:xfrm>
            <a:custGeom>
              <a:avLst/>
              <a:gdLst/>
              <a:ahLst/>
              <a:cxnLst/>
              <a:rect l="l" t="t" r="r" b="b"/>
              <a:pathLst>
                <a:path w="5022" h="5022" extrusionOk="0">
                  <a:moveTo>
                    <a:pt x="2511" y="0"/>
                  </a:moveTo>
                  <a:cubicBezTo>
                    <a:pt x="1127" y="0"/>
                    <a:pt x="1" y="1127"/>
                    <a:pt x="1" y="2511"/>
                  </a:cubicBezTo>
                  <a:cubicBezTo>
                    <a:pt x="1" y="3895"/>
                    <a:pt x="1127" y="5021"/>
                    <a:pt x="2511" y="5021"/>
                  </a:cubicBezTo>
                  <a:cubicBezTo>
                    <a:pt x="3895" y="5021"/>
                    <a:pt x="5021" y="3895"/>
                    <a:pt x="5021" y="2511"/>
                  </a:cubicBezTo>
                  <a:cubicBezTo>
                    <a:pt x="5021" y="1127"/>
                    <a:pt x="3895" y="0"/>
                    <a:pt x="2511" y="0"/>
                  </a:cubicBezTo>
                  <a:close/>
                </a:path>
              </a:pathLst>
            </a:custGeom>
            <a:solidFill>
              <a:srgbClr val="0B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6142565" y="367567"/>
              <a:ext cx="193560" cy="193736"/>
            </a:xfrm>
            <a:custGeom>
              <a:avLst/>
              <a:gdLst/>
              <a:ahLst/>
              <a:cxnLst/>
              <a:rect l="l" t="t" r="r" b="b"/>
              <a:pathLst>
                <a:path w="5022" h="5022" extrusionOk="0">
                  <a:moveTo>
                    <a:pt x="2511" y="1"/>
                  </a:moveTo>
                  <a:cubicBezTo>
                    <a:pt x="1127" y="1"/>
                    <a:pt x="1" y="1127"/>
                    <a:pt x="1" y="2511"/>
                  </a:cubicBezTo>
                  <a:cubicBezTo>
                    <a:pt x="1" y="3895"/>
                    <a:pt x="1127" y="5021"/>
                    <a:pt x="2511" y="5021"/>
                  </a:cubicBezTo>
                  <a:cubicBezTo>
                    <a:pt x="3895" y="5021"/>
                    <a:pt x="5021" y="3895"/>
                    <a:pt x="5021" y="2511"/>
                  </a:cubicBezTo>
                  <a:cubicBezTo>
                    <a:pt x="5021" y="1127"/>
                    <a:pt x="3895" y="1"/>
                    <a:pt x="2511" y="1"/>
                  </a:cubicBezTo>
                  <a:close/>
                </a:path>
              </a:pathLst>
            </a:custGeom>
            <a:solidFill>
              <a:srgbClr val="FFFFFF"/>
            </a:solidFill>
            <a:ln w="9400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2"/>
          <p:cNvSpPr/>
          <p:nvPr/>
        </p:nvSpPr>
        <p:spPr>
          <a:xfrm>
            <a:off x="8339331" y="2736429"/>
            <a:ext cx="193560" cy="193736"/>
          </a:xfrm>
          <a:custGeom>
            <a:avLst/>
            <a:gdLst/>
            <a:ahLst/>
            <a:cxnLst/>
            <a:rect l="l" t="t" r="r" b="b"/>
            <a:pathLst>
              <a:path w="5022" h="5022" extrusionOk="0">
                <a:moveTo>
                  <a:pt x="2511" y="1"/>
                </a:moveTo>
                <a:cubicBezTo>
                  <a:pt x="1127" y="1"/>
                  <a:pt x="1" y="1127"/>
                  <a:pt x="1" y="2511"/>
                </a:cubicBezTo>
                <a:cubicBezTo>
                  <a:pt x="1" y="3895"/>
                  <a:pt x="1127" y="5021"/>
                  <a:pt x="2511" y="5021"/>
                </a:cubicBezTo>
                <a:cubicBezTo>
                  <a:pt x="3895" y="5021"/>
                  <a:pt x="5021" y="3895"/>
                  <a:pt x="5021" y="2511"/>
                </a:cubicBezTo>
                <a:cubicBezTo>
                  <a:pt x="5021" y="1127"/>
                  <a:pt x="3895" y="1"/>
                  <a:pt x="251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"/>
          <p:cNvSpPr txBox="1">
            <a:spLocks noGrp="1"/>
          </p:cNvSpPr>
          <p:nvPr>
            <p:ph type="ctrTitle"/>
          </p:nvPr>
        </p:nvSpPr>
        <p:spPr>
          <a:xfrm>
            <a:off x="1555200" y="1793250"/>
            <a:ext cx="6033600" cy="19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04" name="Google Shape;104;p2"/>
          <p:cNvSpPr txBox="1">
            <a:spLocks noGrp="1"/>
          </p:cNvSpPr>
          <p:nvPr>
            <p:ph type="subTitle" idx="1"/>
          </p:nvPr>
        </p:nvSpPr>
        <p:spPr>
          <a:xfrm>
            <a:off x="1954650" y="4046000"/>
            <a:ext cx="5234700" cy="402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85725" dir="3000000" algn="bl" rotWithShape="0">
              <a:srgbClr val="000000"/>
            </a:outerShdw>
          </a:effectLst>
        </p:spPr>
        <p:txBody>
          <a:bodyPr spcFirstLastPara="1" wrap="square" lIns="182875" tIns="91425" rIns="18287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4"/>
          <p:cNvGrpSpPr/>
          <p:nvPr/>
        </p:nvGrpSpPr>
        <p:grpSpPr>
          <a:xfrm>
            <a:off x="-675" y="-2275"/>
            <a:ext cx="9144687" cy="5148450"/>
            <a:chOff x="-675" y="-2275"/>
            <a:chExt cx="9144687" cy="5148450"/>
          </a:xfrm>
        </p:grpSpPr>
        <p:grpSp>
          <p:nvGrpSpPr>
            <p:cNvPr id="171" name="Google Shape;171;p4"/>
            <p:cNvGrpSpPr/>
            <p:nvPr/>
          </p:nvGrpSpPr>
          <p:grpSpPr>
            <a:xfrm>
              <a:off x="-170" y="-1888"/>
              <a:ext cx="9144182" cy="5148055"/>
              <a:chOff x="-170" y="-1888"/>
              <a:chExt cx="9144182" cy="5148055"/>
            </a:xfrm>
          </p:grpSpPr>
          <p:sp>
            <p:nvSpPr>
              <p:cNvPr id="172" name="Google Shape;172;p4"/>
              <p:cNvSpPr/>
              <p:nvPr/>
            </p:nvSpPr>
            <p:spPr>
              <a:xfrm flipH="1">
                <a:off x="3143645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 flipH="1">
                <a:off x="-170" y="284850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 flipH="1">
                <a:off x="9143974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 flipH="1">
                <a:off x="8858242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4"/>
              <p:cNvSpPr/>
              <p:nvPr/>
            </p:nvSpPr>
            <p:spPr>
              <a:xfrm flipH="1">
                <a:off x="8572510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4"/>
              <p:cNvSpPr/>
              <p:nvPr/>
            </p:nvSpPr>
            <p:spPr>
              <a:xfrm flipH="1">
                <a:off x="8286778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4"/>
              <p:cNvSpPr/>
              <p:nvPr/>
            </p:nvSpPr>
            <p:spPr>
              <a:xfrm flipH="1">
                <a:off x="8001047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4"/>
              <p:cNvSpPr/>
              <p:nvPr/>
            </p:nvSpPr>
            <p:spPr>
              <a:xfrm flipH="1">
                <a:off x="7715315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4"/>
              <p:cNvSpPr/>
              <p:nvPr/>
            </p:nvSpPr>
            <p:spPr>
              <a:xfrm flipH="1">
                <a:off x="7429583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 flipH="1">
                <a:off x="7143851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4"/>
              <p:cNvSpPr/>
              <p:nvPr/>
            </p:nvSpPr>
            <p:spPr>
              <a:xfrm rot="10800000" flipH="1">
                <a:off x="6858158" y="-1888"/>
                <a:ext cx="0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4"/>
              <p:cNvSpPr/>
              <p:nvPr/>
            </p:nvSpPr>
            <p:spPr>
              <a:xfrm flipH="1">
                <a:off x="6572426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4"/>
              <p:cNvSpPr/>
              <p:nvPr/>
            </p:nvSpPr>
            <p:spPr>
              <a:xfrm flipH="1">
                <a:off x="6286695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4"/>
              <p:cNvSpPr/>
              <p:nvPr/>
            </p:nvSpPr>
            <p:spPr>
              <a:xfrm flipH="1">
                <a:off x="6000963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 flipH="1">
                <a:off x="5715231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 flipH="1">
                <a:off x="5429499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4"/>
              <p:cNvSpPr/>
              <p:nvPr/>
            </p:nvSpPr>
            <p:spPr>
              <a:xfrm flipH="1">
                <a:off x="5143768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4"/>
              <p:cNvSpPr/>
              <p:nvPr/>
            </p:nvSpPr>
            <p:spPr>
              <a:xfrm flipH="1">
                <a:off x="4858036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 flipH="1">
                <a:off x="4572304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4"/>
              <p:cNvSpPr/>
              <p:nvPr/>
            </p:nvSpPr>
            <p:spPr>
              <a:xfrm flipH="1">
                <a:off x="4286572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4"/>
              <p:cNvSpPr/>
              <p:nvPr/>
            </p:nvSpPr>
            <p:spPr>
              <a:xfrm flipH="1">
                <a:off x="4000841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 flipH="1">
                <a:off x="3715109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4"/>
              <p:cNvSpPr/>
              <p:nvPr/>
            </p:nvSpPr>
            <p:spPr>
              <a:xfrm flipH="1">
                <a:off x="3429377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 flipH="1">
                <a:off x="-170" y="2858472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 flipH="1">
                <a:off x="-170" y="2572497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 flipH="1">
                <a:off x="-170" y="2286561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 flipH="1">
                <a:off x="-170" y="2000585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 flipH="1">
                <a:off x="-170" y="1714610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 flipH="1">
                <a:off x="-170" y="1428674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 flipH="1">
                <a:off x="-170" y="4287500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 flipH="1">
                <a:off x="-170" y="4001524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 flipH="1">
                <a:off x="-170" y="3716321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 flipH="1">
                <a:off x="-170" y="3430384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 flipH="1">
                <a:off x="-170" y="4859411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 flipH="1">
                <a:off x="-170" y="4573436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 flipH="1">
                <a:off x="-170" y="3144409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 flipH="1">
                <a:off x="-170" y="1142698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 flipH="1">
                <a:off x="-170" y="856762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 flipH="1">
                <a:off x="-170" y="570787"/>
                <a:ext cx="914416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 flipH="1">
                <a:off x="572060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 flipH="1">
                <a:off x="2857914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4"/>
              <p:cNvSpPr/>
              <p:nvPr/>
            </p:nvSpPr>
            <p:spPr>
              <a:xfrm flipH="1">
                <a:off x="2572182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4"/>
              <p:cNvSpPr/>
              <p:nvPr/>
            </p:nvSpPr>
            <p:spPr>
              <a:xfrm flipH="1">
                <a:off x="2286450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4"/>
              <p:cNvSpPr/>
              <p:nvPr/>
            </p:nvSpPr>
            <p:spPr>
              <a:xfrm flipH="1">
                <a:off x="2000718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 flipH="1">
                <a:off x="1714987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 flipH="1">
                <a:off x="1429255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4"/>
              <p:cNvSpPr/>
              <p:nvPr/>
            </p:nvSpPr>
            <p:spPr>
              <a:xfrm flipH="1">
                <a:off x="1143523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4"/>
              <p:cNvSpPr/>
              <p:nvPr/>
            </p:nvSpPr>
            <p:spPr>
              <a:xfrm flipH="1">
                <a:off x="857791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 flipH="1">
                <a:off x="596" y="-188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 flipH="1">
                <a:off x="286328" y="-1113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2" name="Google Shape;222;p4"/>
            <p:cNvSpPr/>
            <p:nvPr/>
          </p:nvSpPr>
          <p:spPr>
            <a:xfrm flipH="1">
              <a:off x="7289600" y="3290057"/>
              <a:ext cx="1854395" cy="1856118"/>
            </a:xfrm>
            <a:custGeom>
              <a:avLst/>
              <a:gdLst/>
              <a:ahLst/>
              <a:cxnLst/>
              <a:rect l="l" t="t" r="r" b="b"/>
              <a:pathLst>
                <a:path w="48113" h="48114" extrusionOk="0">
                  <a:moveTo>
                    <a:pt x="0" y="1"/>
                  </a:moveTo>
                  <a:lnTo>
                    <a:pt x="0" y="26528"/>
                  </a:lnTo>
                  <a:cubicBezTo>
                    <a:pt x="11920" y="26528"/>
                    <a:pt x="21586" y="36194"/>
                    <a:pt x="21606" y="48113"/>
                  </a:cubicBezTo>
                  <a:lnTo>
                    <a:pt x="48113" y="48113"/>
                  </a:lnTo>
                  <a:cubicBezTo>
                    <a:pt x="48113" y="21547"/>
                    <a:pt x="26567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-675" y="-2275"/>
              <a:ext cx="3593241" cy="3733684"/>
            </a:xfrm>
            <a:custGeom>
              <a:avLst/>
              <a:gdLst/>
              <a:ahLst/>
              <a:cxnLst/>
              <a:rect l="l" t="t" r="r" b="b"/>
              <a:pathLst>
                <a:path w="86935" h="86936" extrusionOk="0">
                  <a:moveTo>
                    <a:pt x="0" y="1"/>
                  </a:moveTo>
                  <a:lnTo>
                    <a:pt x="0" y="86935"/>
                  </a:lnTo>
                  <a:lnTo>
                    <a:pt x="86935" y="86935"/>
                  </a:lnTo>
                  <a:lnTo>
                    <a:pt x="86935" y="1"/>
                  </a:lnTo>
                  <a:close/>
                </a:path>
              </a:pathLst>
            </a:custGeom>
            <a:solidFill>
              <a:srgbClr val="B6D5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Google Shape;224;p4"/>
          <p:cNvSpPr/>
          <p:nvPr/>
        </p:nvSpPr>
        <p:spPr>
          <a:xfrm>
            <a:off x="347400" y="347400"/>
            <a:ext cx="8601600" cy="460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4"/>
          <p:cNvSpPr/>
          <p:nvPr/>
        </p:nvSpPr>
        <p:spPr>
          <a:xfrm>
            <a:off x="271200" y="271200"/>
            <a:ext cx="8601600" cy="460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4"/>
          <p:cNvSpPr/>
          <p:nvPr/>
        </p:nvSpPr>
        <p:spPr>
          <a:xfrm>
            <a:off x="5751" y="5144966"/>
            <a:ext cx="5972276" cy="39"/>
          </a:xfrm>
          <a:custGeom>
            <a:avLst/>
            <a:gdLst/>
            <a:ahLst/>
            <a:cxnLst/>
            <a:rect l="l" t="t" r="r" b="b"/>
            <a:pathLst>
              <a:path w="154953" h="1" fill="none" extrusionOk="0">
                <a:moveTo>
                  <a:pt x="0" y="1"/>
                </a:moveTo>
                <a:lnTo>
                  <a:pt x="154953" y="1"/>
                </a:lnTo>
              </a:path>
            </a:pathLst>
          </a:custGeom>
          <a:noFill/>
          <a:ln w="2475" cap="flat" cmpd="sng">
            <a:solidFill>
              <a:srgbClr val="0B0B0B"/>
            </a:solidFill>
            <a:prstDash val="solid"/>
            <a:miter lim="1976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4"/>
          <p:cNvSpPr txBox="1">
            <a:spLocks noGrp="1"/>
          </p:cNvSpPr>
          <p:nvPr>
            <p:ph type="body" idx="1"/>
          </p:nvPr>
        </p:nvSpPr>
        <p:spPr>
          <a:xfrm>
            <a:off x="760950" y="1104825"/>
            <a:ext cx="7622100" cy="3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8" name="Google Shape;228;p4"/>
          <p:cNvSpPr txBox="1">
            <a:spLocks noGrp="1"/>
          </p:cNvSpPr>
          <p:nvPr>
            <p:ph type="title"/>
          </p:nvPr>
        </p:nvSpPr>
        <p:spPr>
          <a:xfrm>
            <a:off x="760950" y="539925"/>
            <a:ext cx="7622100" cy="64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400"/>
              <a:buFont typeface="Palanquin Dark"/>
              <a:buNone/>
              <a:defRPr sz="2400"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400"/>
              <a:buFont typeface="Palanquin Dark"/>
              <a:buNone/>
              <a:defRPr sz="2400"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400"/>
              <a:buFont typeface="Palanquin Dark"/>
              <a:buNone/>
              <a:defRPr sz="2400"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400"/>
              <a:buFont typeface="Palanquin Dark"/>
              <a:buNone/>
              <a:defRPr sz="2400"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400"/>
              <a:buFont typeface="Palanquin Dark"/>
              <a:buNone/>
              <a:defRPr sz="2400"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400"/>
              <a:buFont typeface="Palanquin Dark"/>
              <a:buNone/>
              <a:defRPr sz="2400"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400"/>
              <a:buFont typeface="Palanquin Dark"/>
              <a:buNone/>
              <a:defRPr sz="2400"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400"/>
              <a:buFont typeface="Palanquin Dark"/>
              <a:buNone/>
              <a:defRPr sz="2400"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5"/>
          <p:cNvGrpSpPr/>
          <p:nvPr/>
        </p:nvGrpSpPr>
        <p:grpSpPr>
          <a:xfrm>
            <a:off x="-300" y="-2276"/>
            <a:ext cx="9144675" cy="5148426"/>
            <a:chOff x="-300" y="-2276"/>
            <a:chExt cx="9144675" cy="5148426"/>
          </a:xfrm>
        </p:grpSpPr>
        <p:grpSp>
          <p:nvGrpSpPr>
            <p:cNvPr id="231" name="Google Shape;231;p5"/>
            <p:cNvGrpSpPr/>
            <p:nvPr/>
          </p:nvGrpSpPr>
          <p:grpSpPr>
            <a:xfrm>
              <a:off x="4685836" y="-2274"/>
              <a:ext cx="1698594" cy="3488455"/>
              <a:chOff x="4685718" y="-2276"/>
              <a:chExt cx="1698594" cy="2223646"/>
            </a:xfrm>
          </p:grpSpPr>
          <p:sp>
            <p:nvSpPr>
              <p:cNvPr id="232" name="Google Shape;232;p5"/>
              <p:cNvSpPr/>
              <p:nvPr/>
            </p:nvSpPr>
            <p:spPr>
              <a:xfrm>
                <a:off x="4685718" y="-2276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5"/>
              <p:cNvSpPr/>
              <p:nvPr/>
            </p:nvSpPr>
            <p:spPr>
              <a:xfrm>
                <a:off x="4866584" y="-2276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5048182" y="-2276"/>
                <a:ext cx="67064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39" y="57641"/>
                    </a:lnTo>
                    <a:lnTo>
                      <a:pt x="1739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5229009" y="-2276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5"/>
              <p:cNvSpPr/>
              <p:nvPr/>
            </p:nvSpPr>
            <p:spPr>
              <a:xfrm>
                <a:off x="5409875" y="-2276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>
                <a:off x="5591473" y="-2276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5"/>
              <p:cNvSpPr/>
              <p:nvPr/>
            </p:nvSpPr>
            <p:spPr>
              <a:xfrm>
                <a:off x="5772338" y="-2276"/>
                <a:ext cx="67873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5"/>
              <p:cNvSpPr/>
              <p:nvPr/>
            </p:nvSpPr>
            <p:spPr>
              <a:xfrm>
                <a:off x="5953975" y="-2276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5"/>
              <p:cNvSpPr/>
              <p:nvPr/>
            </p:nvSpPr>
            <p:spPr>
              <a:xfrm>
                <a:off x="6135573" y="-2276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5"/>
              <p:cNvSpPr/>
              <p:nvPr/>
            </p:nvSpPr>
            <p:spPr>
              <a:xfrm>
                <a:off x="6316438" y="-2276"/>
                <a:ext cx="67873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2" name="Google Shape;242;p5"/>
            <p:cNvGrpSpPr/>
            <p:nvPr/>
          </p:nvGrpSpPr>
          <p:grpSpPr>
            <a:xfrm>
              <a:off x="4419496" y="3477572"/>
              <a:ext cx="4724396" cy="1543447"/>
              <a:chOff x="4823024" y="3477260"/>
              <a:chExt cx="2971318" cy="1543447"/>
            </a:xfrm>
          </p:grpSpPr>
          <p:sp>
            <p:nvSpPr>
              <p:cNvPr id="243" name="Google Shape;243;p5"/>
              <p:cNvSpPr/>
              <p:nvPr/>
            </p:nvSpPr>
            <p:spPr>
              <a:xfrm>
                <a:off x="4823024" y="3477260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5"/>
              <p:cNvSpPr/>
              <p:nvPr/>
            </p:nvSpPr>
            <p:spPr>
              <a:xfrm>
                <a:off x="4823024" y="3617567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5"/>
              <p:cNvSpPr/>
              <p:nvPr/>
            </p:nvSpPr>
            <p:spPr>
              <a:xfrm>
                <a:off x="4823024" y="3757912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>
                <a:off x="4823024" y="3898218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5"/>
              <p:cNvSpPr/>
              <p:nvPr/>
            </p:nvSpPr>
            <p:spPr>
              <a:xfrm>
                <a:off x="4823024" y="4038524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5"/>
              <p:cNvSpPr/>
              <p:nvPr/>
            </p:nvSpPr>
            <p:spPr>
              <a:xfrm>
                <a:off x="4823024" y="4178831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5"/>
              <p:cNvSpPr/>
              <p:nvPr/>
            </p:nvSpPr>
            <p:spPr>
              <a:xfrm>
                <a:off x="4823024" y="4319137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5"/>
              <p:cNvSpPr/>
              <p:nvPr/>
            </p:nvSpPr>
            <p:spPr>
              <a:xfrm>
                <a:off x="4823024" y="4459444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5"/>
              <p:cNvSpPr/>
              <p:nvPr/>
            </p:nvSpPr>
            <p:spPr>
              <a:xfrm>
                <a:off x="4823024" y="4599750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5"/>
              <p:cNvSpPr/>
              <p:nvPr/>
            </p:nvSpPr>
            <p:spPr>
              <a:xfrm>
                <a:off x="4823024" y="4740056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5"/>
              <p:cNvSpPr/>
              <p:nvPr/>
            </p:nvSpPr>
            <p:spPr>
              <a:xfrm>
                <a:off x="4823024" y="4880363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5"/>
              <p:cNvSpPr/>
              <p:nvPr/>
            </p:nvSpPr>
            <p:spPr>
              <a:xfrm>
                <a:off x="4823024" y="5020669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5" name="Google Shape;255;p5"/>
            <p:cNvGrpSpPr/>
            <p:nvPr/>
          </p:nvGrpSpPr>
          <p:grpSpPr>
            <a:xfrm>
              <a:off x="-300" y="-2276"/>
              <a:ext cx="4572255" cy="5147280"/>
              <a:chOff x="-300" y="-2276"/>
              <a:chExt cx="4572255" cy="5147280"/>
            </a:xfrm>
          </p:grpSpPr>
          <p:sp>
            <p:nvSpPr>
              <p:cNvPr id="256" name="Google Shape;256;p5"/>
              <p:cNvSpPr/>
              <p:nvPr/>
            </p:nvSpPr>
            <p:spPr>
              <a:xfrm>
                <a:off x="-300" y="284478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-300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5"/>
              <p:cNvSpPr/>
              <p:nvPr/>
            </p:nvSpPr>
            <p:spPr>
              <a:xfrm>
                <a:off x="283874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5"/>
              <p:cNvSpPr/>
              <p:nvPr/>
            </p:nvSpPr>
            <p:spPr>
              <a:xfrm>
                <a:off x="568819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5"/>
              <p:cNvSpPr/>
              <p:nvPr/>
            </p:nvSpPr>
            <p:spPr>
              <a:xfrm>
                <a:off x="852992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5"/>
              <p:cNvSpPr/>
              <p:nvPr/>
            </p:nvSpPr>
            <p:spPr>
              <a:xfrm>
                <a:off x="1137937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5"/>
              <p:cNvSpPr/>
              <p:nvPr/>
            </p:nvSpPr>
            <p:spPr>
              <a:xfrm>
                <a:off x="1422111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5"/>
              <p:cNvSpPr/>
              <p:nvPr/>
            </p:nvSpPr>
            <p:spPr>
              <a:xfrm>
                <a:off x="1706285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5"/>
              <p:cNvSpPr/>
              <p:nvPr/>
            </p:nvSpPr>
            <p:spPr>
              <a:xfrm>
                <a:off x="1991191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2275403" y="-2276"/>
                <a:ext cx="0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5"/>
              <p:cNvSpPr/>
              <p:nvPr/>
            </p:nvSpPr>
            <p:spPr>
              <a:xfrm>
                <a:off x="2560310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2844483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5"/>
              <p:cNvSpPr/>
              <p:nvPr/>
            </p:nvSpPr>
            <p:spPr>
              <a:xfrm>
                <a:off x="3128657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3413602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3697776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>
                <a:off x="3981950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>
                <a:off x="4266894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>
                <a:off x="4551068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5"/>
              <p:cNvSpPr/>
              <p:nvPr/>
            </p:nvSpPr>
            <p:spPr>
              <a:xfrm>
                <a:off x="-300" y="2858093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5"/>
              <p:cNvSpPr/>
              <p:nvPr/>
            </p:nvSpPr>
            <p:spPr>
              <a:xfrm>
                <a:off x="-300" y="2572118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5"/>
              <p:cNvSpPr/>
              <p:nvPr/>
            </p:nvSpPr>
            <p:spPr>
              <a:xfrm>
                <a:off x="-300" y="2286182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5"/>
              <p:cNvSpPr/>
              <p:nvPr/>
            </p:nvSpPr>
            <p:spPr>
              <a:xfrm>
                <a:off x="-300" y="2000208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5"/>
              <p:cNvSpPr/>
              <p:nvPr/>
            </p:nvSpPr>
            <p:spPr>
              <a:xfrm>
                <a:off x="-300" y="1714234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5"/>
              <p:cNvSpPr/>
              <p:nvPr/>
            </p:nvSpPr>
            <p:spPr>
              <a:xfrm>
                <a:off x="-300" y="1428298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-300" y="4287116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5"/>
              <p:cNvSpPr/>
              <p:nvPr/>
            </p:nvSpPr>
            <p:spPr>
              <a:xfrm>
                <a:off x="-300" y="4001141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5"/>
              <p:cNvSpPr/>
              <p:nvPr/>
            </p:nvSpPr>
            <p:spPr>
              <a:xfrm>
                <a:off x="-300" y="3715938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5"/>
              <p:cNvSpPr/>
              <p:nvPr/>
            </p:nvSpPr>
            <p:spPr>
              <a:xfrm>
                <a:off x="-300" y="3430003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5"/>
              <p:cNvSpPr/>
              <p:nvPr/>
            </p:nvSpPr>
            <p:spPr>
              <a:xfrm>
                <a:off x="-300" y="4859026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5"/>
              <p:cNvSpPr/>
              <p:nvPr/>
            </p:nvSpPr>
            <p:spPr>
              <a:xfrm>
                <a:off x="-300" y="4573051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5"/>
              <p:cNvSpPr/>
              <p:nvPr/>
            </p:nvSpPr>
            <p:spPr>
              <a:xfrm>
                <a:off x="-300" y="3144028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5"/>
              <p:cNvSpPr/>
              <p:nvPr/>
            </p:nvSpPr>
            <p:spPr>
              <a:xfrm>
                <a:off x="-300" y="1142324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5"/>
              <p:cNvSpPr/>
              <p:nvPr/>
            </p:nvSpPr>
            <p:spPr>
              <a:xfrm>
                <a:off x="-300" y="856388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5"/>
              <p:cNvSpPr/>
              <p:nvPr/>
            </p:nvSpPr>
            <p:spPr>
              <a:xfrm>
                <a:off x="-300" y="570414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5"/>
              <p:cNvSpPr/>
              <p:nvPr/>
            </p:nvSpPr>
            <p:spPr>
              <a:xfrm>
                <a:off x="4328" y="5144961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5"/>
              <p:cNvSpPr/>
              <p:nvPr/>
            </p:nvSpPr>
            <p:spPr>
              <a:xfrm>
                <a:off x="4328" y="-725"/>
                <a:ext cx="4567627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2" name="Google Shape;292;p5"/>
            <p:cNvSpPr/>
            <p:nvPr/>
          </p:nvSpPr>
          <p:spPr>
            <a:xfrm flipH="1">
              <a:off x="422700" y="2573950"/>
              <a:ext cx="4149300" cy="257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5"/>
            <p:cNvSpPr/>
            <p:nvPr/>
          </p:nvSpPr>
          <p:spPr>
            <a:xfrm flipH="1">
              <a:off x="6498075" y="-2276"/>
              <a:ext cx="2646300" cy="3352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4" name="Google Shape;294;p5"/>
          <p:cNvSpPr/>
          <p:nvPr/>
        </p:nvSpPr>
        <p:spPr>
          <a:xfrm>
            <a:off x="872400" y="613475"/>
            <a:ext cx="7632300" cy="406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5"/>
          <p:cNvSpPr/>
          <p:nvPr/>
        </p:nvSpPr>
        <p:spPr>
          <a:xfrm>
            <a:off x="720000" y="540000"/>
            <a:ext cx="7708500" cy="4064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5"/>
          <p:cNvSpPr txBox="1">
            <a:spLocks noGrp="1"/>
          </p:cNvSpPr>
          <p:nvPr>
            <p:ph type="title"/>
          </p:nvPr>
        </p:nvSpPr>
        <p:spPr>
          <a:xfrm>
            <a:off x="720000" y="777240"/>
            <a:ext cx="77085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sp>
        <p:nvSpPr>
          <p:cNvPr id="297" name="Google Shape;297;p5"/>
          <p:cNvSpPr txBox="1">
            <a:spLocks noGrp="1"/>
          </p:cNvSpPr>
          <p:nvPr>
            <p:ph type="subTitle" idx="1"/>
          </p:nvPr>
        </p:nvSpPr>
        <p:spPr>
          <a:xfrm>
            <a:off x="1476350" y="2838425"/>
            <a:ext cx="24861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298" name="Google Shape;298;p5"/>
          <p:cNvSpPr txBox="1">
            <a:spLocks noGrp="1"/>
          </p:cNvSpPr>
          <p:nvPr>
            <p:ph type="subTitle" idx="2"/>
          </p:nvPr>
        </p:nvSpPr>
        <p:spPr>
          <a:xfrm>
            <a:off x="1476350" y="3209900"/>
            <a:ext cx="2486100" cy="9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5"/>
          <p:cNvSpPr txBox="1">
            <a:spLocks noGrp="1"/>
          </p:cNvSpPr>
          <p:nvPr>
            <p:ph type="subTitle" idx="3"/>
          </p:nvPr>
        </p:nvSpPr>
        <p:spPr>
          <a:xfrm>
            <a:off x="5181575" y="2838425"/>
            <a:ext cx="24861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300" name="Google Shape;300;p5"/>
          <p:cNvSpPr txBox="1">
            <a:spLocks noGrp="1"/>
          </p:cNvSpPr>
          <p:nvPr>
            <p:ph type="subTitle" idx="4"/>
          </p:nvPr>
        </p:nvSpPr>
        <p:spPr>
          <a:xfrm>
            <a:off x="5181575" y="3209900"/>
            <a:ext cx="2486100" cy="9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6"/>
          <p:cNvGrpSpPr/>
          <p:nvPr/>
        </p:nvGrpSpPr>
        <p:grpSpPr>
          <a:xfrm>
            <a:off x="0" y="-208518"/>
            <a:ext cx="9144637" cy="5353523"/>
            <a:chOff x="0" y="-208518"/>
            <a:chExt cx="9144637" cy="5353523"/>
          </a:xfrm>
        </p:grpSpPr>
        <p:grpSp>
          <p:nvGrpSpPr>
            <p:cNvPr id="303" name="Google Shape;303;p6"/>
            <p:cNvGrpSpPr/>
            <p:nvPr/>
          </p:nvGrpSpPr>
          <p:grpSpPr>
            <a:xfrm>
              <a:off x="3170819" y="-2276"/>
              <a:ext cx="5973818" cy="5147280"/>
              <a:chOff x="5751" y="-2276"/>
              <a:chExt cx="5973818" cy="5147280"/>
            </a:xfrm>
          </p:grpSpPr>
          <p:sp>
            <p:nvSpPr>
              <p:cNvPr id="304" name="Google Shape;304;p6"/>
              <p:cNvSpPr/>
              <p:nvPr/>
            </p:nvSpPr>
            <p:spPr>
              <a:xfrm>
                <a:off x="5979530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6"/>
              <p:cNvSpPr/>
              <p:nvPr/>
            </p:nvSpPr>
            <p:spPr>
              <a:xfrm>
                <a:off x="5751" y="284471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6"/>
              <p:cNvSpPr/>
              <p:nvPr/>
            </p:nvSpPr>
            <p:spPr>
              <a:xfrm>
                <a:off x="5751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6"/>
              <p:cNvSpPr/>
              <p:nvPr/>
            </p:nvSpPr>
            <p:spPr>
              <a:xfrm>
                <a:off x="289925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6"/>
              <p:cNvSpPr/>
              <p:nvPr/>
            </p:nvSpPr>
            <p:spPr>
              <a:xfrm>
                <a:off x="574869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6"/>
              <p:cNvSpPr/>
              <p:nvPr/>
            </p:nvSpPr>
            <p:spPr>
              <a:xfrm>
                <a:off x="859043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6"/>
              <p:cNvSpPr/>
              <p:nvPr/>
            </p:nvSpPr>
            <p:spPr>
              <a:xfrm>
                <a:off x="1143988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6"/>
              <p:cNvSpPr/>
              <p:nvPr/>
            </p:nvSpPr>
            <p:spPr>
              <a:xfrm>
                <a:off x="1428162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6"/>
              <p:cNvSpPr/>
              <p:nvPr/>
            </p:nvSpPr>
            <p:spPr>
              <a:xfrm>
                <a:off x="1712336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>
                <a:off x="1997242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6"/>
              <p:cNvSpPr/>
              <p:nvPr/>
            </p:nvSpPr>
            <p:spPr>
              <a:xfrm>
                <a:off x="2281454" y="-2276"/>
                <a:ext cx="0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6"/>
              <p:cNvSpPr/>
              <p:nvPr/>
            </p:nvSpPr>
            <p:spPr>
              <a:xfrm>
                <a:off x="2566360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6"/>
              <p:cNvSpPr/>
              <p:nvPr/>
            </p:nvSpPr>
            <p:spPr>
              <a:xfrm>
                <a:off x="2850534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6"/>
              <p:cNvSpPr/>
              <p:nvPr/>
            </p:nvSpPr>
            <p:spPr>
              <a:xfrm>
                <a:off x="3134708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6"/>
              <p:cNvSpPr/>
              <p:nvPr/>
            </p:nvSpPr>
            <p:spPr>
              <a:xfrm>
                <a:off x="3419653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6"/>
              <p:cNvSpPr/>
              <p:nvPr/>
            </p:nvSpPr>
            <p:spPr>
              <a:xfrm>
                <a:off x="3703827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6"/>
              <p:cNvSpPr/>
              <p:nvPr/>
            </p:nvSpPr>
            <p:spPr>
              <a:xfrm>
                <a:off x="3988001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6"/>
              <p:cNvSpPr/>
              <p:nvPr/>
            </p:nvSpPr>
            <p:spPr>
              <a:xfrm>
                <a:off x="4272945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6"/>
              <p:cNvSpPr/>
              <p:nvPr/>
            </p:nvSpPr>
            <p:spPr>
              <a:xfrm>
                <a:off x="4557119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6"/>
              <p:cNvSpPr/>
              <p:nvPr/>
            </p:nvSpPr>
            <p:spPr>
              <a:xfrm>
                <a:off x="4842064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6"/>
              <p:cNvSpPr/>
              <p:nvPr/>
            </p:nvSpPr>
            <p:spPr>
              <a:xfrm>
                <a:off x="5126238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6"/>
              <p:cNvSpPr/>
              <p:nvPr/>
            </p:nvSpPr>
            <p:spPr>
              <a:xfrm>
                <a:off x="5410411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6"/>
              <p:cNvSpPr/>
              <p:nvPr/>
            </p:nvSpPr>
            <p:spPr>
              <a:xfrm>
                <a:off x="5695356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6"/>
              <p:cNvSpPr/>
              <p:nvPr/>
            </p:nvSpPr>
            <p:spPr>
              <a:xfrm>
                <a:off x="5751" y="2858091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6"/>
              <p:cNvSpPr/>
              <p:nvPr/>
            </p:nvSpPr>
            <p:spPr>
              <a:xfrm>
                <a:off x="5751" y="2572116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6"/>
              <p:cNvSpPr/>
              <p:nvPr/>
            </p:nvSpPr>
            <p:spPr>
              <a:xfrm>
                <a:off x="5751" y="2286180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6"/>
              <p:cNvSpPr/>
              <p:nvPr/>
            </p:nvSpPr>
            <p:spPr>
              <a:xfrm>
                <a:off x="5751" y="2000205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6"/>
              <p:cNvSpPr/>
              <p:nvPr/>
            </p:nvSpPr>
            <p:spPr>
              <a:xfrm>
                <a:off x="5751" y="1714230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6"/>
              <p:cNvSpPr/>
              <p:nvPr/>
            </p:nvSpPr>
            <p:spPr>
              <a:xfrm>
                <a:off x="5751" y="1428294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6"/>
              <p:cNvSpPr/>
              <p:nvPr/>
            </p:nvSpPr>
            <p:spPr>
              <a:xfrm>
                <a:off x="5751" y="4287118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6"/>
              <p:cNvSpPr/>
              <p:nvPr/>
            </p:nvSpPr>
            <p:spPr>
              <a:xfrm>
                <a:off x="5751" y="4001143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6"/>
              <p:cNvSpPr/>
              <p:nvPr/>
            </p:nvSpPr>
            <p:spPr>
              <a:xfrm>
                <a:off x="5751" y="3715939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6"/>
              <p:cNvSpPr/>
              <p:nvPr/>
            </p:nvSpPr>
            <p:spPr>
              <a:xfrm>
                <a:off x="5751" y="3430003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6"/>
              <p:cNvSpPr/>
              <p:nvPr/>
            </p:nvSpPr>
            <p:spPr>
              <a:xfrm>
                <a:off x="5751" y="4859029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6"/>
              <p:cNvSpPr/>
              <p:nvPr/>
            </p:nvSpPr>
            <p:spPr>
              <a:xfrm>
                <a:off x="5751" y="4573054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6"/>
              <p:cNvSpPr/>
              <p:nvPr/>
            </p:nvSpPr>
            <p:spPr>
              <a:xfrm>
                <a:off x="5751" y="3144028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6"/>
              <p:cNvSpPr/>
              <p:nvPr/>
            </p:nvSpPr>
            <p:spPr>
              <a:xfrm>
                <a:off x="5751" y="1142319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6"/>
              <p:cNvSpPr/>
              <p:nvPr/>
            </p:nvSpPr>
            <p:spPr>
              <a:xfrm>
                <a:off x="5751" y="856382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6"/>
              <p:cNvSpPr/>
              <p:nvPr/>
            </p:nvSpPr>
            <p:spPr>
              <a:xfrm>
                <a:off x="5751" y="570407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3" name="Google Shape;343;p6"/>
            <p:cNvGrpSpPr/>
            <p:nvPr/>
          </p:nvGrpSpPr>
          <p:grpSpPr>
            <a:xfrm>
              <a:off x="3062282" y="-208518"/>
              <a:ext cx="2950737" cy="1715811"/>
              <a:chOff x="2877206" y="-2276"/>
              <a:chExt cx="2950737" cy="1715811"/>
            </a:xfrm>
          </p:grpSpPr>
          <p:sp>
            <p:nvSpPr>
              <p:cNvPr id="344" name="Google Shape;344;p6"/>
              <p:cNvSpPr/>
              <p:nvPr/>
            </p:nvSpPr>
            <p:spPr>
              <a:xfrm>
                <a:off x="2877206" y="-2276"/>
                <a:ext cx="2950737" cy="1715811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44477" extrusionOk="0">
                    <a:moveTo>
                      <a:pt x="1" y="1"/>
                    </a:moveTo>
                    <a:lnTo>
                      <a:pt x="1" y="44476"/>
                    </a:lnTo>
                    <a:lnTo>
                      <a:pt x="76558" y="44476"/>
                    </a:lnTo>
                    <a:lnTo>
                      <a:pt x="7655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6"/>
              <p:cNvSpPr/>
              <p:nvPr/>
            </p:nvSpPr>
            <p:spPr>
              <a:xfrm>
                <a:off x="2877206" y="1478599"/>
                <a:ext cx="2950737" cy="147212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816" fill="none" extrusionOk="0">
                    <a:moveTo>
                      <a:pt x="76558" y="3816"/>
                    </a:moveTo>
                    <a:lnTo>
                      <a:pt x="66991" y="1"/>
                    </a:lnTo>
                    <a:lnTo>
                      <a:pt x="57423" y="3816"/>
                    </a:lnTo>
                    <a:lnTo>
                      <a:pt x="47856" y="1"/>
                    </a:lnTo>
                    <a:lnTo>
                      <a:pt x="38289" y="3816"/>
                    </a:lnTo>
                    <a:lnTo>
                      <a:pt x="28722" y="1"/>
                    </a:lnTo>
                    <a:lnTo>
                      <a:pt x="19155" y="3816"/>
                    </a:lnTo>
                    <a:lnTo>
                      <a:pt x="9588" y="1"/>
                    </a:lnTo>
                    <a:lnTo>
                      <a:pt x="1" y="3816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6"/>
              <p:cNvSpPr/>
              <p:nvPr/>
            </p:nvSpPr>
            <p:spPr>
              <a:xfrm>
                <a:off x="2877206" y="1200301"/>
                <a:ext cx="2950737" cy="146440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796" fill="none" extrusionOk="0">
                    <a:moveTo>
                      <a:pt x="76558" y="3795"/>
                    </a:moveTo>
                    <a:lnTo>
                      <a:pt x="66991" y="0"/>
                    </a:lnTo>
                    <a:lnTo>
                      <a:pt x="57423" y="3795"/>
                    </a:lnTo>
                    <a:lnTo>
                      <a:pt x="47856" y="0"/>
                    </a:lnTo>
                    <a:lnTo>
                      <a:pt x="38289" y="3795"/>
                    </a:lnTo>
                    <a:lnTo>
                      <a:pt x="28722" y="0"/>
                    </a:lnTo>
                    <a:lnTo>
                      <a:pt x="19155" y="3795"/>
                    </a:lnTo>
                    <a:lnTo>
                      <a:pt x="9588" y="0"/>
                    </a:lnTo>
                    <a:lnTo>
                      <a:pt x="1" y="3795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6"/>
              <p:cNvSpPr/>
              <p:nvPr/>
            </p:nvSpPr>
            <p:spPr>
              <a:xfrm>
                <a:off x="2877206" y="921964"/>
                <a:ext cx="2950737" cy="146440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796" fill="none" extrusionOk="0">
                    <a:moveTo>
                      <a:pt x="76558" y="3795"/>
                    </a:moveTo>
                    <a:lnTo>
                      <a:pt x="66991" y="0"/>
                    </a:lnTo>
                    <a:lnTo>
                      <a:pt x="57423" y="3795"/>
                    </a:lnTo>
                    <a:lnTo>
                      <a:pt x="47856" y="0"/>
                    </a:lnTo>
                    <a:lnTo>
                      <a:pt x="38289" y="3795"/>
                    </a:lnTo>
                    <a:lnTo>
                      <a:pt x="28722" y="0"/>
                    </a:lnTo>
                    <a:lnTo>
                      <a:pt x="19155" y="3795"/>
                    </a:lnTo>
                    <a:lnTo>
                      <a:pt x="9588" y="0"/>
                    </a:lnTo>
                    <a:lnTo>
                      <a:pt x="1" y="3795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6"/>
              <p:cNvSpPr/>
              <p:nvPr/>
            </p:nvSpPr>
            <p:spPr>
              <a:xfrm>
                <a:off x="2877206" y="642856"/>
                <a:ext cx="2950737" cy="147212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816" fill="none" extrusionOk="0">
                    <a:moveTo>
                      <a:pt x="76558" y="3816"/>
                    </a:moveTo>
                    <a:lnTo>
                      <a:pt x="66991" y="1"/>
                    </a:lnTo>
                    <a:lnTo>
                      <a:pt x="57423" y="3816"/>
                    </a:lnTo>
                    <a:lnTo>
                      <a:pt x="47856" y="1"/>
                    </a:lnTo>
                    <a:lnTo>
                      <a:pt x="38289" y="3816"/>
                    </a:lnTo>
                    <a:lnTo>
                      <a:pt x="28722" y="1"/>
                    </a:lnTo>
                    <a:lnTo>
                      <a:pt x="19155" y="3816"/>
                    </a:lnTo>
                    <a:lnTo>
                      <a:pt x="9588" y="1"/>
                    </a:lnTo>
                    <a:lnTo>
                      <a:pt x="1" y="3816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6"/>
              <p:cNvSpPr/>
              <p:nvPr/>
            </p:nvSpPr>
            <p:spPr>
              <a:xfrm>
                <a:off x="2877206" y="364519"/>
                <a:ext cx="2950737" cy="146440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796" fill="none" extrusionOk="0">
                    <a:moveTo>
                      <a:pt x="76558" y="3796"/>
                    </a:moveTo>
                    <a:lnTo>
                      <a:pt x="66991" y="1"/>
                    </a:lnTo>
                    <a:lnTo>
                      <a:pt x="57423" y="3796"/>
                    </a:lnTo>
                    <a:lnTo>
                      <a:pt x="47856" y="1"/>
                    </a:lnTo>
                    <a:lnTo>
                      <a:pt x="38289" y="3796"/>
                    </a:lnTo>
                    <a:lnTo>
                      <a:pt x="28722" y="1"/>
                    </a:lnTo>
                    <a:lnTo>
                      <a:pt x="19155" y="3796"/>
                    </a:lnTo>
                    <a:lnTo>
                      <a:pt x="9588" y="1"/>
                    </a:lnTo>
                    <a:lnTo>
                      <a:pt x="1" y="3796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6"/>
              <p:cNvSpPr/>
              <p:nvPr/>
            </p:nvSpPr>
            <p:spPr>
              <a:xfrm>
                <a:off x="2877206" y="85411"/>
                <a:ext cx="2950737" cy="147212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816" fill="none" extrusionOk="0">
                    <a:moveTo>
                      <a:pt x="76558" y="3816"/>
                    </a:moveTo>
                    <a:lnTo>
                      <a:pt x="66991" y="1"/>
                    </a:lnTo>
                    <a:lnTo>
                      <a:pt x="57423" y="3816"/>
                    </a:lnTo>
                    <a:lnTo>
                      <a:pt x="47856" y="1"/>
                    </a:lnTo>
                    <a:lnTo>
                      <a:pt x="38289" y="3816"/>
                    </a:lnTo>
                    <a:lnTo>
                      <a:pt x="28722" y="1"/>
                    </a:lnTo>
                    <a:lnTo>
                      <a:pt x="19155" y="3816"/>
                    </a:lnTo>
                    <a:lnTo>
                      <a:pt x="9588" y="1"/>
                    </a:lnTo>
                    <a:lnTo>
                      <a:pt x="1" y="3816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1" name="Google Shape;351;p6"/>
            <p:cNvSpPr/>
            <p:nvPr/>
          </p:nvSpPr>
          <p:spPr>
            <a:xfrm>
              <a:off x="0" y="-2275"/>
              <a:ext cx="3160200" cy="514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5915100" y="-2275"/>
              <a:ext cx="1962000" cy="11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8229750" y="2571750"/>
              <a:ext cx="914100" cy="257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4" name="Google Shape;354;p6"/>
          <p:cNvSpPr/>
          <p:nvPr/>
        </p:nvSpPr>
        <p:spPr>
          <a:xfrm>
            <a:off x="872400" y="613475"/>
            <a:ext cx="7632300" cy="406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6"/>
          <p:cNvSpPr/>
          <p:nvPr/>
        </p:nvSpPr>
        <p:spPr>
          <a:xfrm>
            <a:off x="720000" y="540000"/>
            <a:ext cx="7708500" cy="4064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6"/>
          <p:cNvSpPr txBox="1">
            <a:spLocks noGrp="1"/>
          </p:cNvSpPr>
          <p:nvPr>
            <p:ph type="title"/>
          </p:nvPr>
        </p:nvSpPr>
        <p:spPr>
          <a:xfrm>
            <a:off x="720000" y="777240"/>
            <a:ext cx="77085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" name="Google Shape;600;p13"/>
          <p:cNvGrpSpPr/>
          <p:nvPr/>
        </p:nvGrpSpPr>
        <p:grpSpPr>
          <a:xfrm>
            <a:off x="-300" y="-1144"/>
            <a:ext cx="9144675" cy="5147294"/>
            <a:chOff x="-300" y="-1144"/>
            <a:chExt cx="9144675" cy="5147294"/>
          </a:xfrm>
        </p:grpSpPr>
        <p:grpSp>
          <p:nvGrpSpPr>
            <p:cNvPr id="601" name="Google Shape;601;p13"/>
            <p:cNvGrpSpPr/>
            <p:nvPr/>
          </p:nvGrpSpPr>
          <p:grpSpPr>
            <a:xfrm flipH="1">
              <a:off x="0" y="-1144"/>
              <a:ext cx="5973825" cy="5147286"/>
              <a:chOff x="3170025" y="-1144"/>
              <a:chExt cx="5973825" cy="5147286"/>
            </a:xfrm>
          </p:grpSpPr>
          <p:sp>
            <p:nvSpPr>
              <p:cNvPr id="602" name="Google Shape;602;p13"/>
              <p:cNvSpPr/>
              <p:nvPr/>
            </p:nvSpPr>
            <p:spPr>
              <a:xfrm>
                <a:off x="9143811" y="-113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13"/>
              <p:cNvSpPr/>
              <p:nvPr/>
            </p:nvSpPr>
            <p:spPr>
              <a:xfrm>
                <a:off x="3170032" y="285608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13"/>
              <p:cNvSpPr/>
              <p:nvPr/>
            </p:nvSpPr>
            <p:spPr>
              <a:xfrm>
                <a:off x="3170025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13"/>
              <p:cNvSpPr/>
              <p:nvPr/>
            </p:nvSpPr>
            <p:spPr>
              <a:xfrm>
                <a:off x="3454199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13"/>
              <p:cNvSpPr/>
              <p:nvPr/>
            </p:nvSpPr>
            <p:spPr>
              <a:xfrm>
                <a:off x="3739143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13"/>
              <p:cNvSpPr/>
              <p:nvPr/>
            </p:nvSpPr>
            <p:spPr>
              <a:xfrm>
                <a:off x="4023317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13"/>
              <p:cNvSpPr/>
              <p:nvPr/>
            </p:nvSpPr>
            <p:spPr>
              <a:xfrm>
                <a:off x="4308262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13"/>
              <p:cNvSpPr/>
              <p:nvPr/>
            </p:nvSpPr>
            <p:spPr>
              <a:xfrm>
                <a:off x="4592436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13"/>
              <p:cNvSpPr/>
              <p:nvPr/>
            </p:nvSpPr>
            <p:spPr>
              <a:xfrm>
                <a:off x="4876609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13"/>
              <p:cNvSpPr/>
              <p:nvPr/>
            </p:nvSpPr>
            <p:spPr>
              <a:xfrm>
                <a:off x="5161515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13"/>
              <p:cNvSpPr/>
              <p:nvPr/>
            </p:nvSpPr>
            <p:spPr>
              <a:xfrm>
                <a:off x="5445728" y="-1140"/>
                <a:ext cx="0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13"/>
              <p:cNvSpPr/>
              <p:nvPr/>
            </p:nvSpPr>
            <p:spPr>
              <a:xfrm>
                <a:off x="5730634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13"/>
              <p:cNvSpPr/>
              <p:nvPr/>
            </p:nvSpPr>
            <p:spPr>
              <a:xfrm>
                <a:off x="6014808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13"/>
              <p:cNvSpPr/>
              <p:nvPr/>
            </p:nvSpPr>
            <p:spPr>
              <a:xfrm>
                <a:off x="6298981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13"/>
              <p:cNvSpPr/>
              <p:nvPr/>
            </p:nvSpPr>
            <p:spPr>
              <a:xfrm>
                <a:off x="6583926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13"/>
              <p:cNvSpPr/>
              <p:nvPr/>
            </p:nvSpPr>
            <p:spPr>
              <a:xfrm>
                <a:off x="6868100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3"/>
              <p:cNvSpPr/>
              <p:nvPr/>
            </p:nvSpPr>
            <p:spPr>
              <a:xfrm>
                <a:off x="7152273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3"/>
              <p:cNvSpPr/>
              <p:nvPr/>
            </p:nvSpPr>
            <p:spPr>
              <a:xfrm>
                <a:off x="7437218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13"/>
              <p:cNvSpPr/>
              <p:nvPr/>
            </p:nvSpPr>
            <p:spPr>
              <a:xfrm>
                <a:off x="7721392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3"/>
              <p:cNvSpPr/>
              <p:nvPr/>
            </p:nvSpPr>
            <p:spPr>
              <a:xfrm>
                <a:off x="8006336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3"/>
              <p:cNvSpPr/>
              <p:nvPr/>
            </p:nvSpPr>
            <p:spPr>
              <a:xfrm>
                <a:off x="8290525" y="-1144"/>
                <a:ext cx="39" cy="2572139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3"/>
              <p:cNvSpPr/>
              <p:nvPr/>
            </p:nvSpPr>
            <p:spPr>
              <a:xfrm>
                <a:off x="8574695" y="-1144"/>
                <a:ext cx="39" cy="2572139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3"/>
              <p:cNvSpPr/>
              <p:nvPr/>
            </p:nvSpPr>
            <p:spPr>
              <a:xfrm>
                <a:off x="8859636" y="-1144"/>
                <a:ext cx="39" cy="2572139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3"/>
              <p:cNvSpPr/>
              <p:nvPr/>
            </p:nvSpPr>
            <p:spPr>
              <a:xfrm>
                <a:off x="8290557" y="2573261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3"/>
              <p:cNvSpPr/>
              <p:nvPr/>
            </p:nvSpPr>
            <p:spPr>
              <a:xfrm>
                <a:off x="8290557" y="2287322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3"/>
              <p:cNvSpPr/>
              <p:nvPr/>
            </p:nvSpPr>
            <p:spPr>
              <a:xfrm>
                <a:off x="8290557" y="2001345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3"/>
              <p:cNvSpPr/>
              <p:nvPr/>
            </p:nvSpPr>
            <p:spPr>
              <a:xfrm>
                <a:off x="8290557" y="1715367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3"/>
              <p:cNvSpPr/>
              <p:nvPr/>
            </p:nvSpPr>
            <p:spPr>
              <a:xfrm>
                <a:off x="8290557" y="1429428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3"/>
              <p:cNvSpPr/>
              <p:nvPr/>
            </p:nvSpPr>
            <p:spPr>
              <a:xfrm>
                <a:off x="8290557" y="1143450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3"/>
              <p:cNvSpPr/>
              <p:nvPr/>
            </p:nvSpPr>
            <p:spPr>
              <a:xfrm>
                <a:off x="3170032" y="857520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3"/>
              <p:cNvSpPr/>
              <p:nvPr/>
            </p:nvSpPr>
            <p:spPr>
              <a:xfrm>
                <a:off x="3170032" y="571545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3" name="Google Shape;633;p13"/>
            <p:cNvSpPr/>
            <p:nvPr/>
          </p:nvSpPr>
          <p:spPr>
            <a:xfrm flipH="1">
              <a:off x="5838675" y="0"/>
              <a:ext cx="3305700" cy="3352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3"/>
            <p:cNvSpPr/>
            <p:nvPr/>
          </p:nvSpPr>
          <p:spPr>
            <a:xfrm flipH="1">
              <a:off x="-300" y="2573950"/>
              <a:ext cx="4572300" cy="257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5" name="Google Shape;635;p13"/>
            <p:cNvGrpSpPr/>
            <p:nvPr/>
          </p:nvGrpSpPr>
          <p:grpSpPr>
            <a:xfrm>
              <a:off x="4575375" y="3477605"/>
              <a:ext cx="4568996" cy="1543447"/>
              <a:chOff x="4823024" y="3477260"/>
              <a:chExt cx="2971318" cy="1543447"/>
            </a:xfrm>
          </p:grpSpPr>
          <p:sp>
            <p:nvSpPr>
              <p:cNvPr id="636" name="Google Shape;636;p13"/>
              <p:cNvSpPr/>
              <p:nvPr/>
            </p:nvSpPr>
            <p:spPr>
              <a:xfrm>
                <a:off x="4823024" y="3477260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3"/>
              <p:cNvSpPr/>
              <p:nvPr/>
            </p:nvSpPr>
            <p:spPr>
              <a:xfrm>
                <a:off x="4823024" y="3617567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3"/>
              <p:cNvSpPr/>
              <p:nvPr/>
            </p:nvSpPr>
            <p:spPr>
              <a:xfrm>
                <a:off x="4823024" y="3757912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3"/>
              <p:cNvSpPr/>
              <p:nvPr/>
            </p:nvSpPr>
            <p:spPr>
              <a:xfrm>
                <a:off x="4823024" y="3898218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3"/>
              <p:cNvSpPr/>
              <p:nvPr/>
            </p:nvSpPr>
            <p:spPr>
              <a:xfrm>
                <a:off x="4823024" y="4038524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3"/>
              <p:cNvSpPr/>
              <p:nvPr/>
            </p:nvSpPr>
            <p:spPr>
              <a:xfrm>
                <a:off x="4823024" y="4178831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3"/>
              <p:cNvSpPr/>
              <p:nvPr/>
            </p:nvSpPr>
            <p:spPr>
              <a:xfrm>
                <a:off x="4823024" y="4319137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3"/>
              <p:cNvSpPr/>
              <p:nvPr/>
            </p:nvSpPr>
            <p:spPr>
              <a:xfrm>
                <a:off x="4823024" y="4459444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3"/>
              <p:cNvSpPr/>
              <p:nvPr/>
            </p:nvSpPr>
            <p:spPr>
              <a:xfrm>
                <a:off x="4823024" y="4599750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3"/>
              <p:cNvSpPr/>
              <p:nvPr/>
            </p:nvSpPr>
            <p:spPr>
              <a:xfrm>
                <a:off x="4823024" y="4740056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3"/>
              <p:cNvSpPr/>
              <p:nvPr/>
            </p:nvSpPr>
            <p:spPr>
              <a:xfrm>
                <a:off x="4823024" y="4880363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3"/>
              <p:cNvSpPr/>
              <p:nvPr/>
            </p:nvSpPr>
            <p:spPr>
              <a:xfrm>
                <a:off x="4823024" y="5020669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48" name="Google Shape;648;p13"/>
          <p:cNvGrpSpPr/>
          <p:nvPr/>
        </p:nvGrpSpPr>
        <p:grpSpPr>
          <a:xfrm>
            <a:off x="720000" y="540000"/>
            <a:ext cx="7780200" cy="4140600"/>
            <a:chOff x="720000" y="540000"/>
            <a:chExt cx="7780200" cy="4140600"/>
          </a:xfrm>
        </p:grpSpPr>
        <p:sp>
          <p:nvSpPr>
            <p:cNvPr id="649" name="Google Shape;649;p13"/>
            <p:cNvSpPr/>
            <p:nvPr/>
          </p:nvSpPr>
          <p:spPr>
            <a:xfrm>
              <a:off x="796200" y="616200"/>
              <a:ext cx="7704000" cy="40644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3"/>
            <p:cNvSpPr/>
            <p:nvPr/>
          </p:nvSpPr>
          <p:spPr>
            <a:xfrm>
              <a:off x="720000" y="540000"/>
              <a:ext cx="7704000" cy="40644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" name="Google Shape;651;p13"/>
          <p:cNvSpPr txBox="1">
            <a:spLocks noGrp="1"/>
          </p:cNvSpPr>
          <p:nvPr>
            <p:ph type="title" hasCustomPrompt="1"/>
          </p:nvPr>
        </p:nvSpPr>
        <p:spPr>
          <a:xfrm>
            <a:off x="1706999" y="1781175"/>
            <a:ext cx="1008300" cy="7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652" name="Google Shape;652;p13"/>
          <p:cNvSpPr txBox="1">
            <a:spLocks noGrp="1"/>
          </p:cNvSpPr>
          <p:nvPr>
            <p:ph type="subTitle" idx="1"/>
          </p:nvPr>
        </p:nvSpPr>
        <p:spPr>
          <a:xfrm>
            <a:off x="1157249" y="2838450"/>
            <a:ext cx="21078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653" name="Google Shape;653;p13"/>
          <p:cNvSpPr txBox="1">
            <a:spLocks noGrp="1"/>
          </p:cNvSpPr>
          <p:nvPr>
            <p:ph type="subTitle" idx="2"/>
          </p:nvPr>
        </p:nvSpPr>
        <p:spPr>
          <a:xfrm>
            <a:off x="1157249" y="3209900"/>
            <a:ext cx="2107800" cy="7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13"/>
          <p:cNvSpPr txBox="1">
            <a:spLocks noGrp="1"/>
          </p:cNvSpPr>
          <p:nvPr>
            <p:ph type="title" idx="3" hasCustomPrompt="1"/>
          </p:nvPr>
        </p:nvSpPr>
        <p:spPr>
          <a:xfrm>
            <a:off x="4067850" y="3248564"/>
            <a:ext cx="1008300" cy="7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655" name="Google Shape;655;p13"/>
          <p:cNvSpPr txBox="1">
            <a:spLocks noGrp="1"/>
          </p:cNvSpPr>
          <p:nvPr>
            <p:ph type="subTitle" idx="4"/>
          </p:nvPr>
        </p:nvSpPr>
        <p:spPr>
          <a:xfrm>
            <a:off x="3518100" y="1676789"/>
            <a:ext cx="21078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656" name="Google Shape;656;p13"/>
          <p:cNvSpPr txBox="1">
            <a:spLocks noGrp="1"/>
          </p:cNvSpPr>
          <p:nvPr>
            <p:ph type="subTitle" idx="5"/>
          </p:nvPr>
        </p:nvSpPr>
        <p:spPr>
          <a:xfrm>
            <a:off x="3518100" y="2048264"/>
            <a:ext cx="2107800" cy="7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57" name="Google Shape;657;p13"/>
          <p:cNvSpPr txBox="1">
            <a:spLocks noGrp="1"/>
          </p:cNvSpPr>
          <p:nvPr>
            <p:ph type="title" idx="6" hasCustomPrompt="1"/>
          </p:nvPr>
        </p:nvSpPr>
        <p:spPr>
          <a:xfrm>
            <a:off x="6428701" y="1781175"/>
            <a:ext cx="1008300" cy="7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658" name="Google Shape;658;p13"/>
          <p:cNvSpPr txBox="1">
            <a:spLocks noGrp="1"/>
          </p:cNvSpPr>
          <p:nvPr>
            <p:ph type="subTitle" idx="7"/>
          </p:nvPr>
        </p:nvSpPr>
        <p:spPr>
          <a:xfrm>
            <a:off x="5878951" y="2838450"/>
            <a:ext cx="21078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659" name="Google Shape;659;p13"/>
          <p:cNvSpPr txBox="1">
            <a:spLocks noGrp="1"/>
          </p:cNvSpPr>
          <p:nvPr>
            <p:ph type="subTitle" idx="8"/>
          </p:nvPr>
        </p:nvSpPr>
        <p:spPr>
          <a:xfrm>
            <a:off x="5878951" y="3209900"/>
            <a:ext cx="2107800" cy="7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13"/>
          <p:cNvSpPr txBox="1">
            <a:spLocks noGrp="1"/>
          </p:cNvSpPr>
          <p:nvPr>
            <p:ph type="title" idx="9"/>
          </p:nvPr>
        </p:nvSpPr>
        <p:spPr>
          <a:xfrm>
            <a:off x="720000" y="777240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"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2" name="Google Shape;662;p14"/>
          <p:cNvGrpSpPr/>
          <p:nvPr/>
        </p:nvGrpSpPr>
        <p:grpSpPr>
          <a:xfrm>
            <a:off x="2526907" y="-3675"/>
            <a:ext cx="2950737" cy="481082"/>
            <a:chOff x="798157" y="184198"/>
            <a:chExt cx="2950737" cy="425548"/>
          </a:xfrm>
        </p:grpSpPr>
        <p:sp>
          <p:nvSpPr>
            <p:cNvPr id="663" name="Google Shape;663;p14"/>
            <p:cNvSpPr/>
            <p:nvPr/>
          </p:nvSpPr>
          <p:spPr>
            <a:xfrm>
              <a:off x="798157" y="463306"/>
              <a:ext cx="2950737" cy="146440"/>
            </a:xfrm>
            <a:custGeom>
              <a:avLst/>
              <a:gdLst/>
              <a:ahLst/>
              <a:cxnLst/>
              <a:rect l="l" t="t" r="r" b="b"/>
              <a:pathLst>
                <a:path w="76558" h="3796" fill="none" extrusionOk="0">
                  <a:moveTo>
                    <a:pt x="76558" y="3795"/>
                  </a:moveTo>
                  <a:lnTo>
                    <a:pt x="66991" y="0"/>
                  </a:lnTo>
                  <a:lnTo>
                    <a:pt x="57423" y="3795"/>
                  </a:lnTo>
                  <a:lnTo>
                    <a:pt x="47856" y="0"/>
                  </a:lnTo>
                  <a:lnTo>
                    <a:pt x="38289" y="3795"/>
                  </a:lnTo>
                  <a:lnTo>
                    <a:pt x="28722" y="0"/>
                  </a:lnTo>
                  <a:lnTo>
                    <a:pt x="19155" y="3795"/>
                  </a:lnTo>
                  <a:lnTo>
                    <a:pt x="9588" y="0"/>
                  </a:lnTo>
                  <a:lnTo>
                    <a:pt x="1" y="3795"/>
                  </a:lnTo>
                </a:path>
              </a:pathLst>
            </a:custGeom>
            <a:noFill/>
            <a:ln w="76200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4"/>
            <p:cNvSpPr/>
            <p:nvPr/>
          </p:nvSpPr>
          <p:spPr>
            <a:xfrm>
              <a:off x="798157" y="184198"/>
              <a:ext cx="2950737" cy="147212"/>
            </a:xfrm>
            <a:custGeom>
              <a:avLst/>
              <a:gdLst/>
              <a:ahLst/>
              <a:cxnLst/>
              <a:rect l="l" t="t" r="r" b="b"/>
              <a:pathLst>
                <a:path w="76558" h="3816" fill="none" extrusionOk="0">
                  <a:moveTo>
                    <a:pt x="76558" y="3816"/>
                  </a:moveTo>
                  <a:lnTo>
                    <a:pt x="66991" y="1"/>
                  </a:lnTo>
                  <a:lnTo>
                    <a:pt x="57423" y="3816"/>
                  </a:lnTo>
                  <a:lnTo>
                    <a:pt x="47856" y="1"/>
                  </a:lnTo>
                  <a:lnTo>
                    <a:pt x="38289" y="3816"/>
                  </a:lnTo>
                  <a:lnTo>
                    <a:pt x="28722" y="1"/>
                  </a:lnTo>
                  <a:lnTo>
                    <a:pt x="19155" y="3816"/>
                  </a:lnTo>
                  <a:lnTo>
                    <a:pt x="9588" y="1"/>
                  </a:lnTo>
                  <a:lnTo>
                    <a:pt x="1" y="3816"/>
                  </a:lnTo>
                </a:path>
              </a:pathLst>
            </a:custGeom>
            <a:noFill/>
            <a:ln w="76200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5" name="Google Shape;665;p14"/>
          <p:cNvSpPr/>
          <p:nvPr/>
        </p:nvSpPr>
        <p:spPr>
          <a:xfrm>
            <a:off x="-300" y="-2276"/>
            <a:ext cx="2646300" cy="335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6" name="Google Shape;666;p14"/>
          <p:cNvGrpSpPr/>
          <p:nvPr/>
        </p:nvGrpSpPr>
        <p:grpSpPr>
          <a:xfrm>
            <a:off x="2526907" y="4439611"/>
            <a:ext cx="2950737" cy="703885"/>
            <a:chOff x="798157" y="-94139"/>
            <a:chExt cx="2950737" cy="703885"/>
          </a:xfrm>
        </p:grpSpPr>
        <p:sp>
          <p:nvSpPr>
            <p:cNvPr id="667" name="Google Shape;667;p14"/>
            <p:cNvSpPr/>
            <p:nvPr/>
          </p:nvSpPr>
          <p:spPr>
            <a:xfrm>
              <a:off x="798157" y="463306"/>
              <a:ext cx="2950737" cy="146440"/>
            </a:xfrm>
            <a:custGeom>
              <a:avLst/>
              <a:gdLst/>
              <a:ahLst/>
              <a:cxnLst/>
              <a:rect l="l" t="t" r="r" b="b"/>
              <a:pathLst>
                <a:path w="76558" h="3796" fill="none" extrusionOk="0">
                  <a:moveTo>
                    <a:pt x="76558" y="3795"/>
                  </a:moveTo>
                  <a:lnTo>
                    <a:pt x="66991" y="0"/>
                  </a:lnTo>
                  <a:lnTo>
                    <a:pt x="57423" y="3795"/>
                  </a:lnTo>
                  <a:lnTo>
                    <a:pt x="47856" y="0"/>
                  </a:lnTo>
                  <a:lnTo>
                    <a:pt x="38289" y="3795"/>
                  </a:lnTo>
                  <a:lnTo>
                    <a:pt x="28722" y="0"/>
                  </a:lnTo>
                  <a:lnTo>
                    <a:pt x="19155" y="3795"/>
                  </a:lnTo>
                  <a:lnTo>
                    <a:pt x="9588" y="0"/>
                  </a:lnTo>
                  <a:lnTo>
                    <a:pt x="1" y="379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4"/>
            <p:cNvSpPr/>
            <p:nvPr/>
          </p:nvSpPr>
          <p:spPr>
            <a:xfrm>
              <a:off x="798157" y="184198"/>
              <a:ext cx="2950737" cy="147212"/>
            </a:xfrm>
            <a:custGeom>
              <a:avLst/>
              <a:gdLst/>
              <a:ahLst/>
              <a:cxnLst/>
              <a:rect l="l" t="t" r="r" b="b"/>
              <a:pathLst>
                <a:path w="76558" h="3816" fill="none" extrusionOk="0">
                  <a:moveTo>
                    <a:pt x="76558" y="3816"/>
                  </a:moveTo>
                  <a:lnTo>
                    <a:pt x="66991" y="1"/>
                  </a:lnTo>
                  <a:lnTo>
                    <a:pt x="57423" y="3816"/>
                  </a:lnTo>
                  <a:lnTo>
                    <a:pt x="47856" y="1"/>
                  </a:lnTo>
                  <a:lnTo>
                    <a:pt x="38289" y="3816"/>
                  </a:lnTo>
                  <a:lnTo>
                    <a:pt x="28722" y="1"/>
                  </a:lnTo>
                  <a:lnTo>
                    <a:pt x="19155" y="3816"/>
                  </a:lnTo>
                  <a:lnTo>
                    <a:pt x="9588" y="1"/>
                  </a:lnTo>
                  <a:lnTo>
                    <a:pt x="1" y="381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4"/>
            <p:cNvSpPr/>
            <p:nvPr/>
          </p:nvSpPr>
          <p:spPr>
            <a:xfrm>
              <a:off x="798157" y="-94139"/>
              <a:ext cx="2950737" cy="146440"/>
            </a:xfrm>
            <a:custGeom>
              <a:avLst/>
              <a:gdLst/>
              <a:ahLst/>
              <a:cxnLst/>
              <a:rect l="l" t="t" r="r" b="b"/>
              <a:pathLst>
                <a:path w="76558" h="3796" fill="none" extrusionOk="0">
                  <a:moveTo>
                    <a:pt x="76558" y="3796"/>
                  </a:moveTo>
                  <a:lnTo>
                    <a:pt x="66991" y="1"/>
                  </a:lnTo>
                  <a:lnTo>
                    <a:pt x="57423" y="3796"/>
                  </a:lnTo>
                  <a:lnTo>
                    <a:pt x="47856" y="1"/>
                  </a:lnTo>
                  <a:lnTo>
                    <a:pt x="38289" y="3796"/>
                  </a:lnTo>
                  <a:lnTo>
                    <a:pt x="28722" y="1"/>
                  </a:lnTo>
                  <a:lnTo>
                    <a:pt x="19155" y="3796"/>
                  </a:lnTo>
                  <a:lnTo>
                    <a:pt x="9588" y="1"/>
                  </a:lnTo>
                  <a:lnTo>
                    <a:pt x="1" y="379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0" name="Google Shape;670;p14"/>
          <p:cNvSpPr/>
          <p:nvPr/>
        </p:nvSpPr>
        <p:spPr>
          <a:xfrm flipH="1">
            <a:off x="5391600" y="-3675"/>
            <a:ext cx="3752400" cy="514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1" name="Google Shape;671;p14"/>
          <p:cNvGrpSpPr/>
          <p:nvPr/>
        </p:nvGrpSpPr>
        <p:grpSpPr>
          <a:xfrm>
            <a:off x="262" y="3350525"/>
            <a:ext cx="5391474" cy="1794900"/>
            <a:chOff x="238" y="3350525"/>
            <a:chExt cx="2647812" cy="1794900"/>
          </a:xfrm>
        </p:grpSpPr>
        <p:sp>
          <p:nvSpPr>
            <p:cNvPr id="672" name="Google Shape;672;p14"/>
            <p:cNvSpPr/>
            <p:nvPr/>
          </p:nvSpPr>
          <p:spPr>
            <a:xfrm>
              <a:off x="250" y="3350525"/>
              <a:ext cx="2647800" cy="179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3" name="Google Shape;673;p14"/>
            <p:cNvGrpSpPr/>
            <p:nvPr/>
          </p:nvGrpSpPr>
          <p:grpSpPr>
            <a:xfrm flipH="1">
              <a:off x="238" y="3477538"/>
              <a:ext cx="2647742" cy="1543447"/>
              <a:chOff x="4823024" y="3477260"/>
              <a:chExt cx="2971318" cy="1543447"/>
            </a:xfrm>
          </p:grpSpPr>
          <p:sp>
            <p:nvSpPr>
              <p:cNvPr id="674" name="Google Shape;674;p14"/>
              <p:cNvSpPr/>
              <p:nvPr/>
            </p:nvSpPr>
            <p:spPr>
              <a:xfrm>
                <a:off x="4823024" y="3477260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4"/>
              <p:cNvSpPr/>
              <p:nvPr/>
            </p:nvSpPr>
            <p:spPr>
              <a:xfrm>
                <a:off x="4823024" y="3617567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4"/>
              <p:cNvSpPr/>
              <p:nvPr/>
            </p:nvSpPr>
            <p:spPr>
              <a:xfrm>
                <a:off x="4823024" y="3757912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4"/>
              <p:cNvSpPr/>
              <p:nvPr/>
            </p:nvSpPr>
            <p:spPr>
              <a:xfrm>
                <a:off x="4823024" y="3898218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4"/>
              <p:cNvSpPr/>
              <p:nvPr/>
            </p:nvSpPr>
            <p:spPr>
              <a:xfrm>
                <a:off x="4823024" y="4038524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4"/>
              <p:cNvSpPr/>
              <p:nvPr/>
            </p:nvSpPr>
            <p:spPr>
              <a:xfrm>
                <a:off x="4823024" y="4178831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4"/>
              <p:cNvSpPr/>
              <p:nvPr/>
            </p:nvSpPr>
            <p:spPr>
              <a:xfrm>
                <a:off x="4823024" y="4319137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0"/>
                    </a:moveTo>
                    <a:lnTo>
                      <a:pt x="77091" y="0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4"/>
              <p:cNvSpPr/>
              <p:nvPr/>
            </p:nvSpPr>
            <p:spPr>
              <a:xfrm>
                <a:off x="4823024" y="4459444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4"/>
              <p:cNvSpPr/>
              <p:nvPr/>
            </p:nvSpPr>
            <p:spPr>
              <a:xfrm>
                <a:off x="4823024" y="4599750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4"/>
              <p:cNvSpPr/>
              <p:nvPr/>
            </p:nvSpPr>
            <p:spPr>
              <a:xfrm>
                <a:off x="4823024" y="4740056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4"/>
              <p:cNvSpPr/>
              <p:nvPr/>
            </p:nvSpPr>
            <p:spPr>
              <a:xfrm>
                <a:off x="4823024" y="4880363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4"/>
              <p:cNvSpPr/>
              <p:nvPr/>
            </p:nvSpPr>
            <p:spPr>
              <a:xfrm>
                <a:off x="4823024" y="5020669"/>
                <a:ext cx="2971318" cy="39"/>
              </a:xfrm>
              <a:custGeom>
                <a:avLst/>
                <a:gdLst/>
                <a:ahLst/>
                <a:cxnLst/>
                <a:rect l="l" t="t" r="r" b="b"/>
                <a:pathLst>
                  <a:path w="77092" h="1" fill="none" extrusionOk="0">
                    <a:moveTo>
                      <a:pt x="0" y="1"/>
                    </a:moveTo>
                    <a:lnTo>
                      <a:pt x="77091" y="1"/>
                    </a:lnTo>
                  </a:path>
                </a:pathLst>
              </a:custGeom>
              <a:noFill/>
              <a:ln w="445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6" name="Google Shape;686;p14"/>
          <p:cNvSpPr/>
          <p:nvPr/>
        </p:nvSpPr>
        <p:spPr>
          <a:xfrm>
            <a:off x="872400" y="613475"/>
            <a:ext cx="7632300" cy="406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14"/>
          <p:cNvSpPr/>
          <p:nvPr/>
        </p:nvSpPr>
        <p:spPr>
          <a:xfrm>
            <a:off x="720000" y="540000"/>
            <a:ext cx="7708500" cy="4064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14"/>
          <p:cNvSpPr txBox="1">
            <a:spLocks noGrp="1"/>
          </p:cNvSpPr>
          <p:nvPr>
            <p:ph type="title"/>
          </p:nvPr>
        </p:nvSpPr>
        <p:spPr>
          <a:xfrm>
            <a:off x="720000" y="777240"/>
            <a:ext cx="77085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sp>
        <p:nvSpPr>
          <p:cNvPr id="689" name="Google Shape;689;p14"/>
          <p:cNvSpPr txBox="1">
            <a:spLocks noGrp="1"/>
          </p:cNvSpPr>
          <p:nvPr>
            <p:ph type="subTitle" idx="1"/>
          </p:nvPr>
        </p:nvSpPr>
        <p:spPr>
          <a:xfrm>
            <a:off x="914324" y="2838425"/>
            <a:ext cx="212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690" name="Google Shape;690;p14"/>
          <p:cNvSpPr txBox="1">
            <a:spLocks noGrp="1"/>
          </p:cNvSpPr>
          <p:nvPr>
            <p:ph type="subTitle" idx="2"/>
          </p:nvPr>
        </p:nvSpPr>
        <p:spPr>
          <a:xfrm>
            <a:off x="914325" y="3209900"/>
            <a:ext cx="2123400" cy="9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1" name="Google Shape;691;p14"/>
          <p:cNvSpPr txBox="1">
            <a:spLocks noGrp="1"/>
          </p:cNvSpPr>
          <p:nvPr>
            <p:ph type="subTitle" idx="3"/>
          </p:nvPr>
        </p:nvSpPr>
        <p:spPr>
          <a:xfrm>
            <a:off x="3510300" y="2838425"/>
            <a:ext cx="212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692" name="Google Shape;692;p14"/>
          <p:cNvSpPr txBox="1">
            <a:spLocks noGrp="1"/>
          </p:cNvSpPr>
          <p:nvPr>
            <p:ph type="subTitle" idx="4"/>
          </p:nvPr>
        </p:nvSpPr>
        <p:spPr>
          <a:xfrm>
            <a:off x="3510300" y="3209900"/>
            <a:ext cx="2123400" cy="9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3" name="Google Shape;693;p14"/>
          <p:cNvSpPr txBox="1">
            <a:spLocks noGrp="1"/>
          </p:cNvSpPr>
          <p:nvPr>
            <p:ph type="subTitle" idx="5"/>
          </p:nvPr>
        </p:nvSpPr>
        <p:spPr>
          <a:xfrm>
            <a:off x="6106276" y="2838425"/>
            <a:ext cx="212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694" name="Google Shape;694;p14"/>
          <p:cNvSpPr txBox="1">
            <a:spLocks noGrp="1"/>
          </p:cNvSpPr>
          <p:nvPr>
            <p:ph type="subTitle" idx="6"/>
          </p:nvPr>
        </p:nvSpPr>
        <p:spPr>
          <a:xfrm>
            <a:off x="6106276" y="3209900"/>
            <a:ext cx="2123400" cy="9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95" name="Google Shape;695;p14"/>
          <p:cNvSpPr txBox="1">
            <a:spLocks noGrp="1"/>
          </p:cNvSpPr>
          <p:nvPr>
            <p:ph type="title" idx="7" hasCustomPrompt="1"/>
          </p:nvPr>
        </p:nvSpPr>
        <p:spPr>
          <a:xfrm>
            <a:off x="1689825" y="1961475"/>
            <a:ext cx="572400" cy="5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696" name="Google Shape;696;p14"/>
          <p:cNvSpPr txBox="1">
            <a:spLocks noGrp="1"/>
          </p:cNvSpPr>
          <p:nvPr>
            <p:ph type="title" idx="8" hasCustomPrompt="1"/>
          </p:nvPr>
        </p:nvSpPr>
        <p:spPr>
          <a:xfrm>
            <a:off x="4285800" y="1961475"/>
            <a:ext cx="572400" cy="5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  <p:sp>
        <p:nvSpPr>
          <p:cNvPr id="697" name="Google Shape;697;p14"/>
          <p:cNvSpPr txBox="1">
            <a:spLocks noGrp="1"/>
          </p:cNvSpPr>
          <p:nvPr>
            <p:ph type="title" idx="9" hasCustomPrompt="1"/>
          </p:nvPr>
        </p:nvSpPr>
        <p:spPr>
          <a:xfrm>
            <a:off x="6881775" y="1961475"/>
            <a:ext cx="572400" cy="5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1"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" name="Google Shape;788;p16"/>
          <p:cNvGrpSpPr/>
          <p:nvPr/>
        </p:nvGrpSpPr>
        <p:grpSpPr>
          <a:xfrm>
            <a:off x="-637" y="-2276"/>
            <a:ext cx="9145274" cy="5147280"/>
            <a:chOff x="-637" y="-2276"/>
            <a:chExt cx="9145274" cy="5147280"/>
          </a:xfrm>
        </p:grpSpPr>
        <p:grpSp>
          <p:nvGrpSpPr>
            <p:cNvPr id="789" name="Google Shape;789;p16"/>
            <p:cNvGrpSpPr/>
            <p:nvPr/>
          </p:nvGrpSpPr>
          <p:grpSpPr>
            <a:xfrm>
              <a:off x="3170819" y="-2276"/>
              <a:ext cx="5973818" cy="5147280"/>
              <a:chOff x="5751" y="-2276"/>
              <a:chExt cx="5973818" cy="5147280"/>
            </a:xfrm>
          </p:grpSpPr>
          <p:sp>
            <p:nvSpPr>
              <p:cNvPr id="790" name="Google Shape;790;p16"/>
              <p:cNvSpPr/>
              <p:nvPr/>
            </p:nvSpPr>
            <p:spPr>
              <a:xfrm>
                <a:off x="5979530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16"/>
              <p:cNvSpPr/>
              <p:nvPr/>
            </p:nvSpPr>
            <p:spPr>
              <a:xfrm>
                <a:off x="5751" y="284471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16"/>
              <p:cNvSpPr/>
              <p:nvPr/>
            </p:nvSpPr>
            <p:spPr>
              <a:xfrm>
                <a:off x="5751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16"/>
              <p:cNvSpPr/>
              <p:nvPr/>
            </p:nvSpPr>
            <p:spPr>
              <a:xfrm>
                <a:off x="289925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16"/>
              <p:cNvSpPr/>
              <p:nvPr/>
            </p:nvSpPr>
            <p:spPr>
              <a:xfrm>
                <a:off x="574869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16"/>
              <p:cNvSpPr/>
              <p:nvPr/>
            </p:nvSpPr>
            <p:spPr>
              <a:xfrm>
                <a:off x="859043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16"/>
              <p:cNvSpPr/>
              <p:nvPr/>
            </p:nvSpPr>
            <p:spPr>
              <a:xfrm>
                <a:off x="1143988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16"/>
              <p:cNvSpPr/>
              <p:nvPr/>
            </p:nvSpPr>
            <p:spPr>
              <a:xfrm>
                <a:off x="1428162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16"/>
              <p:cNvSpPr/>
              <p:nvPr/>
            </p:nvSpPr>
            <p:spPr>
              <a:xfrm>
                <a:off x="1712336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16"/>
              <p:cNvSpPr/>
              <p:nvPr/>
            </p:nvSpPr>
            <p:spPr>
              <a:xfrm>
                <a:off x="1997242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16"/>
              <p:cNvSpPr/>
              <p:nvPr/>
            </p:nvSpPr>
            <p:spPr>
              <a:xfrm>
                <a:off x="2281454" y="-2276"/>
                <a:ext cx="0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16"/>
              <p:cNvSpPr/>
              <p:nvPr/>
            </p:nvSpPr>
            <p:spPr>
              <a:xfrm>
                <a:off x="2566360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16"/>
              <p:cNvSpPr/>
              <p:nvPr/>
            </p:nvSpPr>
            <p:spPr>
              <a:xfrm>
                <a:off x="2850534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16"/>
              <p:cNvSpPr/>
              <p:nvPr/>
            </p:nvSpPr>
            <p:spPr>
              <a:xfrm>
                <a:off x="3134708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16"/>
              <p:cNvSpPr/>
              <p:nvPr/>
            </p:nvSpPr>
            <p:spPr>
              <a:xfrm>
                <a:off x="3419653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16"/>
              <p:cNvSpPr/>
              <p:nvPr/>
            </p:nvSpPr>
            <p:spPr>
              <a:xfrm>
                <a:off x="3703827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16"/>
              <p:cNvSpPr/>
              <p:nvPr/>
            </p:nvSpPr>
            <p:spPr>
              <a:xfrm>
                <a:off x="3988001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16"/>
              <p:cNvSpPr/>
              <p:nvPr/>
            </p:nvSpPr>
            <p:spPr>
              <a:xfrm>
                <a:off x="4272945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16"/>
              <p:cNvSpPr/>
              <p:nvPr/>
            </p:nvSpPr>
            <p:spPr>
              <a:xfrm>
                <a:off x="4557119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16"/>
              <p:cNvSpPr/>
              <p:nvPr/>
            </p:nvSpPr>
            <p:spPr>
              <a:xfrm>
                <a:off x="4842064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16"/>
              <p:cNvSpPr/>
              <p:nvPr/>
            </p:nvSpPr>
            <p:spPr>
              <a:xfrm>
                <a:off x="5126238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16"/>
              <p:cNvSpPr/>
              <p:nvPr/>
            </p:nvSpPr>
            <p:spPr>
              <a:xfrm>
                <a:off x="5410411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16"/>
              <p:cNvSpPr/>
              <p:nvPr/>
            </p:nvSpPr>
            <p:spPr>
              <a:xfrm>
                <a:off x="5695356" y="-2276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16"/>
              <p:cNvSpPr/>
              <p:nvPr/>
            </p:nvSpPr>
            <p:spPr>
              <a:xfrm>
                <a:off x="5751" y="2858091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16"/>
              <p:cNvSpPr/>
              <p:nvPr/>
            </p:nvSpPr>
            <p:spPr>
              <a:xfrm>
                <a:off x="5751" y="2572116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16"/>
              <p:cNvSpPr/>
              <p:nvPr/>
            </p:nvSpPr>
            <p:spPr>
              <a:xfrm>
                <a:off x="5751" y="2286180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16"/>
              <p:cNvSpPr/>
              <p:nvPr/>
            </p:nvSpPr>
            <p:spPr>
              <a:xfrm>
                <a:off x="5751" y="2000205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16"/>
              <p:cNvSpPr/>
              <p:nvPr/>
            </p:nvSpPr>
            <p:spPr>
              <a:xfrm>
                <a:off x="5751" y="1714230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16"/>
              <p:cNvSpPr/>
              <p:nvPr/>
            </p:nvSpPr>
            <p:spPr>
              <a:xfrm>
                <a:off x="5751" y="1428294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16"/>
              <p:cNvSpPr/>
              <p:nvPr/>
            </p:nvSpPr>
            <p:spPr>
              <a:xfrm>
                <a:off x="5751" y="4287118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16"/>
              <p:cNvSpPr/>
              <p:nvPr/>
            </p:nvSpPr>
            <p:spPr>
              <a:xfrm>
                <a:off x="5751" y="4001143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16"/>
              <p:cNvSpPr/>
              <p:nvPr/>
            </p:nvSpPr>
            <p:spPr>
              <a:xfrm>
                <a:off x="5751" y="3715939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16"/>
              <p:cNvSpPr/>
              <p:nvPr/>
            </p:nvSpPr>
            <p:spPr>
              <a:xfrm>
                <a:off x="5751" y="3430003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16"/>
              <p:cNvSpPr/>
              <p:nvPr/>
            </p:nvSpPr>
            <p:spPr>
              <a:xfrm>
                <a:off x="5751" y="4859029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16"/>
              <p:cNvSpPr/>
              <p:nvPr/>
            </p:nvSpPr>
            <p:spPr>
              <a:xfrm>
                <a:off x="5751" y="4573054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16"/>
              <p:cNvSpPr/>
              <p:nvPr/>
            </p:nvSpPr>
            <p:spPr>
              <a:xfrm>
                <a:off x="5751" y="3144028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16"/>
              <p:cNvSpPr/>
              <p:nvPr/>
            </p:nvSpPr>
            <p:spPr>
              <a:xfrm>
                <a:off x="5751" y="1142319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16"/>
              <p:cNvSpPr/>
              <p:nvPr/>
            </p:nvSpPr>
            <p:spPr>
              <a:xfrm>
                <a:off x="5751" y="856382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16"/>
              <p:cNvSpPr/>
              <p:nvPr/>
            </p:nvSpPr>
            <p:spPr>
              <a:xfrm>
                <a:off x="5751" y="570407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29" name="Google Shape;829;p16"/>
            <p:cNvSpPr/>
            <p:nvPr/>
          </p:nvSpPr>
          <p:spPr>
            <a:xfrm>
              <a:off x="-637" y="-2275"/>
              <a:ext cx="3355800" cy="335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6"/>
            <p:cNvSpPr/>
            <p:nvPr/>
          </p:nvSpPr>
          <p:spPr>
            <a:xfrm>
              <a:off x="5751" y="5144966"/>
              <a:ext cx="5972276" cy="39"/>
            </a:xfrm>
            <a:custGeom>
              <a:avLst/>
              <a:gdLst/>
              <a:ahLst/>
              <a:cxnLst/>
              <a:rect l="l" t="t" r="r" b="b"/>
              <a:pathLst>
                <a:path w="154953" h="1" fill="none" extrusionOk="0">
                  <a:moveTo>
                    <a:pt x="0" y="1"/>
                  </a:moveTo>
                  <a:lnTo>
                    <a:pt x="154953" y="1"/>
                  </a:lnTo>
                </a:path>
              </a:pathLst>
            </a:custGeom>
            <a:noFill/>
            <a:ln w="2475" cap="flat" cmpd="sng">
              <a:solidFill>
                <a:srgbClr val="0B0B0B"/>
              </a:solidFill>
              <a:prstDash val="solid"/>
              <a:miter lim="1976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6"/>
            <p:cNvSpPr/>
            <p:nvPr/>
          </p:nvSpPr>
          <p:spPr>
            <a:xfrm>
              <a:off x="6444477" y="159000"/>
              <a:ext cx="2514900" cy="251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32" name="Google Shape;832;p16"/>
            <p:cNvGrpSpPr/>
            <p:nvPr/>
          </p:nvGrpSpPr>
          <p:grpSpPr>
            <a:xfrm>
              <a:off x="-637" y="2921359"/>
              <a:ext cx="3191912" cy="2223646"/>
              <a:chOff x="-637" y="2921359"/>
              <a:chExt cx="3191912" cy="2223646"/>
            </a:xfrm>
          </p:grpSpPr>
          <p:sp>
            <p:nvSpPr>
              <p:cNvPr id="833" name="Google Shape;833;p16"/>
              <p:cNvSpPr/>
              <p:nvPr/>
            </p:nvSpPr>
            <p:spPr>
              <a:xfrm>
                <a:off x="-637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16"/>
              <p:cNvSpPr/>
              <p:nvPr/>
            </p:nvSpPr>
            <p:spPr>
              <a:xfrm>
                <a:off x="182878" y="2921359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16"/>
              <p:cNvSpPr/>
              <p:nvPr/>
            </p:nvSpPr>
            <p:spPr>
              <a:xfrm>
                <a:off x="367126" y="2921359"/>
                <a:ext cx="67064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39" y="57641"/>
                    </a:lnTo>
                    <a:lnTo>
                      <a:pt x="1739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16"/>
              <p:cNvSpPr/>
              <p:nvPr/>
            </p:nvSpPr>
            <p:spPr>
              <a:xfrm>
                <a:off x="550603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16"/>
              <p:cNvSpPr/>
              <p:nvPr/>
            </p:nvSpPr>
            <p:spPr>
              <a:xfrm>
                <a:off x="734118" y="2921359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16"/>
              <p:cNvSpPr/>
              <p:nvPr/>
            </p:nvSpPr>
            <p:spPr>
              <a:xfrm>
                <a:off x="918366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16"/>
              <p:cNvSpPr/>
              <p:nvPr/>
            </p:nvSpPr>
            <p:spPr>
              <a:xfrm>
                <a:off x="1101881" y="2921359"/>
                <a:ext cx="67873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16"/>
              <p:cNvSpPr/>
              <p:nvPr/>
            </p:nvSpPr>
            <p:spPr>
              <a:xfrm>
                <a:off x="1286167" y="2921359"/>
                <a:ext cx="67064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16"/>
              <p:cNvSpPr/>
              <p:nvPr/>
            </p:nvSpPr>
            <p:spPr>
              <a:xfrm>
                <a:off x="1469644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16"/>
              <p:cNvSpPr/>
              <p:nvPr/>
            </p:nvSpPr>
            <p:spPr>
              <a:xfrm>
                <a:off x="1653159" y="2921359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16"/>
              <p:cNvSpPr/>
              <p:nvPr/>
            </p:nvSpPr>
            <p:spPr>
              <a:xfrm>
                <a:off x="1837407" y="2921359"/>
                <a:ext cx="67064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39" y="57641"/>
                    </a:lnTo>
                    <a:lnTo>
                      <a:pt x="1739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16"/>
              <p:cNvSpPr/>
              <p:nvPr/>
            </p:nvSpPr>
            <p:spPr>
              <a:xfrm>
                <a:off x="2020884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16"/>
              <p:cNvSpPr/>
              <p:nvPr/>
            </p:nvSpPr>
            <p:spPr>
              <a:xfrm>
                <a:off x="2204399" y="2921359"/>
                <a:ext cx="67835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16"/>
              <p:cNvSpPr/>
              <p:nvPr/>
            </p:nvSpPr>
            <p:spPr>
              <a:xfrm>
                <a:off x="2388647" y="2921359"/>
                <a:ext cx="67102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16"/>
              <p:cNvSpPr/>
              <p:nvPr/>
            </p:nvSpPr>
            <p:spPr>
              <a:xfrm>
                <a:off x="2572162" y="2921359"/>
                <a:ext cx="67873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16"/>
              <p:cNvSpPr/>
              <p:nvPr/>
            </p:nvSpPr>
            <p:spPr>
              <a:xfrm>
                <a:off x="2756448" y="2921359"/>
                <a:ext cx="67064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16"/>
              <p:cNvSpPr/>
              <p:nvPr/>
            </p:nvSpPr>
            <p:spPr>
              <a:xfrm>
                <a:off x="2939925" y="2921359"/>
                <a:ext cx="67873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61" h="57641" extrusionOk="0">
                    <a:moveTo>
                      <a:pt x="1" y="1"/>
                    </a:moveTo>
                    <a:lnTo>
                      <a:pt x="1" y="57641"/>
                    </a:lnTo>
                    <a:lnTo>
                      <a:pt x="1760" y="57641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16"/>
              <p:cNvSpPr/>
              <p:nvPr/>
            </p:nvSpPr>
            <p:spPr>
              <a:xfrm>
                <a:off x="3124211" y="2921359"/>
                <a:ext cx="67064" cy="2223646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57641" extrusionOk="0">
                    <a:moveTo>
                      <a:pt x="0" y="1"/>
                    </a:moveTo>
                    <a:lnTo>
                      <a:pt x="0" y="57641"/>
                    </a:lnTo>
                    <a:lnTo>
                      <a:pt x="1740" y="57641"/>
                    </a:lnTo>
                    <a:lnTo>
                      <a:pt x="1740" y="1"/>
                    </a:lnTo>
                    <a:close/>
                  </a:path>
                </a:pathLst>
              </a:custGeom>
              <a:solidFill>
                <a:srgbClr val="0B0B0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51" name="Google Shape;851;p16"/>
          <p:cNvGrpSpPr/>
          <p:nvPr/>
        </p:nvGrpSpPr>
        <p:grpSpPr>
          <a:xfrm>
            <a:off x="720000" y="540000"/>
            <a:ext cx="7780200" cy="4140600"/>
            <a:chOff x="720000" y="540000"/>
            <a:chExt cx="7780200" cy="4140600"/>
          </a:xfrm>
        </p:grpSpPr>
        <p:sp>
          <p:nvSpPr>
            <p:cNvPr id="852" name="Google Shape;852;p16"/>
            <p:cNvSpPr/>
            <p:nvPr/>
          </p:nvSpPr>
          <p:spPr>
            <a:xfrm>
              <a:off x="796200" y="616200"/>
              <a:ext cx="7704000" cy="40644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6"/>
            <p:cNvSpPr/>
            <p:nvPr/>
          </p:nvSpPr>
          <p:spPr>
            <a:xfrm>
              <a:off x="720000" y="540000"/>
              <a:ext cx="7704000" cy="40644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4" name="Google Shape;854;p16"/>
          <p:cNvSpPr txBox="1">
            <a:spLocks noGrp="1"/>
          </p:cNvSpPr>
          <p:nvPr>
            <p:ph type="title"/>
          </p:nvPr>
        </p:nvSpPr>
        <p:spPr>
          <a:xfrm>
            <a:off x="720000" y="778125"/>
            <a:ext cx="77040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 sz="3200"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 sz="3200"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 sz="3200"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 sz="3200"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 sz="3200"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 sz="3200"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 sz="3200"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Font typeface="Palanquin Dark"/>
              <a:buNone/>
              <a:defRPr sz="3200"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  <p:sp>
        <p:nvSpPr>
          <p:cNvPr id="855" name="Google Shape;855;p16"/>
          <p:cNvSpPr txBox="1">
            <a:spLocks noGrp="1"/>
          </p:cNvSpPr>
          <p:nvPr>
            <p:ph type="body" idx="1"/>
          </p:nvPr>
        </p:nvSpPr>
        <p:spPr>
          <a:xfrm>
            <a:off x="1511400" y="1638750"/>
            <a:ext cx="6121200" cy="24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1pPr>
            <a:lvl2pPr marL="914400" lvl="1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6">
    <p:spTree>
      <p:nvGrpSpPr>
        <p:cNvPr id="1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" name="Google Shape;1634;p28"/>
          <p:cNvGrpSpPr/>
          <p:nvPr/>
        </p:nvGrpSpPr>
        <p:grpSpPr>
          <a:xfrm>
            <a:off x="0" y="-94139"/>
            <a:ext cx="9144050" cy="5241539"/>
            <a:chOff x="0" y="-94139"/>
            <a:chExt cx="9144050" cy="5241539"/>
          </a:xfrm>
        </p:grpSpPr>
        <p:grpSp>
          <p:nvGrpSpPr>
            <p:cNvPr id="1635" name="Google Shape;1635;p28"/>
            <p:cNvGrpSpPr/>
            <p:nvPr/>
          </p:nvGrpSpPr>
          <p:grpSpPr>
            <a:xfrm>
              <a:off x="3170025" y="-1144"/>
              <a:ext cx="5973825" cy="5147286"/>
              <a:chOff x="3170025" y="-1144"/>
              <a:chExt cx="5973825" cy="5147286"/>
            </a:xfrm>
          </p:grpSpPr>
          <p:sp>
            <p:nvSpPr>
              <p:cNvPr id="1636" name="Google Shape;1636;p28"/>
              <p:cNvSpPr/>
              <p:nvPr/>
            </p:nvSpPr>
            <p:spPr>
              <a:xfrm>
                <a:off x="9143811" y="-1138"/>
                <a:ext cx="39" cy="5147280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28"/>
              <p:cNvSpPr/>
              <p:nvPr/>
            </p:nvSpPr>
            <p:spPr>
              <a:xfrm>
                <a:off x="3170032" y="285608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28"/>
              <p:cNvSpPr/>
              <p:nvPr/>
            </p:nvSpPr>
            <p:spPr>
              <a:xfrm>
                <a:off x="3170025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28"/>
              <p:cNvSpPr/>
              <p:nvPr/>
            </p:nvSpPr>
            <p:spPr>
              <a:xfrm>
                <a:off x="3454199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28"/>
              <p:cNvSpPr/>
              <p:nvPr/>
            </p:nvSpPr>
            <p:spPr>
              <a:xfrm>
                <a:off x="3739143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28"/>
              <p:cNvSpPr/>
              <p:nvPr/>
            </p:nvSpPr>
            <p:spPr>
              <a:xfrm>
                <a:off x="4023317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28"/>
              <p:cNvSpPr/>
              <p:nvPr/>
            </p:nvSpPr>
            <p:spPr>
              <a:xfrm>
                <a:off x="4308262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28"/>
              <p:cNvSpPr/>
              <p:nvPr/>
            </p:nvSpPr>
            <p:spPr>
              <a:xfrm>
                <a:off x="4592436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28"/>
              <p:cNvSpPr/>
              <p:nvPr/>
            </p:nvSpPr>
            <p:spPr>
              <a:xfrm>
                <a:off x="4876609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28"/>
              <p:cNvSpPr/>
              <p:nvPr/>
            </p:nvSpPr>
            <p:spPr>
              <a:xfrm>
                <a:off x="5161515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28"/>
              <p:cNvSpPr/>
              <p:nvPr/>
            </p:nvSpPr>
            <p:spPr>
              <a:xfrm>
                <a:off x="5445728" y="-1140"/>
                <a:ext cx="0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28"/>
              <p:cNvSpPr/>
              <p:nvPr/>
            </p:nvSpPr>
            <p:spPr>
              <a:xfrm>
                <a:off x="5730634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28"/>
              <p:cNvSpPr/>
              <p:nvPr/>
            </p:nvSpPr>
            <p:spPr>
              <a:xfrm>
                <a:off x="6014808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28"/>
              <p:cNvSpPr/>
              <p:nvPr/>
            </p:nvSpPr>
            <p:spPr>
              <a:xfrm>
                <a:off x="6298981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28"/>
              <p:cNvSpPr/>
              <p:nvPr/>
            </p:nvSpPr>
            <p:spPr>
              <a:xfrm>
                <a:off x="6583926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28"/>
              <p:cNvSpPr/>
              <p:nvPr/>
            </p:nvSpPr>
            <p:spPr>
              <a:xfrm>
                <a:off x="6868100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28"/>
              <p:cNvSpPr/>
              <p:nvPr/>
            </p:nvSpPr>
            <p:spPr>
              <a:xfrm>
                <a:off x="7152273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28"/>
              <p:cNvSpPr/>
              <p:nvPr/>
            </p:nvSpPr>
            <p:spPr>
              <a:xfrm>
                <a:off x="7437218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28"/>
              <p:cNvSpPr/>
              <p:nvPr/>
            </p:nvSpPr>
            <p:spPr>
              <a:xfrm>
                <a:off x="7721392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28"/>
              <p:cNvSpPr/>
              <p:nvPr/>
            </p:nvSpPr>
            <p:spPr>
              <a:xfrm>
                <a:off x="8006336" y="-1140"/>
                <a:ext cx="39" cy="858603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28"/>
              <p:cNvSpPr/>
              <p:nvPr/>
            </p:nvSpPr>
            <p:spPr>
              <a:xfrm>
                <a:off x="8290525" y="-1144"/>
                <a:ext cx="39" cy="2572139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28"/>
              <p:cNvSpPr/>
              <p:nvPr/>
            </p:nvSpPr>
            <p:spPr>
              <a:xfrm>
                <a:off x="8574695" y="-1144"/>
                <a:ext cx="39" cy="2572139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28"/>
              <p:cNvSpPr/>
              <p:nvPr/>
            </p:nvSpPr>
            <p:spPr>
              <a:xfrm>
                <a:off x="8859636" y="-1144"/>
                <a:ext cx="39" cy="2572139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28"/>
              <p:cNvSpPr/>
              <p:nvPr/>
            </p:nvSpPr>
            <p:spPr>
              <a:xfrm>
                <a:off x="8290557" y="2573261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28"/>
              <p:cNvSpPr/>
              <p:nvPr/>
            </p:nvSpPr>
            <p:spPr>
              <a:xfrm>
                <a:off x="8290557" y="2287322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28"/>
              <p:cNvSpPr/>
              <p:nvPr/>
            </p:nvSpPr>
            <p:spPr>
              <a:xfrm>
                <a:off x="8290557" y="2001345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28"/>
              <p:cNvSpPr/>
              <p:nvPr/>
            </p:nvSpPr>
            <p:spPr>
              <a:xfrm>
                <a:off x="8290557" y="1715367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28"/>
              <p:cNvSpPr/>
              <p:nvPr/>
            </p:nvSpPr>
            <p:spPr>
              <a:xfrm>
                <a:off x="8290557" y="1429428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28"/>
              <p:cNvSpPr/>
              <p:nvPr/>
            </p:nvSpPr>
            <p:spPr>
              <a:xfrm>
                <a:off x="8290557" y="1143450"/>
                <a:ext cx="85185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28"/>
              <p:cNvSpPr/>
              <p:nvPr/>
            </p:nvSpPr>
            <p:spPr>
              <a:xfrm>
                <a:off x="3170032" y="857520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28"/>
              <p:cNvSpPr/>
              <p:nvPr/>
            </p:nvSpPr>
            <p:spPr>
              <a:xfrm>
                <a:off x="3170032" y="571545"/>
                <a:ext cx="5972276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7" name="Google Shape;1667;p28"/>
            <p:cNvGrpSpPr/>
            <p:nvPr/>
          </p:nvGrpSpPr>
          <p:grpSpPr>
            <a:xfrm>
              <a:off x="798150" y="-94139"/>
              <a:ext cx="2950743" cy="1121088"/>
              <a:chOff x="798150" y="-94139"/>
              <a:chExt cx="2950743" cy="1121088"/>
            </a:xfrm>
          </p:grpSpPr>
          <p:sp>
            <p:nvSpPr>
              <p:cNvPr id="1668" name="Google Shape;1668;p28"/>
              <p:cNvSpPr/>
              <p:nvPr/>
            </p:nvSpPr>
            <p:spPr>
              <a:xfrm>
                <a:off x="798150" y="-25"/>
                <a:ext cx="2950737" cy="1026974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44477" extrusionOk="0">
                    <a:moveTo>
                      <a:pt x="1" y="1"/>
                    </a:moveTo>
                    <a:lnTo>
                      <a:pt x="1" y="44476"/>
                    </a:lnTo>
                    <a:lnTo>
                      <a:pt x="76558" y="44476"/>
                    </a:lnTo>
                    <a:lnTo>
                      <a:pt x="7655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28"/>
              <p:cNvSpPr/>
              <p:nvPr/>
            </p:nvSpPr>
            <p:spPr>
              <a:xfrm>
                <a:off x="798157" y="463306"/>
                <a:ext cx="2950737" cy="146440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796" fill="none" extrusionOk="0">
                    <a:moveTo>
                      <a:pt x="76558" y="3795"/>
                    </a:moveTo>
                    <a:lnTo>
                      <a:pt x="66991" y="0"/>
                    </a:lnTo>
                    <a:lnTo>
                      <a:pt x="57423" y="3795"/>
                    </a:lnTo>
                    <a:lnTo>
                      <a:pt x="47856" y="0"/>
                    </a:lnTo>
                    <a:lnTo>
                      <a:pt x="38289" y="3795"/>
                    </a:lnTo>
                    <a:lnTo>
                      <a:pt x="28722" y="0"/>
                    </a:lnTo>
                    <a:lnTo>
                      <a:pt x="19155" y="3795"/>
                    </a:lnTo>
                    <a:lnTo>
                      <a:pt x="9588" y="0"/>
                    </a:lnTo>
                    <a:lnTo>
                      <a:pt x="1" y="3795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28"/>
              <p:cNvSpPr/>
              <p:nvPr/>
            </p:nvSpPr>
            <p:spPr>
              <a:xfrm>
                <a:off x="798157" y="741643"/>
                <a:ext cx="2950737" cy="146440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796" fill="none" extrusionOk="0">
                    <a:moveTo>
                      <a:pt x="76558" y="3795"/>
                    </a:moveTo>
                    <a:lnTo>
                      <a:pt x="66991" y="0"/>
                    </a:lnTo>
                    <a:lnTo>
                      <a:pt x="57423" y="3795"/>
                    </a:lnTo>
                    <a:lnTo>
                      <a:pt x="47856" y="0"/>
                    </a:lnTo>
                    <a:lnTo>
                      <a:pt x="38289" y="3795"/>
                    </a:lnTo>
                    <a:lnTo>
                      <a:pt x="28722" y="0"/>
                    </a:lnTo>
                    <a:lnTo>
                      <a:pt x="19155" y="3795"/>
                    </a:lnTo>
                    <a:lnTo>
                      <a:pt x="9588" y="0"/>
                    </a:lnTo>
                    <a:lnTo>
                      <a:pt x="1" y="3795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28"/>
              <p:cNvSpPr/>
              <p:nvPr/>
            </p:nvSpPr>
            <p:spPr>
              <a:xfrm>
                <a:off x="798157" y="184198"/>
                <a:ext cx="2950737" cy="147212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816" fill="none" extrusionOk="0">
                    <a:moveTo>
                      <a:pt x="76558" y="3816"/>
                    </a:moveTo>
                    <a:lnTo>
                      <a:pt x="66991" y="1"/>
                    </a:lnTo>
                    <a:lnTo>
                      <a:pt x="57423" y="3816"/>
                    </a:lnTo>
                    <a:lnTo>
                      <a:pt x="47856" y="1"/>
                    </a:lnTo>
                    <a:lnTo>
                      <a:pt x="38289" y="3816"/>
                    </a:lnTo>
                    <a:lnTo>
                      <a:pt x="28722" y="1"/>
                    </a:lnTo>
                    <a:lnTo>
                      <a:pt x="19155" y="3816"/>
                    </a:lnTo>
                    <a:lnTo>
                      <a:pt x="9588" y="1"/>
                    </a:lnTo>
                    <a:lnTo>
                      <a:pt x="1" y="3816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28"/>
              <p:cNvSpPr/>
              <p:nvPr/>
            </p:nvSpPr>
            <p:spPr>
              <a:xfrm>
                <a:off x="798157" y="-94139"/>
                <a:ext cx="2950737" cy="146440"/>
              </a:xfrm>
              <a:custGeom>
                <a:avLst/>
                <a:gdLst/>
                <a:ahLst/>
                <a:cxnLst/>
                <a:rect l="l" t="t" r="r" b="b"/>
                <a:pathLst>
                  <a:path w="76558" h="3796" fill="none" extrusionOk="0">
                    <a:moveTo>
                      <a:pt x="76558" y="3796"/>
                    </a:moveTo>
                    <a:lnTo>
                      <a:pt x="66991" y="1"/>
                    </a:lnTo>
                    <a:lnTo>
                      <a:pt x="57423" y="3796"/>
                    </a:lnTo>
                    <a:lnTo>
                      <a:pt x="47856" y="1"/>
                    </a:lnTo>
                    <a:lnTo>
                      <a:pt x="38289" y="3796"/>
                    </a:lnTo>
                    <a:lnTo>
                      <a:pt x="28722" y="1"/>
                    </a:lnTo>
                    <a:lnTo>
                      <a:pt x="19155" y="3796"/>
                    </a:lnTo>
                    <a:lnTo>
                      <a:pt x="9588" y="1"/>
                    </a:lnTo>
                    <a:lnTo>
                      <a:pt x="1" y="3796"/>
                    </a:lnTo>
                  </a:path>
                </a:pathLst>
              </a:custGeom>
              <a:noFill/>
              <a:ln w="76200" cap="flat" cmpd="sng">
                <a:solidFill>
                  <a:srgbClr val="0B0B0B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3" name="Google Shape;1673;p28"/>
            <p:cNvGrpSpPr/>
            <p:nvPr/>
          </p:nvGrpSpPr>
          <p:grpSpPr>
            <a:xfrm>
              <a:off x="620425" y="4303022"/>
              <a:ext cx="7955100" cy="838203"/>
              <a:chOff x="594450" y="4288243"/>
              <a:chExt cx="7955100" cy="857936"/>
            </a:xfrm>
          </p:grpSpPr>
          <p:sp>
            <p:nvSpPr>
              <p:cNvPr id="1674" name="Google Shape;1674;p28"/>
              <p:cNvSpPr/>
              <p:nvPr/>
            </p:nvSpPr>
            <p:spPr>
              <a:xfrm>
                <a:off x="8549511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28"/>
              <p:cNvSpPr/>
              <p:nvPr/>
            </p:nvSpPr>
            <p:spPr>
              <a:xfrm>
                <a:off x="2583225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28"/>
              <p:cNvSpPr/>
              <p:nvPr/>
            </p:nvSpPr>
            <p:spPr>
              <a:xfrm>
                <a:off x="2867336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28"/>
              <p:cNvSpPr/>
              <p:nvPr/>
            </p:nvSpPr>
            <p:spPr>
              <a:xfrm>
                <a:off x="3151446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28"/>
              <p:cNvSpPr/>
              <p:nvPr/>
            </p:nvSpPr>
            <p:spPr>
              <a:xfrm>
                <a:off x="3435557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28"/>
              <p:cNvSpPr/>
              <p:nvPr/>
            </p:nvSpPr>
            <p:spPr>
              <a:xfrm>
                <a:off x="3719668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28"/>
              <p:cNvSpPr/>
              <p:nvPr/>
            </p:nvSpPr>
            <p:spPr>
              <a:xfrm>
                <a:off x="4003779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28"/>
              <p:cNvSpPr/>
              <p:nvPr/>
            </p:nvSpPr>
            <p:spPr>
              <a:xfrm>
                <a:off x="4287889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28"/>
              <p:cNvSpPr/>
              <p:nvPr/>
            </p:nvSpPr>
            <p:spPr>
              <a:xfrm>
                <a:off x="4572000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28"/>
              <p:cNvSpPr/>
              <p:nvPr/>
            </p:nvSpPr>
            <p:spPr>
              <a:xfrm>
                <a:off x="4856111" y="4288243"/>
                <a:ext cx="0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28"/>
              <p:cNvSpPr/>
              <p:nvPr/>
            </p:nvSpPr>
            <p:spPr>
              <a:xfrm>
                <a:off x="5140183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1685;p28"/>
              <p:cNvSpPr/>
              <p:nvPr/>
            </p:nvSpPr>
            <p:spPr>
              <a:xfrm>
                <a:off x="5424294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28"/>
              <p:cNvSpPr/>
              <p:nvPr/>
            </p:nvSpPr>
            <p:spPr>
              <a:xfrm>
                <a:off x="5708404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28"/>
              <p:cNvSpPr/>
              <p:nvPr/>
            </p:nvSpPr>
            <p:spPr>
              <a:xfrm>
                <a:off x="5992515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28"/>
              <p:cNvSpPr/>
              <p:nvPr/>
            </p:nvSpPr>
            <p:spPr>
              <a:xfrm>
                <a:off x="6276626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28"/>
              <p:cNvSpPr/>
              <p:nvPr/>
            </p:nvSpPr>
            <p:spPr>
              <a:xfrm>
                <a:off x="6560736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28"/>
              <p:cNvSpPr/>
              <p:nvPr/>
            </p:nvSpPr>
            <p:spPr>
              <a:xfrm>
                <a:off x="6844847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28"/>
              <p:cNvSpPr/>
              <p:nvPr/>
            </p:nvSpPr>
            <p:spPr>
              <a:xfrm>
                <a:off x="7128958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28"/>
              <p:cNvSpPr/>
              <p:nvPr/>
            </p:nvSpPr>
            <p:spPr>
              <a:xfrm>
                <a:off x="7413069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28"/>
              <p:cNvSpPr/>
              <p:nvPr/>
            </p:nvSpPr>
            <p:spPr>
              <a:xfrm>
                <a:off x="7697179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28"/>
              <p:cNvSpPr/>
              <p:nvPr/>
            </p:nvSpPr>
            <p:spPr>
              <a:xfrm>
                <a:off x="7981290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1" y="1"/>
                    </a:moveTo>
                    <a:lnTo>
                      <a:pt x="1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28"/>
              <p:cNvSpPr/>
              <p:nvPr/>
            </p:nvSpPr>
            <p:spPr>
              <a:xfrm>
                <a:off x="8265401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28"/>
              <p:cNvSpPr/>
              <p:nvPr/>
            </p:nvSpPr>
            <p:spPr>
              <a:xfrm>
                <a:off x="594497" y="4860161"/>
                <a:ext cx="795335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28"/>
              <p:cNvSpPr/>
              <p:nvPr/>
            </p:nvSpPr>
            <p:spPr>
              <a:xfrm>
                <a:off x="594497" y="4574186"/>
                <a:ext cx="795335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1"/>
                    </a:moveTo>
                    <a:lnTo>
                      <a:pt x="154953" y="1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28"/>
              <p:cNvSpPr/>
              <p:nvPr/>
            </p:nvSpPr>
            <p:spPr>
              <a:xfrm>
                <a:off x="594450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28"/>
              <p:cNvSpPr/>
              <p:nvPr/>
            </p:nvSpPr>
            <p:spPr>
              <a:xfrm>
                <a:off x="878561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28"/>
              <p:cNvSpPr/>
              <p:nvPr/>
            </p:nvSpPr>
            <p:spPr>
              <a:xfrm>
                <a:off x="1162671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28"/>
              <p:cNvSpPr/>
              <p:nvPr/>
            </p:nvSpPr>
            <p:spPr>
              <a:xfrm>
                <a:off x="1446782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28"/>
              <p:cNvSpPr/>
              <p:nvPr/>
            </p:nvSpPr>
            <p:spPr>
              <a:xfrm>
                <a:off x="1730893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28"/>
              <p:cNvSpPr/>
              <p:nvPr/>
            </p:nvSpPr>
            <p:spPr>
              <a:xfrm>
                <a:off x="2015004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28"/>
              <p:cNvSpPr/>
              <p:nvPr/>
            </p:nvSpPr>
            <p:spPr>
              <a:xfrm>
                <a:off x="2299114" y="4288243"/>
                <a:ext cx="39" cy="857936"/>
              </a:xfrm>
              <a:custGeom>
                <a:avLst/>
                <a:gdLst/>
                <a:ahLst/>
                <a:cxnLst/>
                <a:rect l="l" t="t" r="r" b="b"/>
                <a:pathLst>
                  <a:path w="1" h="133427" fill="none" extrusionOk="0">
                    <a:moveTo>
                      <a:pt x="0" y="1"/>
                    </a:moveTo>
                    <a:lnTo>
                      <a:pt x="0" y="133427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28"/>
              <p:cNvSpPr/>
              <p:nvPr/>
            </p:nvSpPr>
            <p:spPr>
              <a:xfrm>
                <a:off x="594450" y="4288250"/>
                <a:ext cx="7953350" cy="39"/>
              </a:xfrm>
              <a:custGeom>
                <a:avLst/>
                <a:gdLst/>
                <a:ahLst/>
                <a:cxnLst/>
                <a:rect l="l" t="t" r="r" b="b"/>
                <a:pathLst>
                  <a:path w="154953" h="1" fill="none" extrusionOk="0">
                    <a:moveTo>
                      <a:pt x="0" y="0"/>
                    </a:moveTo>
                    <a:lnTo>
                      <a:pt x="154953" y="0"/>
                    </a:lnTo>
                  </a:path>
                </a:pathLst>
              </a:custGeom>
              <a:noFill/>
              <a:ln w="2475" cap="flat" cmpd="sng">
                <a:solidFill>
                  <a:schemeClr val="dk1"/>
                </a:solidFill>
                <a:prstDash val="solid"/>
                <a:miter lim="1976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06" name="Google Shape;1706;p28"/>
            <p:cNvSpPr/>
            <p:nvPr/>
          </p:nvSpPr>
          <p:spPr>
            <a:xfrm>
              <a:off x="3632950" y="-25"/>
              <a:ext cx="36537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8"/>
            <p:cNvSpPr/>
            <p:nvPr/>
          </p:nvSpPr>
          <p:spPr>
            <a:xfrm>
              <a:off x="7207550" y="2573950"/>
              <a:ext cx="1936500" cy="257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8"/>
            <p:cNvSpPr/>
            <p:nvPr/>
          </p:nvSpPr>
          <p:spPr>
            <a:xfrm>
              <a:off x="0" y="0"/>
              <a:ext cx="1028700" cy="5147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9" name="Google Shape;1709;p28"/>
          <p:cNvGrpSpPr/>
          <p:nvPr/>
        </p:nvGrpSpPr>
        <p:grpSpPr>
          <a:xfrm>
            <a:off x="720000" y="540000"/>
            <a:ext cx="7780200" cy="4140600"/>
            <a:chOff x="720000" y="540000"/>
            <a:chExt cx="7780200" cy="4140600"/>
          </a:xfrm>
        </p:grpSpPr>
        <p:sp>
          <p:nvSpPr>
            <p:cNvPr id="1710" name="Google Shape;1710;p28"/>
            <p:cNvSpPr/>
            <p:nvPr/>
          </p:nvSpPr>
          <p:spPr>
            <a:xfrm>
              <a:off x="796200" y="616200"/>
              <a:ext cx="7704000" cy="40644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8"/>
            <p:cNvSpPr/>
            <p:nvPr/>
          </p:nvSpPr>
          <p:spPr>
            <a:xfrm>
              <a:off x="720000" y="540000"/>
              <a:ext cx="7704000" cy="40644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2" name="Google Shape;1712;p28"/>
          <p:cNvSpPr txBox="1">
            <a:spLocks noGrp="1"/>
          </p:cNvSpPr>
          <p:nvPr>
            <p:ph type="title"/>
          </p:nvPr>
        </p:nvSpPr>
        <p:spPr>
          <a:xfrm>
            <a:off x="3157500" y="3252175"/>
            <a:ext cx="2825400" cy="4206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3000000" algn="bl" rotWithShape="0">
              <a:schemeClr val="dk1"/>
            </a:outerShdw>
          </a:effectLst>
        </p:spPr>
        <p:txBody>
          <a:bodyPr spcFirstLastPara="1" wrap="square" lIns="182875" tIns="91425" rIns="18287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13" name="Google Shape;1713;p28"/>
          <p:cNvSpPr txBox="1">
            <a:spLocks noGrp="1"/>
          </p:cNvSpPr>
          <p:nvPr>
            <p:ph type="subTitle" idx="1"/>
          </p:nvPr>
        </p:nvSpPr>
        <p:spPr>
          <a:xfrm>
            <a:off x="2028900" y="1466850"/>
            <a:ext cx="50862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32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32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32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32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32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32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32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32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0">
          <p15:clr>
            <a:srgbClr val="FA7B17"/>
          </p15:clr>
        </p15:guide>
        <p15:guide id="2" orient="horz" pos="2665">
          <p15:clr>
            <a:srgbClr val="FA7B17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795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774192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 ExtraBold"/>
              <a:buNone/>
              <a:defRPr sz="32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796150"/>
            <a:ext cx="7704000" cy="3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Open Sans"/>
              <a:buChar char="■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9" r:id="rId5"/>
    <p:sldLayoutId id="2147483660" r:id="rId6"/>
    <p:sldLayoutId id="2147483662" r:id="rId7"/>
    <p:sldLayoutId id="2147483674" r:id="rId8"/>
    <p:sldLayoutId id="214748367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790;p32">
            <a:extLst>
              <a:ext uri="{FF2B5EF4-FFF2-40B4-BE49-F238E27FC236}">
                <a16:creationId xmlns:a16="http://schemas.microsoft.com/office/drawing/2014/main" id="{849AAC8B-648D-46CC-BC0B-7D8C16C5C12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903543" y="1615500"/>
            <a:ext cx="5727343" cy="19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7200" dirty="0"/>
              <a:t>B</a:t>
            </a:r>
            <a:r>
              <a:rPr lang="en" sz="7200" dirty="0"/>
              <a:t>ridging the gender divide</a:t>
            </a:r>
            <a:endParaRPr sz="7200" dirty="0"/>
          </a:p>
        </p:txBody>
      </p:sp>
      <p:sp>
        <p:nvSpPr>
          <p:cNvPr id="13" name="Google Shape;1791;p32">
            <a:extLst>
              <a:ext uri="{FF2B5EF4-FFF2-40B4-BE49-F238E27FC236}">
                <a16:creationId xmlns:a16="http://schemas.microsoft.com/office/drawing/2014/main" id="{267C37DA-79BC-4592-AE74-D0016CA9D59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01939" y="3864796"/>
            <a:ext cx="6757835" cy="986319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entury751 BT" panose="02040503050505020304" pitchFamily="18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Century751 BT" panose="02040503050505020304" pitchFamily="18" charset="0"/>
              </a:rPr>
              <a:t>For DHEERA,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Century751 BT" panose="02040503050505020304" pitchFamily="18" charset="0"/>
              </a:rPr>
              <a:t>An initiative by Dr. </a:t>
            </a:r>
            <a:r>
              <a:rPr lang="en-US" sz="1800" b="1" dirty="0" err="1">
                <a:latin typeface="Century751 BT" panose="02040503050505020304" pitchFamily="18" charset="0"/>
              </a:rPr>
              <a:t>Shanthakumari</a:t>
            </a:r>
            <a:r>
              <a:rPr lang="en-US" sz="1800" b="1" dirty="0">
                <a:latin typeface="Century751 BT" panose="02040503050505020304" pitchFamily="18" charset="0"/>
              </a:rPr>
              <a:t>, President of The Federation of Obstetric and </a:t>
            </a:r>
            <a:r>
              <a:rPr lang="en-US" sz="1800" b="1" dirty="0" err="1">
                <a:latin typeface="Century751 BT" panose="02040503050505020304" pitchFamily="18" charset="0"/>
              </a:rPr>
              <a:t>Gynaecological</a:t>
            </a:r>
            <a:r>
              <a:rPr lang="en-US" sz="1800" b="1" dirty="0">
                <a:latin typeface="Century751 BT" panose="02040503050505020304" pitchFamily="18" charset="0"/>
              </a:rPr>
              <a:t> Societies of India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C3ED9B4-1E0F-4C42-9776-AE7567EE4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17B0F4-4AF2-437C-9C89-B43DA5780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26" y="53555"/>
            <a:ext cx="897915" cy="8979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24536F-6806-4B5F-BA90-1F89B8216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7DBEE46-A439-44F3-9811-28B81B7F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400" dirty="0">
                <a:solidFill>
                  <a:schemeClr val="tx2">
                    <a:lumMod val="75000"/>
                  </a:schemeClr>
                </a:solidFill>
              </a:rPr>
              <a:t>Whom do you identify with these names?</a:t>
            </a:r>
          </a:p>
        </p:txBody>
      </p:sp>
      <p:sp>
        <p:nvSpPr>
          <p:cNvPr id="6" name="Google Shape;2266;p61">
            <a:extLst>
              <a:ext uri="{FF2B5EF4-FFF2-40B4-BE49-F238E27FC236}">
                <a16:creationId xmlns:a16="http://schemas.microsoft.com/office/drawing/2014/main" id="{49B4C09F-7507-4CD1-BE5B-EADED2879398}"/>
              </a:ext>
            </a:extLst>
          </p:cNvPr>
          <p:cNvSpPr/>
          <p:nvPr/>
        </p:nvSpPr>
        <p:spPr>
          <a:xfrm>
            <a:off x="1126439" y="1864459"/>
            <a:ext cx="1261800" cy="489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Shiva</a:t>
            </a:r>
            <a:endParaRPr sz="1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Google Shape;2271;p61">
            <a:extLst>
              <a:ext uri="{FF2B5EF4-FFF2-40B4-BE49-F238E27FC236}">
                <a16:creationId xmlns:a16="http://schemas.microsoft.com/office/drawing/2014/main" id="{26AA08F8-A437-4277-B007-78A68D04A662}"/>
              </a:ext>
            </a:extLst>
          </p:cNvPr>
          <p:cNvSpPr/>
          <p:nvPr/>
        </p:nvSpPr>
        <p:spPr>
          <a:xfrm>
            <a:off x="3042166" y="1864459"/>
            <a:ext cx="1261800" cy="489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tx2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Kashish</a:t>
            </a:r>
            <a:endParaRPr sz="1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Google Shape;2266;p61">
            <a:extLst>
              <a:ext uri="{FF2B5EF4-FFF2-40B4-BE49-F238E27FC236}">
                <a16:creationId xmlns:a16="http://schemas.microsoft.com/office/drawing/2014/main" id="{2E0B4F0D-5F64-4ED3-A04A-F00EB5AEF4EF}"/>
              </a:ext>
            </a:extLst>
          </p:cNvPr>
          <p:cNvSpPr/>
          <p:nvPr/>
        </p:nvSpPr>
        <p:spPr>
          <a:xfrm>
            <a:off x="4957893" y="1864459"/>
            <a:ext cx="1261800" cy="489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Nihar</a:t>
            </a:r>
            <a:endParaRPr sz="1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Google Shape;2271;p61">
            <a:extLst>
              <a:ext uri="{FF2B5EF4-FFF2-40B4-BE49-F238E27FC236}">
                <a16:creationId xmlns:a16="http://schemas.microsoft.com/office/drawing/2014/main" id="{C27EA8D5-E6CD-4A71-8EDF-A7A72A45818D}"/>
              </a:ext>
            </a:extLst>
          </p:cNvPr>
          <p:cNvSpPr/>
          <p:nvPr/>
        </p:nvSpPr>
        <p:spPr>
          <a:xfrm>
            <a:off x="6873620" y="1864459"/>
            <a:ext cx="1261800" cy="489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tx2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Gunjan</a:t>
            </a:r>
            <a:endParaRPr sz="1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Google Shape;2266;p61">
            <a:extLst>
              <a:ext uri="{FF2B5EF4-FFF2-40B4-BE49-F238E27FC236}">
                <a16:creationId xmlns:a16="http://schemas.microsoft.com/office/drawing/2014/main" id="{EB661954-BDDD-4BD0-A793-92BDC7E74F7C}"/>
              </a:ext>
            </a:extLst>
          </p:cNvPr>
          <p:cNvSpPr/>
          <p:nvPr/>
        </p:nvSpPr>
        <p:spPr>
          <a:xfrm>
            <a:off x="2025373" y="2489510"/>
            <a:ext cx="1261800" cy="489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Harsha</a:t>
            </a:r>
            <a:endParaRPr sz="1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" name="Google Shape;2271;p61">
            <a:extLst>
              <a:ext uri="{FF2B5EF4-FFF2-40B4-BE49-F238E27FC236}">
                <a16:creationId xmlns:a16="http://schemas.microsoft.com/office/drawing/2014/main" id="{BE4E3F6F-7DF7-4F39-B9E5-0EB8641F49A1}"/>
              </a:ext>
            </a:extLst>
          </p:cNvPr>
          <p:cNvSpPr/>
          <p:nvPr/>
        </p:nvSpPr>
        <p:spPr>
          <a:xfrm>
            <a:off x="3941100" y="2489510"/>
            <a:ext cx="1261800" cy="489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tx2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Nayan</a:t>
            </a:r>
            <a:endParaRPr sz="1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Google Shape;2266;p61">
            <a:extLst>
              <a:ext uri="{FF2B5EF4-FFF2-40B4-BE49-F238E27FC236}">
                <a16:creationId xmlns:a16="http://schemas.microsoft.com/office/drawing/2014/main" id="{6EF206D7-ADF4-4407-912F-DD71CF9BAA27}"/>
              </a:ext>
            </a:extLst>
          </p:cNvPr>
          <p:cNvSpPr/>
          <p:nvPr/>
        </p:nvSpPr>
        <p:spPr>
          <a:xfrm>
            <a:off x="5856827" y="2489510"/>
            <a:ext cx="1261800" cy="4896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Nirmal</a:t>
            </a:r>
            <a:endParaRPr sz="1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Google Shape;1826;p36">
            <a:extLst>
              <a:ext uri="{FF2B5EF4-FFF2-40B4-BE49-F238E27FC236}">
                <a16:creationId xmlns:a16="http://schemas.microsoft.com/office/drawing/2014/main" id="{D14B9961-A06A-4314-B1FD-9E68F79158C7}"/>
              </a:ext>
            </a:extLst>
          </p:cNvPr>
          <p:cNvSpPr txBox="1">
            <a:spLocks/>
          </p:cNvSpPr>
          <p:nvPr/>
        </p:nvSpPr>
        <p:spPr>
          <a:xfrm>
            <a:off x="2512436" y="3739694"/>
            <a:ext cx="4462354" cy="7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Genders are nothing buy socially constructed concepts</a:t>
            </a:r>
          </a:p>
        </p:txBody>
      </p:sp>
      <p:grpSp>
        <p:nvGrpSpPr>
          <p:cNvPr id="15" name="Google Shape;11030;p75">
            <a:extLst>
              <a:ext uri="{FF2B5EF4-FFF2-40B4-BE49-F238E27FC236}">
                <a16:creationId xmlns:a16="http://schemas.microsoft.com/office/drawing/2014/main" id="{2E91923F-713B-4FF2-B9DC-63656ED72053}"/>
              </a:ext>
            </a:extLst>
          </p:cNvPr>
          <p:cNvGrpSpPr/>
          <p:nvPr/>
        </p:nvGrpSpPr>
        <p:grpSpPr>
          <a:xfrm>
            <a:off x="2090068" y="3626075"/>
            <a:ext cx="557926" cy="59778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16" name="Google Shape;11031;p75">
              <a:extLst>
                <a:ext uri="{FF2B5EF4-FFF2-40B4-BE49-F238E27FC236}">
                  <a16:creationId xmlns:a16="http://schemas.microsoft.com/office/drawing/2014/main" id="{2642409B-9D7F-4950-8B90-48B696F2164B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032;p75">
              <a:extLst>
                <a:ext uri="{FF2B5EF4-FFF2-40B4-BE49-F238E27FC236}">
                  <a16:creationId xmlns:a16="http://schemas.microsoft.com/office/drawing/2014/main" id="{CA50C7B6-DF03-4E1D-85AE-C592A32DFD9C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033;p75">
              <a:extLst>
                <a:ext uri="{FF2B5EF4-FFF2-40B4-BE49-F238E27FC236}">
                  <a16:creationId xmlns:a16="http://schemas.microsoft.com/office/drawing/2014/main" id="{3258644A-0480-4BC6-9C4E-D78B48415398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34;p75">
              <a:extLst>
                <a:ext uri="{FF2B5EF4-FFF2-40B4-BE49-F238E27FC236}">
                  <a16:creationId xmlns:a16="http://schemas.microsoft.com/office/drawing/2014/main" id="{A0A3ADD7-DF2F-4B82-8AD6-13C1D68BD462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35;p75">
              <a:extLst>
                <a:ext uri="{FF2B5EF4-FFF2-40B4-BE49-F238E27FC236}">
                  <a16:creationId xmlns:a16="http://schemas.microsoft.com/office/drawing/2014/main" id="{5B0F49E7-451C-4204-AEFE-017F212BA49D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036;p75">
              <a:extLst>
                <a:ext uri="{FF2B5EF4-FFF2-40B4-BE49-F238E27FC236}">
                  <a16:creationId xmlns:a16="http://schemas.microsoft.com/office/drawing/2014/main" id="{9B737A68-F25E-42E2-8F6E-63993BB9C417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037;p75">
              <a:extLst>
                <a:ext uri="{FF2B5EF4-FFF2-40B4-BE49-F238E27FC236}">
                  <a16:creationId xmlns:a16="http://schemas.microsoft.com/office/drawing/2014/main" id="{4A6B9984-2322-4347-9372-83BBE8E82B86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038;p75">
              <a:extLst>
                <a:ext uri="{FF2B5EF4-FFF2-40B4-BE49-F238E27FC236}">
                  <a16:creationId xmlns:a16="http://schemas.microsoft.com/office/drawing/2014/main" id="{4A013932-72B2-4A96-89BC-A5B66D187EE4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039;p75">
              <a:extLst>
                <a:ext uri="{FF2B5EF4-FFF2-40B4-BE49-F238E27FC236}">
                  <a16:creationId xmlns:a16="http://schemas.microsoft.com/office/drawing/2014/main" id="{8446D711-F466-42C8-AEF1-A2D4161DCB55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040;p75">
              <a:extLst>
                <a:ext uri="{FF2B5EF4-FFF2-40B4-BE49-F238E27FC236}">
                  <a16:creationId xmlns:a16="http://schemas.microsoft.com/office/drawing/2014/main" id="{9F25CC2C-F5DE-451A-936F-019C51C3E2BB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041;p75">
              <a:extLst>
                <a:ext uri="{FF2B5EF4-FFF2-40B4-BE49-F238E27FC236}">
                  <a16:creationId xmlns:a16="http://schemas.microsoft.com/office/drawing/2014/main" id="{F3557D0A-2C7C-480A-874D-FB4BF46651A3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1042;p75">
              <a:extLst>
                <a:ext uri="{FF2B5EF4-FFF2-40B4-BE49-F238E27FC236}">
                  <a16:creationId xmlns:a16="http://schemas.microsoft.com/office/drawing/2014/main" id="{DF32890E-06E7-4E93-9D53-F9F651B982FA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11030;p75">
            <a:extLst>
              <a:ext uri="{FF2B5EF4-FFF2-40B4-BE49-F238E27FC236}">
                <a16:creationId xmlns:a16="http://schemas.microsoft.com/office/drawing/2014/main" id="{E19CFF9B-0CEF-40C8-8AA6-CB0980399772}"/>
              </a:ext>
            </a:extLst>
          </p:cNvPr>
          <p:cNvGrpSpPr/>
          <p:nvPr/>
        </p:nvGrpSpPr>
        <p:grpSpPr>
          <a:xfrm>
            <a:off x="6779761" y="3655246"/>
            <a:ext cx="557926" cy="59778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29" name="Google Shape;11031;p75">
              <a:extLst>
                <a:ext uri="{FF2B5EF4-FFF2-40B4-BE49-F238E27FC236}">
                  <a16:creationId xmlns:a16="http://schemas.microsoft.com/office/drawing/2014/main" id="{9A1002C9-868D-46D0-81D4-325FB1FB6070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032;p75">
              <a:extLst>
                <a:ext uri="{FF2B5EF4-FFF2-40B4-BE49-F238E27FC236}">
                  <a16:creationId xmlns:a16="http://schemas.microsoft.com/office/drawing/2014/main" id="{48AC1F36-B781-4EE3-A347-A1F46EFFC83E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033;p75">
              <a:extLst>
                <a:ext uri="{FF2B5EF4-FFF2-40B4-BE49-F238E27FC236}">
                  <a16:creationId xmlns:a16="http://schemas.microsoft.com/office/drawing/2014/main" id="{CACE44EE-6D8D-4536-8028-69705255BB5F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1034;p75">
              <a:extLst>
                <a:ext uri="{FF2B5EF4-FFF2-40B4-BE49-F238E27FC236}">
                  <a16:creationId xmlns:a16="http://schemas.microsoft.com/office/drawing/2014/main" id="{27875334-24E2-4CAD-8E22-633A4456570F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1035;p75">
              <a:extLst>
                <a:ext uri="{FF2B5EF4-FFF2-40B4-BE49-F238E27FC236}">
                  <a16:creationId xmlns:a16="http://schemas.microsoft.com/office/drawing/2014/main" id="{42F9F112-26C0-4DEC-80E0-F7408D760828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1036;p75">
              <a:extLst>
                <a:ext uri="{FF2B5EF4-FFF2-40B4-BE49-F238E27FC236}">
                  <a16:creationId xmlns:a16="http://schemas.microsoft.com/office/drawing/2014/main" id="{98C11FA0-1455-42B4-8CF3-AC3AA0A5DD72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1037;p75">
              <a:extLst>
                <a:ext uri="{FF2B5EF4-FFF2-40B4-BE49-F238E27FC236}">
                  <a16:creationId xmlns:a16="http://schemas.microsoft.com/office/drawing/2014/main" id="{E8D36178-05BD-48D5-8FAB-FB86DDE33261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1038;p75">
              <a:extLst>
                <a:ext uri="{FF2B5EF4-FFF2-40B4-BE49-F238E27FC236}">
                  <a16:creationId xmlns:a16="http://schemas.microsoft.com/office/drawing/2014/main" id="{EDF36E04-F5D3-4F5E-9B8F-8819F362A359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1039;p75">
              <a:extLst>
                <a:ext uri="{FF2B5EF4-FFF2-40B4-BE49-F238E27FC236}">
                  <a16:creationId xmlns:a16="http://schemas.microsoft.com/office/drawing/2014/main" id="{1C1D1065-3BDA-4E15-BF96-0D6659CE5B08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1040;p75">
              <a:extLst>
                <a:ext uri="{FF2B5EF4-FFF2-40B4-BE49-F238E27FC236}">
                  <a16:creationId xmlns:a16="http://schemas.microsoft.com/office/drawing/2014/main" id="{FB283D6F-7CB4-4C3A-9727-600670D889D0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1041;p75">
              <a:extLst>
                <a:ext uri="{FF2B5EF4-FFF2-40B4-BE49-F238E27FC236}">
                  <a16:creationId xmlns:a16="http://schemas.microsoft.com/office/drawing/2014/main" id="{23136290-055F-40D7-B394-80FA084AC68D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1042;p75">
              <a:extLst>
                <a:ext uri="{FF2B5EF4-FFF2-40B4-BE49-F238E27FC236}">
                  <a16:creationId xmlns:a16="http://schemas.microsoft.com/office/drawing/2014/main" id="{F3FA7489-0ED4-45E2-BEA4-4D273C91A921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rgbClr val="EEBCC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0173A4DA-6EA1-4C3B-B3B3-C17EACED4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23143DC-911D-4476-857F-3C9E24038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  <p:pic>
        <p:nvPicPr>
          <p:cNvPr id="41" name="Google Shape;473;p1">
            <a:extLst>
              <a:ext uri="{FF2B5EF4-FFF2-40B4-BE49-F238E27FC236}">
                <a16:creationId xmlns:a16="http://schemas.microsoft.com/office/drawing/2014/main" id="{538647C0-7E6E-4137-87F2-DE959429E0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161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2271;p61">
            <a:extLst>
              <a:ext uri="{FF2B5EF4-FFF2-40B4-BE49-F238E27FC236}">
                <a16:creationId xmlns:a16="http://schemas.microsoft.com/office/drawing/2014/main" id="{BAF02260-1636-4193-ACF6-C526A07758C5}"/>
              </a:ext>
            </a:extLst>
          </p:cNvPr>
          <p:cNvSpPr/>
          <p:nvPr/>
        </p:nvSpPr>
        <p:spPr>
          <a:xfrm>
            <a:off x="2251101" y="4047843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12. Gentle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2271;p61">
            <a:extLst>
              <a:ext uri="{FF2B5EF4-FFF2-40B4-BE49-F238E27FC236}">
                <a16:creationId xmlns:a16="http://schemas.microsoft.com/office/drawing/2014/main" id="{ECFA6866-918E-4938-8A80-7070EB3E9B16}"/>
              </a:ext>
            </a:extLst>
          </p:cNvPr>
          <p:cNvSpPr/>
          <p:nvPr/>
        </p:nvSpPr>
        <p:spPr>
          <a:xfrm>
            <a:off x="2251101" y="3851510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11. Mechanical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2271;p61">
            <a:extLst>
              <a:ext uri="{FF2B5EF4-FFF2-40B4-BE49-F238E27FC236}">
                <a16:creationId xmlns:a16="http://schemas.microsoft.com/office/drawing/2014/main" id="{A1256183-7E91-4158-B29C-246D7BC2144D}"/>
              </a:ext>
            </a:extLst>
          </p:cNvPr>
          <p:cNvSpPr/>
          <p:nvPr/>
        </p:nvSpPr>
        <p:spPr>
          <a:xfrm>
            <a:off x="2251101" y="3649233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10. Artistic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2271;p61">
            <a:extLst>
              <a:ext uri="{FF2B5EF4-FFF2-40B4-BE49-F238E27FC236}">
                <a16:creationId xmlns:a16="http://schemas.microsoft.com/office/drawing/2014/main" id="{882EDAB1-16BB-4B07-B874-8F7EFE4A3EB0}"/>
              </a:ext>
            </a:extLst>
          </p:cNvPr>
          <p:cNvSpPr/>
          <p:nvPr/>
        </p:nvSpPr>
        <p:spPr>
          <a:xfrm>
            <a:off x="2251101" y="3444786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9. Leader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2271;p61">
            <a:extLst>
              <a:ext uri="{FF2B5EF4-FFF2-40B4-BE49-F238E27FC236}">
                <a16:creationId xmlns:a16="http://schemas.microsoft.com/office/drawing/2014/main" id="{EDA25771-9BC3-421B-A6D6-2DB5786A4E07}"/>
              </a:ext>
            </a:extLst>
          </p:cNvPr>
          <p:cNvSpPr/>
          <p:nvPr/>
        </p:nvSpPr>
        <p:spPr>
          <a:xfrm>
            <a:off x="2251101" y="3242676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8. Emotional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2271;p61">
            <a:extLst>
              <a:ext uri="{FF2B5EF4-FFF2-40B4-BE49-F238E27FC236}">
                <a16:creationId xmlns:a16="http://schemas.microsoft.com/office/drawing/2014/main" id="{9067AF94-8647-4ECC-BBC3-B8061C48D3C8}"/>
              </a:ext>
            </a:extLst>
          </p:cNvPr>
          <p:cNvSpPr/>
          <p:nvPr/>
        </p:nvSpPr>
        <p:spPr>
          <a:xfrm>
            <a:off x="2251101" y="3040399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7. Independent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" name="Google Shape;2271;p61">
            <a:extLst>
              <a:ext uri="{FF2B5EF4-FFF2-40B4-BE49-F238E27FC236}">
                <a16:creationId xmlns:a16="http://schemas.microsoft.com/office/drawing/2014/main" id="{AE2F9064-B124-486E-9EF3-9AB82F128BEF}"/>
              </a:ext>
            </a:extLst>
          </p:cNvPr>
          <p:cNvSpPr/>
          <p:nvPr/>
        </p:nvSpPr>
        <p:spPr>
          <a:xfrm>
            <a:off x="2251100" y="2846854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6. Competitive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" name="Google Shape;2271;p61">
            <a:extLst>
              <a:ext uri="{FF2B5EF4-FFF2-40B4-BE49-F238E27FC236}">
                <a16:creationId xmlns:a16="http://schemas.microsoft.com/office/drawing/2014/main" id="{29F0F80C-84AC-4767-ADD9-F4E830AEF0B9}"/>
              </a:ext>
            </a:extLst>
          </p:cNvPr>
          <p:cNvSpPr/>
          <p:nvPr/>
        </p:nvSpPr>
        <p:spPr>
          <a:xfrm>
            <a:off x="2251100" y="2644465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5. Ambitious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" name="Google Shape;2271;p61">
            <a:extLst>
              <a:ext uri="{FF2B5EF4-FFF2-40B4-BE49-F238E27FC236}">
                <a16:creationId xmlns:a16="http://schemas.microsoft.com/office/drawing/2014/main" id="{ABC6540B-ECDE-45D6-BA6F-75C831C54B73}"/>
              </a:ext>
            </a:extLst>
          </p:cNvPr>
          <p:cNvSpPr/>
          <p:nvPr/>
        </p:nvSpPr>
        <p:spPr>
          <a:xfrm>
            <a:off x="2251100" y="2445216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4. Creative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" name="Google Shape;2271;p61">
            <a:extLst>
              <a:ext uri="{FF2B5EF4-FFF2-40B4-BE49-F238E27FC236}">
                <a16:creationId xmlns:a16="http://schemas.microsoft.com/office/drawing/2014/main" id="{662E6E50-E628-4473-B4FB-B3E4C07E6742}"/>
              </a:ext>
            </a:extLst>
          </p:cNvPr>
          <p:cNvSpPr/>
          <p:nvPr/>
        </p:nvSpPr>
        <p:spPr>
          <a:xfrm>
            <a:off x="2251100" y="2240769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3. Aggressive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2271;p61">
            <a:extLst>
              <a:ext uri="{FF2B5EF4-FFF2-40B4-BE49-F238E27FC236}">
                <a16:creationId xmlns:a16="http://schemas.microsoft.com/office/drawing/2014/main" id="{A99F1E89-EB1D-4486-A981-BE8CBC5B1C3C}"/>
              </a:ext>
            </a:extLst>
          </p:cNvPr>
          <p:cNvSpPr/>
          <p:nvPr/>
        </p:nvSpPr>
        <p:spPr>
          <a:xfrm>
            <a:off x="2251100" y="2041687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2. Considerate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" name="Google Shape;2271;p61">
            <a:extLst>
              <a:ext uri="{FF2B5EF4-FFF2-40B4-BE49-F238E27FC236}">
                <a16:creationId xmlns:a16="http://schemas.microsoft.com/office/drawing/2014/main" id="{38983AE3-B91C-4078-9C6B-EA3765D3722E}"/>
              </a:ext>
            </a:extLst>
          </p:cNvPr>
          <p:cNvSpPr/>
          <p:nvPr/>
        </p:nvSpPr>
        <p:spPr>
          <a:xfrm>
            <a:off x="2251100" y="1839410"/>
            <a:ext cx="1092660" cy="201535"/>
          </a:xfrm>
          <a:prstGeom prst="rect">
            <a:avLst/>
          </a:prstGeom>
          <a:solidFill>
            <a:schemeClr val="l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1. Active</a:t>
            </a: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4" name="Google Shape;1814;p36"/>
          <p:cNvSpPr txBox="1">
            <a:spLocks noGrp="1"/>
          </p:cNvSpPr>
          <p:nvPr>
            <p:ph type="title" idx="9"/>
          </p:nvPr>
        </p:nvSpPr>
        <p:spPr>
          <a:xfrm>
            <a:off x="720000" y="777652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tx2">
                    <a:lumMod val="75000"/>
                  </a:schemeClr>
                </a:solidFill>
              </a:rPr>
              <a:t>Do these traits characterize males/females?</a:t>
            </a:r>
            <a:endParaRPr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0" name="Google Shape;9773;p72">
            <a:extLst>
              <a:ext uri="{FF2B5EF4-FFF2-40B4-BE49-F238E27FC236}">
                <a16:creationId xmlns:a16="http://schemas.microsoft.com/office/drawing/2014/main" id="{F82B5F78-6337-4D1D-BF3A-1D6860992150}"/>
              </a:ext>
            </a:extLst>
          </p:cNvPr>
          <p:cNvSpPr/>
          <p:nvPr/>
        </p:nvSpPr>
        <p:spPr>
          <a:xfrm>
            <a:off x="3621001" y="1518884"/>
            <a:ext cx="1092660" cy="2846964"/>
          </a:xfrm>
          <a:prstGeom prst="rect">
            <a:avLst/>
          </a:prstGeom>
          <a:noFill/>
          <a:ln w="9525" cap="flat" cmpd="sng">
            <a:solidFill>
              <a:srgbClr val="EEBCC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"/>
          </a:p>
        </p:txBody>
      </p:sp>
      <p:sp>
        <p:nvSpPr>
          <p:cNvPr id="61" name="Google Shape;9774;p72">
            <a:extLst>
              <a:ext uri="{FF2B5EF4-FFF2-40B4-BE49-F238E27FC236}">
                <a16:creationId xmlns:a16="http://schemas.microsoft.com/office/drawing/2014/main" id="{0E169A75-411D-43ED-BF38-9ABB8AFE25C0}"/>
              </a:ext>
            </a:extLst>
          </p:cNvPr>
          <p:cNvSpPr/>
          <p:nvPr/>
        </p:nvSpPr>
        <p:spPr>
          <a:xfrm>
            <a:off x="5472128" y="1518884"/>
            <a:ext cx="1092661" cy="2846964"/>
          </a:xfrm>
          <a:prstGeom prst="rect">
            <a:avLst/>
          </a:prstGeom>
          <a:noFill/>
          <a:ln w="9525" cap="flat" cmpd="sng">
            <a:solidFill>
              <a:srgbClr val="EEBCC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C435973-57C4-4016-9AC4-43B57758AD79}"/>
              </a:ext>
            </a:extLst>
          </p:cNvPr>
          <p:cNvGrpSpPr/>
          <p:nvPr/>
        </p:nvGrpSpPr>
        <p:grpSpPr>
          <a:xfrm>
            <a:off x="3621001" y="1837382"/>
            <a:ext cx="2943788" cy="2411996"/>
            <a:chOff x="1170938" y="1859622"/>
            <a:chExt cx="6842865" cy="2411996"/>
          </a:xfrm>
        </p:grpSpPr>
        <p:sp>
          <p:nvSpPr>
            <p:cNvPr id="65" name="Google Shape;9770;p72">
              <a:extLst>
                <a:ext uri="{FF2B5EF4-FFF2-40B4-BE49-F238E27FC236}">
                  <a16:creationId xmlns:a16="http://schemas.microsoft.com/office/drawing/2014/main" id="{BD329FBC-4254-4850-BA9B-EAFA58053A36}"/>
                </a:ext>
              </a:extLst>
            </p:cNvPr>
            <p:cNvSpPr/>
            <p:nvPr/>
          </p:nvSpPr>
          <p:spPr>
            <a:xfrm>
              <a:off x="1170938" y="1859622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78" name="Google Shape;9770;p72">
              <a:extLst>
                <a:ext uri="{FF2B5EF4-FFF2-40B4-BE49-F238E27FC236}">
                  <a16:creationId xmlns:a16="http://schemas.microsoft.com/office/drawing/2014/main" id="{697D4439-3310-4838-856C-73F9965429F4}"/>
                </a:ext>
              </a:extLst>
            </p:cNvPr>
            <p:cNvSpPr/>
            <p:nvPr/>
          </p:nvSpPr>
          <p:spPr>
            <a:xfrm>
              <a:off x="1170938" y="2061248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79" name="Google Shape;9770;p72">
              <a:extLst>
                <a:ext uri="{FF2B5EF4-FFF2-40B4-BE49-F238E27FC236}">
                  <a16:creationId xmlns:a16="http://schemas.microsoft.com/office/drawing/2014/main" id="{432355FA-7E27-4B30-BD5A-DED6C6C29A9C}"/>
                </a:ext>
              </a:extLst>
            </p:cNvPr>
            <p:cNvSpPr/>
            <p:nvPr/>
          </p:nvSpPr>
          <p:spPr>
            <a:xfrm>
              <a:off x="1170938" y="2260933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0" name="Google Shape;9770;p72">
              <a:extLst>
                <a:ext uri="{FF2B5EF4-FFF2-40B4-BE49-F238E27FC236}">
                  <a16:creationId xmlns:a16="http://schemas.microsoft.com/office/drawing/2014/main" id="{410F1A2A-2E33-49DB-8845-CC1C73207A43}"/>
                </a:ext>
              </a:extLst>
            </p:cNvPr>
            <p:cNvSpPr/>
            <p:nvPr/>
          </p:nvSpPr>
          <p:spPr>
            <a:xfrm>
              <a:off x="1170938" y="2458548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1" name="Google Shape;9770;p72">
              <a:extLst>
                <a:ext uri="{FF2B5EF4-FFF2-40B4-BE49-F238E27FC236}">
                  <a16:creationId xmlns:a16="http://schemas.microsoft.com/office/drawing/2014/main" id="{BC71454D-6ECF-4A89-BEEA-C0BDEA0C41A5}"/>
                </a:ext>
              </a:extLst>
            </p:cNvPr>
            <p:cNvSpPr/>
            <p:nvPr/>
          </p:nvSpPr>
          <p:spPr>
            <a:xfrm>
              <a:off x="1170938" y="2662024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2" name="Google Shape;9770;p72">
              <a:extLst>
                <a:ext uri="{FF2B5EF4-FFF2-40B4-BE49-F238E27FC236}">
                  <a16:creationId xmlns:a16="http://schemas.microsoft.com/office/drawing/2014/main" id="{156B06E9-F480-4F07-82F4-175D4BB14AB8}"/>
                </a:ext>
              </a:extLst>
            </p:cNvPr>
            <p:cNvSpPr/>
            <p:nvPr/>
          </p:nvSpPr>
          <p:spPr>
            <a:xfrm>
              <a:off x="1170938" y="2859639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3" name="Google Shape;9770;p72">
              <a:extLst>
                <a:ext uri="{FF2B5EF4-FFF2-40B4-BE49-F238E27FC236}">
                  <a16:creationId xmlns:a16="http://schemas.microsoft.com/office/drawing/2014/main" id="{A9AD3E4B-3596-483E-AC53-B4BFA61F5957}"/>
                </a:ext>
              </a:extLst>
            </p:cNvPr>
            <p:cNvSpPr/>
            <p:nvPr/>
          </p:nvSpPr>
          <p:spPr>
            <a:xfrm>
              <a:off x="1170938" y="3065587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4" name="Google Shape;9770;p72">
              <a:extLst>
                <a:ext uri="{FF2B5EF4-FFF2-40B4-BE49-F238E27FC236}">
                  <a16:creationId xmlns:a16="http://schemas.microsoft.com/office/drawing/2014/main" id="{1FA84FDD-20B7-40EB-A2AC-ACEFA9066392}"/>
                </a:ext>
              </a:extLst>
            </p:cNvPr>
            <p:cNvSpPr/>
            <p:nvPr/>
          </p:nvSpPr>
          <p:spPr>
            <a:xfrm>
              <a:off x="1170938" y="3267213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5" name="Google Shape;9770;p72">
              <a:extLst>
                <a:ext uri="{FF2B5EF4-FFF2-40B4-BE49-F238E27FC236}">
                  <a16:creationId xmlns:a16="http://schemas.microsoft.com/office/drawing/2014/main" id="{EDAC5612-F264-4C6D-AD7F-74A5AA7574C4}"/>
                </a:ext>
              </a:extLst>
            </p:cNvPr>
            <p:cNvSpPr/>
            <p:nvPr/>
          </p:nvSpPr>
          <p:spPr>
            <a:xfrm>
              <a:off x="1170938" y="3471340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6" name="Google Shape;9770;p72">
              <a:extLst>
                <a:ext uri="{FF2B5EF4-FFF2-40B4-BE49-F238E27FC236}">
                  <a16:creationId xmlns:a16="http://schemas.microsoft.com/office/drawing/2014/main" id="{9E212472-BE36-4C92-A503-64C186AE5737}"/>
                </a:ext>
              </a:extLst>
            </p:cNvPr>
            <p:cNvSpPr/>
            <p:nvPr/>
          </p:nvSpPr>
          <p:spPr>
            <a:xfrm>
              <a:off x="1170938" y="3668955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7" name="Google Shape;9770;p72">
              <a:extLst>
                <a:ext uri="{FF2B5EF4-FFF2-40B4-BE49-F238E27FC236}">
                  <a16:creationId xmlns:a16="http://schemas.microsoft.com/office/drawing/2014/main" id="{33BB556E-24AF-4321-8B2E-ACEC637EBFDF}"/>
                </a:ext>
              </a:extLst>
            </p:cNvPr>
            <p:cNvSpPr/>
            <p:nvPr/>
          </p:nvSpPr>
          <p:spPr>
            <a:xfrm>
              <a:off x="1170938" y="3868640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  <p:sp>
          <p:nvSpPr>
            <p:cNvPr id="88" name="Google Shape;9770;p72">
              <a:extLst>
                <a:ext uri="{FF2B5EF4-FFF2-40B4-BE49-F238E27FC236}">
                  <a16:creationId xmlns:a16="http://schemas.microsoft.com/office/drawing/2014/main" id="{97F43C4F-F7C9-4BE0-A074-EB0A0488ED96}"/>
                </a:ext>
              </a:extLst>
            </p:cNvPr>
            <p:cNvSpPr/>
            <p:nvPr/>
          </p:nvSpPr>
          <p:spPr>
            <a:xfrm>
              <a:off x="1170938" y="4070266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/>
            </a:p>
          </p:txBody>
        </p:sp>
      </p:grpSp>
      <p:sp>
        <p:nvSpPr>
          <p:cNvPr id="117" name="Google Shape;2266;p61">
            <a:extLst>
              <a:ext uri="{FF2B5EF4-FFF2-40B4-BE49-F238E27FC236}">
                <a16:creationId xmlns:a16="http://schemas.microsoft.com/office/drawing/2014/main" id="{8EFFD76C-A180-4B97-A55B-B754484B8AFD}"/>
              </a:ext>
            </a:extLst>
          </p:cNvPr>
          <p:cNvSpPr/>
          <p:nvPr/>
        </p:nvSpPr>
        <p:spPr>
          <a:xfrm>
            <a:off x="3621001" y="1521457"/>
            <a:ext cx="1092660" cy="311329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bg2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Male</a:t>
            </a:r>
            <a:endParaRPr sz="12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2266;p61">
            <a:extLst>
              <a:ext uri="{FF2B5EF4-FFF2-40B4-BE49-F238E27FC236}">
                <a16:creationId xmlns:a16="http://schemas.microsoft.com/office/drawing/2014/main" id="{B987F945-4090-4ED6-ACED-305AE9933EA3}"/>
              </a:ext>
            </a:extLst>
          </p:cNvPr>
          <p:cNvSpPr/>
          <p:nvPr/>
        </p:nvSpPr>
        <p:spPr>
          <a:xfrm>
            <a:off x="5472129" y="1521773"/>
            <a:ext cx="1092660" cy="311329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bg2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Female</a:t>
            </a:r>
            <a:endParaRPr sz="12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C79A95D-B94A-4148-A0D6-AEA773D50976}"/>
              </a:ext>
            </a:extLst>
          </p:cNvPr>
          <p:cNvGrpSpPr/>
          <p:nvPr/>
        </p:nvGrpSpPr>
        <p:grpSpPr>
          <a:xfrm>
            <a:off x="2251101" y="1837469"/>
            <a:ext cx="1092661" cy="2411996"/>
            <a:chOff x="1170938" y="1859622"/>
            <a:chExt cx="6842865" cy="2411996"/>
          </a:xfrm>
        </p:grpSpPr>
        <p:sp>
          <p:nvSpPr>
            <p:cNvPr id="121" name="Google Shape;9770;p72">
              <a:extLst>
                <a:ext uri="{FF2B5EF4-FFF2-40B4-BE49-F238E27FC236}">
                  <a16:creationId xmlns:a16="http://schemas.microsoft.com/office/drawing/2014/main" id="{0AF75ADB-D7CC-4250-A440-9ABB450C22B9}"/>
                </a:ext>
              </a:extLst>
            </p:cNvPr>
            <p:cNvSpPr/>
            <p:nvPr/>
          </p:nvSpPr>
          <p:spPr>
            <a:xfrm>
              <a:off x="1170938" y="1859622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22" name="Google Shape;9770;p72">
              <a:extLst>
                <a:ext uri="{FF2B5EF4-FFF2-40B4-BE49-F238E27FC236}">
                  <a16:creationId xmlns:a16="http://schemas.microsoft.com/office/drawing/2014/main" id="{471658E8-1859-4901-9B70-8243DC860BC4}"/>
                </a:ext>
              </a:extLst>
            </p:cNvPr>
            <p:cNvSpPr/>
            <p:nvPr/>
          </p:nvSpPr>
          <p:spPr>
            <a:xfrm>
              <a:off x="1170938" y="2061248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23" name="Google Shape;9770;p72">
              <a:extLst>
                <a:ext uri="{FF2B5EF4-FFF2-40B4-BE49-F238E27FC236}">
                  <a16:creationId xmlns:a16="http://schemas.microsoft.com/office/drawing/2014/main" id="{B7E60E9A-BAD2-489B-A5AB-C15A21C7AAD7}"/>
                </a:ext>
              </a:extLst>
            </p:cNvPr>
            <p:cNvSpPr/>
            <p:nvPr/>
          </p:nvSpPr>
          <p:spPr>
            <a:xfrm>
              <a:off x="1170938" y="2260933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24" name="Google Shape;9770;p72">
              <a:extLst>
                <a:ext uri="{FF2B5EF4-FFF2-40B4-BE49-F238E27FC236}">
                  <a16:creationId xmlns:a16="http://schemas.microsoft.com/office/drawing/2014/main" id="{3DDFB81E-AE93-4FF7-A45C-AE087F9661AB}"/>
                </a:ext>
              </a:extLst>
            </p:cNvPr>
            <p:cNvSpPr/>
            <p:nvPr/>
          </p:nvSpPr>
          <p:spPr>
            <a:xfrm>
              <a:off x="1170938" y="2458548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25" name="Google Shape;9770;p72">
              <a:extLst>
                <a:ext uri="{FF2B5EF4-FFF2-40B4-BE49-F238E27FC236}">
                  <a16:creationId xmlns:a16="http://schemas.microsoft.com/office/drawing/2014/main" id="{3A367A8A-86CD-4EA7-85E6-D0C4520EB9D3}"/>
                </a:ext>
              </a:extLst>
            </p:cNvPr>
            <p:cNvSpPr/>
            <p:nvPr/>
          </p:nvSpPr>
          <p:spPr>
            <a:xfrm>
              <a:off x="1170938" y="2662024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26" name="Google Shape;9770;p72">
              <a:extLst>
                <a:ext uri="{FF2B5EF4-FFF2-40B4-BE49-F238E27FC236}">
                  <a16:creationId xmlns:a16="http://schemas.microsoft.com/office/drawing/2014/main" id="{C42776E2-FDBF-4B4F-88ED-190DAB05657A}"/>
                </a:ext>
              </a:extLst>
            </p:cNvPr>
            <p:cNvSpPr/>
            <p:nvPr/>
          </p:nvSpPr>
          <p:spPr>
            <a:xfrm>
              <a:off x="1170938" y="2859639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27" name="Google Shape;9770;p72">
              <a:extLst>
                <a:ext uri="{FF2B5EF4-FFF2-40B4-BE49-F238E27FC236}">
                  <a16:creationId xmlns:a16="http://schemas.microsoft.com/office/drawing/2014/main" id="{C3CCF7D0-98E4-4346-B33F-F3B62F22DEAA}"/>
                </a:ext>
              </a:extLst>
            </p:cNvPr>
            <p:cNvSpPr/>
            <p:nvPr/>
          </p:nvSpPr>
          <p:spPr>
            <a:xfrm>
              <a:off x="1170938" y="3065587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28" name="Google Shape;9770;p72">
              <a:extLst>
                <a:ext uri="{FF2B5EF4-FFF2-40B4-BE49-F238E27FC236}">
                  <a16:creationId xmlns:a16="http://schemas.microsoft.com/office/drawing/2014/main" id="{318A0CD7-F59A-4367-AD2A-361FC7855C8C}"/>
                </a:ext>
              </a:extLst>
            </p:cNvPr>
            <p:cNvSpPr/>
            <p:nvPr/>
          </p:nvSpPr>
          <p:spPr>
            <a:xfrm>
              <a:off x="1170938" y="3267213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29" name="Google Shape;9770;p72">
              <a:extLst>
                <a:ext uri="{FF2B5EF4-FFF2-40B4-BE49-F238E27FC236}">
                  <a16:creationId xmlns:a16="http://schemas.microsoft.com/office/drawing/2014/main" id="{BA776215-A34F-4C5B-BFF2-AA742DF2606D}"/>
                </a:ext>
              </a:extLst>
            </p:cNvPr>
            <p:cNvSpPr/>
            <p:nvPr/>
          </p:nvSpPr>
          <p:spPr>
            <a:xfrm>
              <a:off x="1170938" y="3471340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30" name="Google Shape;9770;p72">
              <a:extLst>
                <a:ext uri="{FF2B5EF4-FFF2-40B4-BE49-F238E27FC236}">
                  <a16:creationId xmlns:a16="http://schemas.microsoft.com/office/drawing/2014/main" id="{05C3433D-73F7-434D-A343-160CB0B97473}"/>
                </a:ext>
              </a:extLst>
            </p:cNvPr>
            <p:cNvSpPr/>
            <p:nvPr/>
          </p:nvSpPr>
          <p:spPr>
            <a:xfrm>
              <a:off x="1170938" y="3668955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31" name="Google Shape;9770;p72">
              <a:extLst>
                <a:ext uri="{FF2B5EF4-FFF2-40B4-BE49-F238E27FC236}">
                  <a16:creationId xmlns:a16="http://schemas.microsoft.com/office/drawing/2014/main" id="{B8794A6B-8807-412D-9FB3-4B6B3EBB44B1}"/>
                </a:ext>
              </a:extLst>
            </p:cNvPr>
            <p:cNvSpPr/>
            <p:nvPr/>
          </p:nvSpPr>
          <p:spPr>
            <a:xfrm>
              <a:off x="1170938" y="3868640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  <p:sp>
          <p:nvSpPr>
            <p:cNvPr id="132" name="Google Shape;9770;p72">
              <a:extLst>
                <a:ext uri="{FF2B5EF4-FFF2-40B4-BE49-F238E27FC236}">
                  <a16:creationId xmlns:a16="http://schemas.microsoft.com/office/drawing/2014/main" id="{1E3F4883-445C-4582-B5F1-0700CC4DF232}"/>
                </a:ext>
              </a:extLst>
            </p:cNvPr>
            <p:cNvSpPr/>
            <p:nvPr/>
          </p:nvSpPr>
          <p:spPr>
            <a:xfrm>
              <a:off x="1170938" y="4070266"/>
              <a:ext cx="6842865" cy="201352"/>
            </a:xfrm>
            <a:prstGeom prst="rect">
              <a:avLst/>
            </a:prstGeom>
            <a:noFill/>
            <a:ln w="9525" cap="flat" cmpd="sng">
              <a:solidFill>
                <a:srgbClr val="EEBCC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 b="1"/>
            </a:p>
          </p:txBody>
        </p:sp>
      </p:grpSp>
      <p:sp>
        <p:nvSpPr>
          <p:cNvPr id="133" name="Google Shape;9773;p72">
            <a:extLst>
              <a:ext uri="{FF2B5EF4-FFF2-40B4-BE49-F238E27FC236}">
                <a16:creationId xmlns:a16="http://schemas.microsoft.com/office/drawing/2014/main" id="{015D54F9-DE04-42FF-A791-59965950262E}"/>
              </a:ext>
            </a:extLst>
          </p:cNvPr>
          <p:cNvSpPr/>
          <p:nvPr/>
        </p:nvSpPr>
        <p:spPr>
          <a:xfrm>
            <a:off x="2251102" y="1837382"/>
            <a:ext cx="1092660" cy="2406405"/>
          </a:xfrm>
          <a:prstGeom prst="rect">
            <a:avLst/>
          </a:prstGeom>
          <a:noFill/>
          <a:ln w="9525" cap="flat" cmpd="sng">
            <a:solidFill>
              <a:srgbClr val="EEBCC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" b="1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645F4907-C23D-40A0-A195-F595D778A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E3E43FD6-4502-46FA-8B9E-255196AA7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  <p:pic>
        <p:nvPicPr>
          <p:cNvPr id="49" name="Google Shape;473;p1">
            <a:extLst>
              <a:ext uri="{FF2B5EF4-FFF2-40B4-BE49-F238E27FC236}">
                <a16:creationId xmlns:a16="http://schemas.microsoft.com/office/drawing/2014/main" id="{61230DF7-F753-442D-8351-BCA0DFBC12E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9180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38"/>
          <p:cNvSpPr txBox="1">
            <a:spLocks noGrp="1"/>
          </p:cNvSpPr>
          <p:nvPr>
            <p:ph type="body" idx="1"/>
          </p:nvPr>
        </p:nvSpPr>
        <p:spPr>
          <a:xfrm>
            <a:off x="834182" y="1311504"/>
            <a:ext cx="7498243" cy="25090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Stereotypes</a:t>
            </a:r>
            <a:r>
              <a:rPr lang="en-US" b="1" dirty="0"/>
              <a:t> are so ingrained in our culture that they become a habitual response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</a:pPr>
            <a:r>
              <a:rPr lang="en-US" b="1" dirty="0"/>
              <a:t>Media and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films reward </a:t>
            </a:r>
            <a:r>
              <a:rPr lang="en-US" b="1" dirty="0"/>
              <a:t>violent male behaviour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</a:pPr>
            <a:r>
              <a:rPr lang="en-US" b="1" dirty="0"/>
              <a:t>Parents are </a:t>
            </a:r>
            <a:r>
              <a:rPr lang="en-US" b="1" dirty="0">
                <a:solidFill>
                  <a:schemeClr val="tx1"/>
                </a:solidFill>
              </a:rPr>
              <a:t>more likely to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use physical punishment </a:t>
            </a:r>
            <a:r>
              <a:rPr lang="en-US" b="1" dirty="0"/>
              <a:t>with sons that win daughters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</a:pPr>
            <a:r>
              <a:rPr lang="en-US" b="1" dirty="0"/>
              <a:t>Parents are more likely to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tolerate violent behaviour </a:t>
            </a:r>
            <a:r>
              <a:rPr lang="en-US" b="1" dirty="0"/>
              <a:t>in boys than in girls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</a:pPr>
            <a:r>
              <a:rPr lang="en-US" b="1" dirty="0"/>
              <a:t>When girls show aggressive opinions or leadership, they are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known as bossy</a:t>
            </a:r>
            <a:r>
              <a:rPr lang="en-US" b="1" dirty="0"/>
              <a:t>, rather than responsible</a:t>
            </a:r>
          </a:p>
        </p:txBody>
      </p:sp>
      <p:sp>
        <p:nvSpPr>
          <p:cNvPr id="1842" name="Google Shape;1842;p38"/>
          <p:cNvSpPr txBox="1">
            <a:spLocks noGrp="1"/>
          </p:cNvSpPr>
          <p:nvPr>
            <p:ph type="title"/>
          </p:nvPr>
        </p:nvSpPr>
        <p:spPr>
          <a:xfrm>
            <a:off x="720000" y="778125"/>
            <a:ext cx="77040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en" sz="2800" dirty="0">
                <a:solidFill>
                  <a:schemeClr val="tx2">
                    <a:lumMod val="75000"/>
                  </a:schemeClr>
                </a:solidFill>
              </a:rPr>
              <a:t>onditioning of gender stereotypes</a:t>
            </a:r>
            <a:endParaRPr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Google Shape;1826;p36">
            <a:extLst>
              <a:ext uri="{FF2B5EF4-FFF2-40B4-BE49-F238E27FC236}">
                <a16:creationId xmlns:a16="http://schemas.microsoft.com/office/drawing/2014/main" id="{926DAEA2-571A-4CC9-B8E8-E1761F4819F0}"/>
              </a:ext>
            </a:extLst>
          </p:cNvPr>
          <p:cNvSpPr txBox="1">
            <a:spLocks/>
          </p:cNvSpPr>
          <p:nvPr/>
        </p:nvSpPr>
        <p:spPr>
          <a:xfrm>
            <a:off x="1126674" y="4188297"/>
            <a:ext cx="7004957" cy="3779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Stereotypical rules restrict personal choice, foster sexism and create unequal outcomes</a:t>
            </a:r>
          </a:p>
        </p:txBody>
      </p:sp>
      <p:grpSp>
        <p:nvGrpSpPr>
          <p:cNvPr id="5" name="Google Shape;11030;p75">
            <a:extLst>
              <a:ext uri="{FF2B5EF4-FFF2-40B4-BE49-F238E27FC236}">
                <a16:creationId xmlns:a16="http://schemas.microsoft.com/office/drawing/2014/main" id="{2D367E12-6610-4F76-91C4-E2E3B25354DD}"/>
              </a:ext>
            </a:extLst>
          </p:cNvPr>
          <p:cNvGrpSpPr/>
          <p:nvPr/>
        </p:nvGrpSpPr>
        <p:grpSpPr>
          <a:xfrm>
            <a:off x="762936" y="4080551"/>
            <a:ext cx="461252" cy="49420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6" name="Google Shape;11031;p75">
              <a:extLst>
                <a:ext uri="{FF2B5EF4-FFF2-40B4-BE49-F238E27FC236}">
                  <a16:creationId xmlns:a16="http://schemas.microsoft.com/office/drawing/2014/main" id="{2B38C67C-BDE8-4600-A690-77E498F7C622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032;p75">
              <a:extLst>
                <a:ext uri="{FF2B5EF4-FFF2-40B4-BE49-F238E27FC236}">
                  <a16:creationId xmlns:a16="http://schemas.microsoft.com/office/drawing/2014/main" id="{C8EA02CF-991D-41BF-B243-FECD02ADFA01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1033;p75">
              <a:extLst>
                <a:ext uri="{FF2B5EF4-FFF2-40B4-BE49-F238E27FC236}">
                  <a16:creationId xmlns:a16="http://schemas.microsoft.com/office/drawing/2014/main" id="{62003B27-156C-43F8-9049-C728AFE18980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34;p75">
              <a:extLst>
                <a:ext uri="{FF2B5EF4-FFF2-40B4-BE49-F238E27FC236}">
                  <a16:creationId xmlns:a16="http://schemas.microsoft.com/office/drawing/2014/main" id="{7480D1BB-80AE-485C-8B71-93DDAC49ABD6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35;p75">
              <a:extLst>
                <a:ext uri="{FF2B5EF4-FFF2-40B4-BE49-F238E27FC236}">
                  <a16:creationId xmlns:a16="http://schemas.microsoft.com/office/drawing/2014/main" id="{455C65C3-AF6C-4786-B044-367205607388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036;p75">
              <a:extLst>
                <a:ext uri="{FF2B5EF4-FFF2-40B4-BE49-F238E27FC236}">
                  <a16:creationId xmlns:a16="http://schemas.microsoft.com/office/drawing/2014/main" id="{C650E309-4EEE-4E84-A2D8-7FA69BF77922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037;p75">
              <a:extLst>
                <a:ext uri="{FF2B5EF4-FFF2-40B4-BE49-F238E27FC236}">
                  <a16:creationId xmlns:a16="http://schemas.microsoft.com/office/drawing/2014/main" id="{5B5CE78C-9162-4548-B48C-0D6C2714248F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1038;p75">
              <a:extLst>
                <a:ext uri="{FF2B5EF4-FFF2-40B4-BE49-F238E27FC236}">
                  <a16:creationId xmlns:a16="http://schemas.microsoft.com/office/drawing/2014/main" id="{2044F688-A349-4ED6-83DA-1C33BC1FE8C9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039;p75">
              <a:extLst>
                <a:ext uri="{FF2B5EF4-FFF2-40B4-BE49-F238E27FC236}">
                  <a16:creationId xmlns:a16="http://schemas.microsoft.com/office/drawing/2014/main" id="{D7EB03B4-32BE-47F9-A306-1FF62F78579A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040;p75">
              <a:extLst>
                <a:ext uri="{FF2B5EF4-FFF2-40B4-BE49-F238E27FC236}">
                  <a16:creationId xmlns:a16="http://schemas.microsoft.com/office/drawing/2014/main" id="{61873A48-881C-4A27-86F7-AD100CB1B637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041;p75">
              <a:extLst>
                <a:ext uri="{FF2B5EF4-FFF2-40B4-BE49-F238E27FC236}">
                  <a16:creationId xmlns:a16="http://schemas.microsoft.com/office/drawing/2014/main" id="{F2FFCD8A-1886-4B2C-9B7F-B12AFBCA25C5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042;p75">
              <a:extLst>
                <a:ext uri="{FF2B5EF4-FFF2-40B4-BE49-F238E27FC236}">
                  <a16:creationId xmlns:a16="http://schemas.microsoft.com/office/drawing/2014/main" id="{271CB426-6BA4-46C5-AD39-B96B13312F28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1030;p75">
            <a:extLst>
              <a:ext uri="{FF2B5EF4-FFF2-40B4-BE49-F238E27FC236}">
                <a16:creationId xmlns:a16="http://schemas.microsoft.com/office/drawing/2014/main" id="{A7E03ADF-26A3-48E8-8F75-045DC99C7D7F}"/>
              </a:ext>
            </a:extLst>
          </p:cNvPr>
          <p:cNvGrpSpPr/>
          <p:nvPr/>
        </p:nvGrpSpPr>
        <p:grpSpPr>
          <a:xfrm>
            <a:off x="8005970" y="4053207"/>
            <a:ext cx="461252" cy="49420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19" name="Google Shape;11031;p75">
              <a:extLst>
                <a:ext uri="{FF2B5EF4-FFF2-40B4-BE49-F238E27FC236}">
                  <a16:creationId xmlns:a16="http://schemas.microsoft.com/office/drawing/2014/main" id="{EE0BD57B-9F6B-4EE0-871C-F3B81368E3C2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32;p75">
              <a:extLst>
                <a:ext uri="{FF2B5EF4-FFF2-40B4-BE49-F238E27FC236}">
                  <a16:creationId xmlns:a16="http://schemas.microsoft.com/office/drawing/2014/main" id="{69DCC772-97E4-48BD-BAF7-FF9B4D9096EF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033;p75">
              <a:extLst>
                <a:ext uri="{FF2B5EF4-FFF2-40B4-BE49-F238E27FC236}">
                  <a16:creationId xmlns:a16="http://schemas.microsoft.com/office/drawing/2014/main" id="{47FC555A-E680-4988-9DE8-538FEF412CAA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034;p75">
              <a:extLst>
                <a:ext uri="{FF2B5EF4-FFF2-40B4-BE49-F238E27FC236}">
                  <a16:creationId xmlns:a16="http://schemas.microsoft.com/office/drawing/2014/main" id="{0E38CDE0-F5C3-4603-BC2F-AFFD158C4E71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035;p75">
              <a:extLst>
                <a:ext uri="{FF2B5EF4-FFF2-40B4-BE49-F238E27FC236}">
                  <a16:creationId xmlns:a16="http://schemas.microsoft.com/office/drawing/2014/main" id="{BCD2CEE3-0D64-47A0-9D35-C734AE86DCA0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036;p75">
              <a:extLst>
                <a:ext uri="{FF2B5EF4-FFF2-40B4-BE49-F238E27FC236}">
                  <a16:creationId xmlns:a16="http://schemas.microsoft.com/office/drawing/2014/main" id="{B02B7461-047B-472D-B342-69EF19C734AE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037;p75">
              <a:extLst>
                <a:ext uri="{FF2B5EF4-FFF2-40B4-BE49-F238E27FC236}">
                  <a16:creationId xmlns:a16="http://schemas.microsoft.com/office/drawing/2014/main" id="{8C60BF8D-4652-4484-84DB-65767516416E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038;p75">
              <a:extLst>
                <a:ext uri="{FF2B5EF4-FFF2-40B4-BE49-F238E27FC236}">
                  <a16:creationId xmlns:a16="http://schemas.microsoft.com/office/drawing/2014/main" id="{FAAEA651-034C-46DF-913F-92CE55BD2150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1039;p75">
              <a:extLst>
                <a:ext uri="{FF2B5EF4-FFF2-40B4-BE49-F238E27FC236}">
                  <a16:creationId xmlns:a16="http://schemas.microsoft.com/office/drawing/2014/main" id="{29AAC538-3A53-48B4-90C9-BB333F997F3C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1040;p75">
              <a:extLst>
                <a:ext uri="{FF2B5EF4-FFF2-40B4-BE49-F238E27FC236}">
                  <a16:creationId xmlns:a16="http://schemas.microsoft.com/office/drawing/2014/main" id="{47E6BF42-6811-44FF-A88B-A75101A3DC7F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1041;p75">
              <a:extLst>
                <a:ext uri="{FF2B5EF4-FFF2-40B4-BE49-F238E27FC236}">
                  <a16:creationId xmlns:a16="http://schemas.microsoft.com/office/drawing/2014/main" id="{72354463-7ECC-4439-AC31-F7B3C58984F6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042;p75">
              <a:extLst>
                <a:ext uri="{FF2B5EF4-FFF2-40B4-BE49-F238E27FC236}">
                  <a16:creationId xmlns:a16="http://schemas.microsoft.com/office/drawing/2014/main" id="{012957F5-74EB-4E29-B31E-0B48A42D418E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32B73FA-6260-4A67-B707-7FB271D59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40373F3-199D-47A9-87B8-053C2AAE0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  <p:pic>
        <p:nvPicPr>
          <p:cNvPr id="34" name="Google Shape;473;p1">
            <a:extLst>
              <a:ext uri="{FF2B5EF4-FFF2-40B4-BE49-F238E27FC236}">
                <a16:creationId xmlns:a16="http://schemas.microsoft.com/office/drawing/2014/main" id="{B40E69E1-D0B7-48BE-811F-4DAA97B1D78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369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33"/>
          <p:cNvSpPr txBox="1">
            <a:spLocks noGrp="1"/>
          </p:cNvSpPr>
          <p:nvPr>
            <p:ph type="title"/>
          </p:nvPr>
        </p:nvSpPr>
        <p:spPr>
          <a:xfrm>
            <a:off x="760950" y="631337"/>
            <a:ext cx="7622100" cy="64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dirty="0">
                <a:solidFill>
                  <a:schemeClr val="tx2">
                    <a:lumMod val="75000"/>
                  </a:schemeClr>
                </a:solidFill>
              </a:rPr>
              <a:t>Is gender a social evil?</a:t>
            </a:r>
            <a:endParaRPr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CAD43-E8D3-4124-96D6-72FD1DA85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50" y="1308025"/>
            <a:ext cx="7622100" cy="3585300"/>
          </a:xfrm>
        </p:spPr>
        <p:txBody>
          <a:bodyPr/>
          <a:lstStyle/>
          <a:p>
            <a:r>
              <a:rPr lang="en-IN" sz="1500" b="1" dirty="0"/>
              <a:t>In Indian society, women are </a:t>
            </a:r>
            <a:r>
              <a:rPr lang="en-IN" sz="15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oppressed officially and unofficially</a:t>
            </a:r>
          </a:p>
          <a:p>
            <a:r>
              <a:rPr lang="en-IN" sz="1500" b="1" dirty="0"/>
              <a:t>Discrimination starts young, when girls are expected to do household chores, </a:t>
            </a:r>
            <a:r>
              <a:rPr lang="en-IN" sz="15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behave submissively</a:t>
            </a:r>
          </a:p>
          <a:p>
            <a:r>
              <a:rPr lang="en-IN" sz="1500" b="1" dirty="0"/>
              <a:t>Emphasised when women are expected to </a:t>
            </a:r>
            <a:r>
              <a:rPr lang="en-IN" sz="15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leave work to raise kids</a:t>
            </a:r>
          </a:p>
          <a:p>
            <a:r>
              <a:rPr lang="en-IN" sz="1500" b="1" dirty="0"/>
              <a:t>Male babies are </a:t>
            </a:r>
            <a:r>
              <a:rPr lang="en-IN" sz="15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preferred</a:t>
            </a:r>
            <a:r>
              <a:rPr lang="en-IN" sz="1500" b="1" dirty="0"/>
              <a:t> over female babies</a:t>
            </a:r>
          </a:p>
          <a:p>
            <a:r>
              <a:rPr lang="en-IN" sz="15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Workplace discrimination </a:t>
            </a:r>
            <a:r>
              <a:rPr lang="en-IN" sz="1500" b="1" dirty="0"/>
              <a:t>at work causes pregnant women to be fired, and </a:t>
            </a:r>
            <a:r>
              <a:rPr lang="en-IN" sz="15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 massive wage gap </a:t>
            </a:r>
            <a:r>
              <a:rPr lang="en-IN" sz="1500" b="1" dirty="0"/>
              <a:t>between men and women</a:t>
            </a:r>
          </a:p>
          <a:p>
            <a:r>
              <a:rPr lang="en-IN" sz="15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No woman is safe </a:t>
            </a:r>
            <a:r>
              <a:rPr lang="en-IN" sz="1500" b="1" dirty="0"/>
              <a:t>from sexual harassment, such as eve-teasing and cat-calling</a:t>
            </a:r>
          </a:p>
          <a:p>
            <a:r>
              <a:rPr lang="en-IN" sz="1500" b="1" dirty="0"/>
              <a:t>Women are called goddesses, but even the tiniest of mistakes on their behalf makes them </a:t>
            </a:r>
            <a:r>
              <a:rPr lang="en-IN" sz="15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unworthy of being respected</a:t>
            </a:r>
          </a:p>
        </p:txBody>
      </p:sp>
      <p:sp>
        <p:nvSpPr>
          <p:cNvPr id="6" name="Google Shape;1826;p36">
            <a:extLst>
              <a:ext uri="{FF2B5EF4-FFF2-40B4-BE49-F238E27FC236}">
                <a16:creationId xmlns:a16="http://schemas.microsoft.com/office/drawing/2014/main" id="{82940FB2-19A9-47B8-A53B-2ACB8EE13768}"/>
              </a:ext>
            </a:extLst>
          </p:cNvPr>
          <p:cNvSpPr txBox="1">
            <a:spLocks/>
          </p:cNvSpPr>
          <p:nvPr/>
        </p:nvSpPr>
        <p:spPr>
          <a:xfrm>
            <a:off x="921403" y="4322743"/>
            <a:ext cx="7440352" cy="4385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Women do not want to be treated like goddesses. Women want to be treated like humans.</a:t>
            </a:r>
          </a:p>
        </p:txBody>
      </p:sp>
      <p:grpSp>
        <p:nvGrpSpPr>
          <p:cNvPr id="7" name="Google Shape;11030;p75">
            <a:extLst>
              <a:ext uri="{FF2B5EF4-FFF2-40B4-BE49-F238E27FC236}">
                <a16:creationId xmlns:a16="http://schemas.microsoft.com/office/drawing/2014/main" id="{3D460BC3-4073-4783-A231-35690356E004}"/>
              </a:ext>
            </a:extLst>
          </p:cNvPr>
          <p:cNvGrpSpPr/>
          <p:nvPr/>
        </p:nvGrpSpPr>
        <p:grpSpPr>
          <a:xfrm>
            <a:off x="372931" y="4284440"/>
            <a:ext cx="461252" cy="49420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8" name="Google Shape;11031;p75">
              <a:extLst>
                <a:ext uri="{FF2B5EF4-FFF2-40B4-BE49-F238E27FC236}">
                  <a16:creationId xmlns:a16="http://schemas.microsoft.com/office/drawing/2014/main" id="{43756FCA-EEAC-4AEA-BBDE-10B3BE5E796A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032;p75">
              <a:extLst>
                <a:ext uri="{FF2B5EF4-FFF2-40B4-BE49-F238E27FC236}">
                  <a16:creationId xmlns:a16="http://schemas.microsoft.com/office/drawing/2014/main" id="{46A4470A-1BBE-4AD3-81A5-54316078D274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33;p75">
              <a:extLst>
                <a:ext uri="{FF2B5EF4-FFF2-40B4-BE49-F238E27FC236}">
                  <a16:creationId xmlns:a16="http://schemas.microsoft.com/office/drawing/2014/main" id="{678B7B1D-746B-49AD-ADB3-D22EEF818B26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034;p75">
              <a:extLst>
                <a:ext uri="{FF2B5EF4-FFF2-40B4-BE49-F238E27FC236}">
                  <a16:creationId xmlns:a16="http://schemas.microsoft.com/office/drawing/2014/main" id="{DEAC7AD7-B7EB-41E5-8ED6-0B072C019CF6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035;p75">
              <a:extLst>
                <a:ext uri="{FF2B5EF4-FFF2-40B4-BE49-F238E27FC236}">
                  <a16:creationId xmlns:a16="http://schemas.microsoft.com/office/drawing/2014/main" id="{DE7E5AE9-4C31-4221-AC39-D1FB40704A0A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1036;p75">
              <a:extLst>
                <a:ext uri="{FF2B5EF4-FFF2-40B4-BE49-F238E27FC236}">
                  <a16:creationId xmlns:a16="http://schemas.microsoft.com/office/drawing/2014/main" id="{A73F9AAD-9BC7-4DF3-8402-BF894CDD4F7A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037;p75">
              <a:extLst>
                <a:ext uri="{FF2B5EF4-FFF2-40B4-BE49-F238E27FC236}">
                  <a16:creationId xmlns:a16="http://schemas.microsoft.com/office/drawing/2014/main" id="{3DC2ADA8-3DF0-4104-9CA0-A93208EFB16A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038;p75">
              <a:extLst>
                <a:ext uri="{FF2B5EF4-FFF2-40B4-BE49-F238E27FC236}">
                  <a16:creationId xmlns:a16="http://schemas.microsoft.com/office/drawing/2014/main" id="{5E7B3238-B2DE-4993-B814-D34FF93CFAB6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039;p75">
              <a:extLst>
                <a:ext uri="{FF2B5EF4-FFF2-40B4-BE49-F238E27FC236}">
                  <a16:creationId xmlns:a16="http://schemas.microsoft.com/office/drawing/2014/main" id="{7937DA07-A1BD-43B7-908A-C242239BBA98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040;p75">
              <a:extLst>
                <a:ext uri="{FF2B5EF4-FFF2-40B4-BE49-F238E27FC236}">
                  <a16:creationId xmlns:a16="http://schemas.microsoft.com/office/drawing/2014/main" id="{83E395E8-A20D-4162-974E-644DE961AC4C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041;p75">
              <a:extLst>
                <a:ext uri="{FF2B5EF4-FFF2-40B4-BE49-F238E27FC236}">
                  <a16:creationId xmlns:a16="http://schemas.microsoft.com/office/drawing/2014/main" id="{31966AE3-5B93-4947-AA1F-AFB62F34FD8E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42;p75">
              <a:extLst>
                <a:ext uri="{FF2B5EF4-FFF2-40B4-BE49-F238E27FC236}">
                  <a16:creationId xmlns:a16="http://schemas.microsoft.com/office/drawing/2014/main" id="{7781638E-B26E-40D2-B8CE-F25215361C7C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11030;p75">
            <a:extLst>
              <a:ext uri="{FF2B5EF4-FFF2-40B4-BE49-F238E27FC236}">
                <a16:creationId xmlns:a16="http://schemas.microsoft.com/office/drawing/2014/main" id="{EF14531D-E559-4D06-B4CD-43A4214EB76A}"/>
              </a:ext>
            </a:extLst>
          </p:cNvPr>
          <p:cNvGrpSpPr/>
          <p:nvPr/>
        </p:nvGrpSpPr>
        <p:grpSpPr>
          <a:xfrm>
            <a:off x="8383050" y="4243520"/>
            <a:ext cx="461252" cy="49420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21" name="Google Shape;11031;p75">
              <a:extLst>
                <a:ext uri="{FF2B5EF4-FFF2-40B4-BE49-F238E27FC236}">
                  <a16:creationId xmlns:a16="http://schemas.microsoft.com/office/drawing/2014/main" id="{49EF6043-017D-4BE9-88E9-25267AD5F61D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032;p75">
              <a:extLst>
                <a:ext uri="{FF2B5EF4-FFF2-40B4-BE49-F238E27FC236}">
                  <a16:creationId xmlns:a16="http://schemas.microsoft.com/office/drawing/2014/main" id="{56138B24-811E-4E61-8009-50B88E3CBFDD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033;p75">
              <a:extLst>
                <a:ext uri="{FF2B5EF4-FFF2-40B4-BE49-F238E27FC236}">
                  <a16:creationId xmlns:a16="http://schemas.microsoft.com/office/drawing/2014/main" id="{F10E3517-A361-4212-B823-D08D668570DD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034;p75">
              <a:extLst>
                <a:ext uri="{FF2B5EF4-FFF2-40B4-BE49-F238E27FC236}">
                  <a16:creationId xmlns:a16="http://schemas.microsoft.com/office/drawing/2014/main" id="{718A875B-9FF1-4FAF-94EF-A9F32FBE384F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035;p75">
              <a:extLst>
                <a:ext uri="{FF2B5EF4-FFF2-40B4-BE49-F238E27FC236}">
                  <a16:creationId xmlns:a16="http://schemas.microsoft.com/office/drawing/2014/main" id="{DBBD4F3B-9844-48E4-B313-45C4DC5FF1E9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036;p75">
              <a:extLst>
                <a:ext uri="{FF2B5EF4-FFF2-40B4-BE49-F238E27FC236}">
                  <a16:creationId xmlns:a16="http://schemas.microsoft.com/office/drawing/2014/main" id="{63DD22A2-0F33-4AC0-843B-37A8FDC06BB4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1037;p75">
              <a:extLst>
                <a:ext uri="{FF2B5EF4-FFF2-40B4-BE49-F238E27FC236}">
                  <a16:creationId xmlns:a16="http://schemas.microsoft.com/office/drawing/2014/main" id="{167AE396-35C2-4306-9565-0363FD36B625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1038;p75">
              <a:extLst>
                <a:ext uri="{FF2B5EF4-FFF2-40B4-BE49-F238E27FC236}">
                  <a16:creationId xmlns:a16="http://schemas.microsoft.com/office/drawing/2014/main" id="{A92B9531-C922-4582-AC48-06B7BF8B8D55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1039;p75">
              <a:extLst>
                <a:ext uri="{FF2B5EF4-FFF2-40B4-BE49-F238E27FC236}">
                  <a16:creationId xmlns:a16="http://schemas.microsoft.com/office/drawing/2014/main" id="{06E7C59F-B8FE-4E87-B559-DDB2492F4CFC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040;p75">
              <a:extLst>
                <a:ext uri="{FF2B5EF4-FFF2-40B4-BE49-F238E27FC236}">
                  <a16:creationId xmlns:a16="http://schemas.microsoft.com/office/drawing/2014/main" id="{20E5689F-2580-4425-B90B-99AF31FB3F4D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041;p75">
              <a:extLst>
                <a:ext uri="{FF2B5EF4-FFF2-40B4-BE49-F238E27FC236}">
                  <a16:creationId xmlns:a16="http://schemas.microsoft.com/office/drawing/2014/main" id="{BB474BD7-48DB-4776-B1FE-289884613EFD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1042;p75">
              <a:extLst>
                <a:ext uri="{FF2B5EF4-FFF2-40B4-BE49-F238E27FC236}">
                  <a16:creationId xmlns:a16="http://schemas.microsoft.com/office/drawing/2014/main" id="{A5E6892E-E5EE-4A07-A396-EF9201B3134E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0B0ECD88-1CC7-451C-B5B7-25A54DE9A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36" name="Google Shape;473;p1">
            <a:extLst>
              <a:ext uri="{FF2B5EF4-FFF2-40B4-BE49-F238E27FC236}">
                <a16:creationId xmlns:a16="http://schemas.microsoft.com/office/drawing/2014/main" id="{2CD03396-84A7-44FE-80C7-25739240F3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74;p1">
            <a:extLst>
              <a:ext uri="{FF2B5EF4-FFF2-40B4-BE49-F238E27FC236}">
                <a16:creationId xmlns:a16="http://schemas.microsoft.com/office/drawing/2014/main" id="{32FE2960-AC24-48DF-9C8D-FFC68F1887D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1399" y="5920"/>
            <a:ext cx="1242099" cy="6980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253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46"/>
          <p:cNvSpPr txBox="1">
            <a:spLocks noGrp="1"/>
          </p:cNvSpPr>
          <p:nvPr>
            <p:ph type="title"/>
          </p:nvPr>
        </p:nvSpPr>
        <p:spPr>
          <a:xfrm>
            <a:off x="720000" y="777240"/>
            <a:ext cx="77085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>
                    <a:lumMod val="75000"/>
                  </a:schemeClr>
                </a:solidFill>
              </a:rPr>
              <a:t>It is not a level playing field!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Google Shape;1841;p38">
            <a:extLst>
              <a:ext uri="{FF2B5EF4-FFF2-40B4-BE49-F238E27FC236}">
                <a16:creationId xmlns:a16="http://schemas.microsoft.com/office/drawing/2014/main" id="{392D25CA-9011-45ED-97C6-EC7D7CA08A30}"/>
              </a:ext>
            </a:extLst>
          </p:cNvPr>
          <p:cNvSpPr txBox="1">
            <a:spLocks/>
          </p:cNvSpPr>
          <p:nvPr/>
        </p:nvSpPr>
        <p:spPr>
          <a:xfrm>
            <a:off x="4230075" y="1494405"/>
            <a:ext cx="4045245" cy="3425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200" b="1" dirty="0"/>
              <a:t>Some countries still don’t give women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Open Sans"/>
              </a:rPr>
              <a:t>voting rights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200" b="1" dirty="0"/>
              <a:t>Women still don’t have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equal access to education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Child marriages </a:t>
            </a:r>
            <a:r>
              <a:rPr lang="en-US" sz="1200" b="1" dirty="0"/>
              <a:t>and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dowry</a:t>
            </a:r>
            <a:r>
              <a:rPr lang="en-US" sz="1200" b="1" dirty="0"/>
              <a:t> are prevalent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200" b="1" dirty="0"/>
              <a:t>Women are not given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opportunities at work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200" b="1" dirty="0"/>
              <a:t>One man’ voice is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worth more </a:t>
            </a:r>
            <a:r>
              <a:rPr lang="en-US" sz="1200" b="1" dirty="0"/>
              <a:t>than that of many women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200" b="1" dirty="0"/>
              <a:t>Women have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less access</a:t>
            </a:r>
            <a:r>
              <a:rPr lang="en-US" sz="1200" b="1" dirty="0"/>
              <a:t> to financial resources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200" b="1" dirty="0"/>
              <a:t>There is 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not enough representation </a:t>
            </a:r>
            <a:r>
              <a:rPr lang="en-US" sz="1200" b="1" dirty="0"/>
              <a:t>for women in many fields, including politics and leadership</a:t>
            </a:r>
          </a:p>
        </p:txBody>
      </p:sp>
      <p:pic>
        <p:nvPicPr>
          <p:cNvPr id="1026" name="Picture 2" descr="Unequal Rights High Res Stock Images | Shutterstock">
            <a:extLst>
              <a:ext uri="{FF2B5EF4-FFF2-40B4-BE49-F238E27FC236}">
                <a16:creationId xmlns:a16="http://schemas.microsoft.com/office/drawing/2014/main" id="{27F185A8-C689-4C59-A359-D7F3549EB8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6"/>
          <a:stretch/>
        </p:blipFill>
        <p:spPr bwMode="auto">
          <a:xfrm>
            <a:off x="1048294" y="1687285"/>
            <a:ext cx="2914650" cy="246017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598626-C61A-47D6-B3B4-93F05D62F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6" name="Google Shape;473;p1">
            <a:extLst>
              <a:ext uri="{FF2B5EF4-FFF2-40B4-BE49-F238E27FC236}">
                <a16:creationId xmlns:a16="http://schemas.microsoft.com/office/drawing/2014/main" id="{E8FD9053-5B5A-4E7C-8D36-20F625A0995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005904-F36F-437A-A656-13114BD9E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7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40"/>
          <p:cNvSpPr txBox="1">
            <a:spLocks noGrp="1"/>
          </p:cNvSpPr>
          <p:nvPr>
            <p:ph type="title"/>
          </p:nvPr>
        </p:nvSpPr>
        <p:spPr>
          <a:xfrm>
            <a:off x="914324" y="777240"/>
            <a:ext cx="7310900" cy="8402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400" dirty="0">
                <a:solidFill>
                  <a:schemeClr val="tx2">
                    <a:lumMod val="75000"/>
                  </a:schemeClr>
                </a:solidFill>
              </a:rPr>
              <a:t>All the genders have to work together as allies…</a:t>
            </a:r>
            <a:endParaRPr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FF9A000-28A6-42E1-84A5-5718E85A3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30" y="1794510"/>
            <a:ext cx="2571750" cy="2571750"/>
          </a:xfrm>
          <a:prstGeom prst="round2DiagRect">
            <a:avLst/>
          </a:prstGeom>
        </p:spPr>
      </p:pic>
      <p:sp>
        <p:nvSpPr>
          <p:cNvPr id="40" name="Google Shape;1881;p40">
            <a:extLst>
              <a:ext uri="{FF2B5EF4-FFF2-40B4-BE49-F238E27FC236}">
                <a16:creationId xmlns:a16="http://schemas.microsoft.com/office/drawing/2014/main" id="{62229786-F175-4AE4-8046-DCEE2D156B26}"/>
              </a:ext>
            </a:extLst>
          </p:cNvPr>
          <p:cNvSpPr txBox="1">
            <a:spLocks/>
          </p:cNvSpPr>
          <p:nvPr/>
        </p:nvSpPr>
        <p:spPr>
          <a:xfrm>
            <a:off x="4104146" y="2003419"/>
            <a:ext cx="4384744" cy="840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 ExtraBold"/>
              <a:buNone/>
              <a:defRPr sz="3200" b="0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nquin Dark"/>
              <a:buNone/>
              <a:defRPr sz="3200" b="0" i="0" u="none" strike="noStrike" cap="none"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nquin Dark"/>
              <a:buNone/>
              <a:defRPr sz="3200" b="0" i="0" u="none" strike="noStrike" cap="none"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nquin Dark"/>
              <a:buNone/>
              <a:defRPr sz="3200" b="0" i="0" u="none" strike="noStrike" cap="none"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nquin Dark"/>
              <a:buNone/>
              <a:defRPr sz="3200" b="0" i="0" u="none" strike="noStrike" cap="none"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nquin Dark"/>
              <a:buNone/>
              <a:defRPr sz="3200" b="0" i="0" u="none" strike="noStrike" cap="none"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nquin Dark"/>
              <a:buNone/>
              <a:defRPr sz="3200" b="0" i="0" u="none" strike="noStrike" cap="none"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nquin Dark"/>
              <a:buNone/>
              <a:defRPr sz="3200" b="0" i="0" u="none" strike="noStrike" cap="none"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nquin Dark"/>
              <a:buNone/>
              <a:defRPr sz="3200" b="0" i="0" u="none" strike="noStrike" cap="none">
                <a:solidFill>
                  <a:schemeClr val="dk1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pPr algn="l"/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Arial"/>
              </a:rPr>
              <a:t>... To create a</a:t>
            </a:r>
          </a:p>
          <a:p>
            <a:pPr marL="342900" indent="-342900" algn="l"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2">
                    <a:lumMod val="9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Arial"/>
              </a:rPr>
              <a:t>Gender Neutral, gender responsive and equal society</a:t>
            </a:r>
          </a:p>
          <a:p>
            <a:pPr algn="l">
              <a:buClr>
                <a:schemeClr val="accent4">
                  <a:lumMod val="75000"/>
                </a:schemeClr>
              </a:buClr>
              <a:buSzPct val="80000"/>
            </a:pP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Arial"/>
              </a:rPr>
              <a:t>… To eliminate </a:t>
            </a:r>
          </a:p>
          <a:p>
            <a:pPr marL="342900" indent="-342900" algn="l">
              <a:buClr>
                <a:schemeClr val="bg2">
                  <a:lumMod val="75000"/>
                </a:schemeClr>
              </a:buClr>
              <a:buSzPct val="80000"/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2">
                    <a:lumMod val="9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sym typeface="Arial"/>
              </a:rPr>
              <a:t>Gender inequality and gender bias</a:t>
            </a:r>
          </a:p>
        </p:txBody>
      </p:sp>
      <p:sp>
        <p:nvSpPr>
          <p:cNvPr id="41" name="Google Shape;1826;p36">
            <a:extLst>
              <a:ext uri="{FF2B5EF4-FFF2-40B4-BE49-F238E27FC236}">
                <a16:creationId xmlns:a16="http://schemas.microsoft.com/office/drawing/2014/main" id="{548869CE-F3FD-4660-8680-6BF6D9CDA4C6}"/>
              </a:ext>
            </a:extLst>
          </p:cNvPr>
          <p:cNvSpPr txBox="1">
            <a:spLocks/>
          </p:cNvSpPr>
          <p:nvPr/>
        </p:nvSpPr>
        <p:spPr>
          <a:xfrm>
            <a:off x="4597836" y="3549986"/>
            <a:ext cx="3175834" cy="5825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sz="1100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Gender based prejudice is not an issue of one gender!</a:t>
            </a:r>
          </a:p>
        </p:txBody>
      </p:sp>
      <p:grpSp>
        <p:nvGrpSpPr>
          <p:cNvPr id="42" name="Google Shape;11030;p75">
            <a:extLst>
              <a:ext uri="{FF2B5EF4-FFF2-40B4-BE49-F238E27FC236}">
                <a16:creationId xmlns:a16="http://schemas.microsoft.com/office/drawing/2014/main" id="{C4EBF96E-2368-4AB0-803E-41C9FCD1D291}"/>
              </a:ext>
            </a:extLst>
          </p:cNvPr>
          <p:cNvGrpSpPr/>
          <p:nvPr/>
        </p:nvGrpSpPr>
        <p:grpSpPr>
          <a:xfrm>
            <a:off x="4104146" y="3503698"/>
            <a:ext cx="461252" cy="49420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43" name="Google Shape;11031;p75">
              <a:extLst>
                <a:ext uri="{FF2B5EF4-FFF2-40B4-BE49-F238E27FC236}">
                  <a16:creationId xmlns:a16="http://schemas.microsoft.com/office/drawing/2014/main" id="{B8AF5337-9243-4CFE-A783-6ACCFF92B553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1032;p75">
              <a:extLst>
                <a:ext uri="{FF2B5EF4-FFF2-40B4-BE49-F238E27FC236}">
                  <a16:creationId xmlns:a16="http://schemas.microsoft.com/office/drawing/2014/main" id="{294C9330-9CCD-4476-8961-3EB9D108E84D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1033;p75">
              <a:extLst>
                <a:ext uri="{FF2B5EF4-FFF2-40B4-BE49-F238E27FC236}">
                  <a16:creationId xmlns:a16="http://schemas.microsoft.com/office/drawing/2014/main" id="{23BAB23B-C2B3-410B-B6B4-6AA65935ACDC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1034;p75">
              <a:extLst>
                <a:ext uri="{FF2B5EF4-FFF2-40B4-BE49-F238E27FC236}">
                  <a16:creationId xmlns:a16="http://schemas.microsoft.com/office/drawing/2014/main" id="{2F70F2BB-229A-4C64-B045-22A2A8EDB257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1035;p75">
              <a:extLst>
                <a:ext uri="{FF2B5EF4-FFF2-40B4-BE49-F238E27FC236}">
                  <a16:creationId xmlns:a16="http://schemas.microsoft.com/office/drawing/2014/main" id="{6F271CF4-5693-48A1-A575-CFCB9B07BBCD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1036;p75">
              <a:extLst>
                <a:ext uri="{FF2B5EF4-FFF2-40B4-BE49-F238E27FC236}">
                  <a16:creationId xmlns:a16="http://schemas.microsoft.com/office/drawing/2014/main" id="{3C40D787-D5BA-4B96-A076-B15EC55692C8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1037;p75">
              <a:extLst>
                <a:ext uri="{FF2B5EF4-FFF2-40B4-BE49-F238E27FC236}">
                  <a16:creationId xmlns:a16="http://schemas.microsoft.com/office/drawing/2014/main" id="{BCD708B5-1F50-44C0-A6FB-C1CDAF542572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1038;p75">
              <a:extLst>
                <a:ext uri="{FF2B5EF4-FFF2-40B4-BE49-F238E27FC236}">
                  <a16:creationId xmlns:a16="http://schemas.microsoft.com/office/drawing/2014/main" id="{D2D8E86B-2C4E-4EAF-BB72-0884C0ED6DA3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1039;p75">
              <a:extLst>
                <a:ext uri="{FF2B5EF4-FFF2-40B4-BE49-F238E27FC236}">
                  <a16:creationId xmlns:a16="http://schemas.microsoft.com/office/drawing/2014/main" id="{67252D90-A210-4F7B-A0C5-8D81111F2D44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1040;p75">
              <a:extLst>
                <a:ext uri="{FF2B5EF4-FFF2-40B4-BE49-F238E27FC236}">
                  <a16:creationId xmlns:a16="http://schemas.microsoft.com/office/drawing/2014/main" id="{F83A9606-9AE2-420F-99C6-C1A440B3ADB8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1041;p75">
              <a:extLst>
                <a:ext uri="{FF2B5EF4-FFF2-40B4-BE49-F238E27FC236}">
                  <a16:creationId xmlns:a16="http://schemas.microsoft.com/office/drawing/2014/main" id="{CA289751-61C4-4B3E-A213-19A9FA63645F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042;p75">
              <a:extLst>
                <a:ext uri="{FF2B5EF4-FFF2-40B4-BE49-F238E27FC236}">
                  <a16:creationId xmlns:a16="http://schemas.microsoft.com/office/drawing/2014/main" id="{12DF0FE6-3F84-4344-9B30-73CF6412882D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11030;p75">
            <a:extLst>
              <a:ext uri="{FF2B5EF4-FFF2-40B4-BE49-F238E27FC236}">
                <a16:creationId xmlns:a16="http://schemas.microsoft.com/office/drawing/2014/main" id="{EBC4F59A-92FC-4C71-B35D-3AAAB247D4C5}"/>
              </a:ext>
            </a:extLst>
          </p:cNvPr>
          <p:cNvGrpSpPr/>
          <p:nvPr/>
        </p:nvGrpSpPr>
        <p:grpSpPr>
          <a:xfrm>
            <a:off x="7856256" y="3554812"/>
            <a:ext cx="461252" cy="49420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56" name="Google Shape;11031;p75">
              <a:extLst>
                <a:ext uri="{FF2B5EF4-FFF2-40B4-BE49-F238E27FC236}">
                  <a16:creationId xmlns:a16="http://schemas.microsoft.com/office/drawing/2014/main" id="{609D696A-5DAC-4FCB-AA1B-0FB612749DC2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032;p75">
              <a:extLst>
                <a:ext uri="{FF2B5EF4-FFF2-40B4-BE49-F238E27FC236}">
                  <a16:creationId xmlns:a16="http://schemas.microsoft.com/office/drawing/2014/main" id="{49C799D1-8F4C-42BE-ADF8-FB634BE13D34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033;p75">
              <a:extLst>
                <a:ext uri="{FF2B5EF4-FFF2-40B4-BE49-F238E27FC236}">
                  <a16:creationId xmlns:a16="http://schemas.microsoft.com/office/drawing/2014/main" id="{0812A7F7-E60F-433A-9849-2E7A643747F1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034;p75">
              <a:extLst>
                <a:ext uri="{FF2B5EF4-FFF2-40B4-BE49-F238E27FC236}">
                  <a16:creationId xmlns:a16="http://schemas.microsoft.com/office/drawing/2014/main" id="{F4B75E53-0D28-42A7-B55A-AB41A340D693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035;p75">
              <a:extLst>
                <a:ext uri="{FF2B5EF4-FFF2-40B4-BE49-F238E27FC236}">
                  <a16:creationId xmlns:a16="http://schemas.microsoft.com/office/drawing/2014/main" id="{0BD2B7B8-66E8-4410-B3AA-5D9285B3A0A1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036;p75">
              <a:extLst>
                <a:ext uri="{FF2B5EF4-FFF2-40B4-BE49-F238E27FC236}">
                  <a16:creationId xmlns:a16="http://schemas.microsoft.com/office/drawing/2014/main" id="{F6E37B13-5D34-4334-B484-C9F646A680F5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037;p75">
              <a:extLst>
                <a:ext uri="{FF2B5EF4-FFF2-40B4-BE49-F238E27FC236}">
                  <a16:creationId xmlns:a16="http://schemas.microsoft.com/office/drawing/2014/main" id="{13344B2C-A576-4AD0-8FD5-8B181F5C0848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038;p75">
              <a:extLst>
                <a:ext uri="{FF2B5EF4-FFF2-40B4-BE49-F238E27FC236}">
                  <a16:creationId xmlns:a16="http://schemas.microsoft.com/office/drawing/2014/main" id="{7B2AEF24-BD01-4E52-994F-014A0FA49329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039;p75">
              <a:extLst>
                <a:ext uri="{FF2B5EF4-FFF2-40B4-BE49-F238E27FC236}">
                  <a16:creationId xmlns:a16="http://schemas.microsoft.com/office/drawing/2014/main" id="{D84F0183-0698-42AF-AB3C-03664D223661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1040;p75">
              <a:extLst>
                <a:ext uri="{FF2B5EF4-FFF2-40B4-BE49-F238E27FC236}">
                  <a16:creationId xmlns:a16="http://schemas.microsoft.com/office/drawing/2014/main" id="{E9ECFF4E-63A9-47DB-A310-C336FB462B73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1041;p75">
              <a:extLst>
                <a:ext uri="{FF2B5EF4-FFF2-40B4-BE49-F238E27FC236}">
                  <a16:creationId xmlns:a16="http://schemas.microsoft.com/office/drawing/2014/main" id="{4C0D69F1-4A39-43AB-B115-BCD3CF374045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042;p75">
              <a:extLst>
                <a:ext uri="{FF2B5EF4-FFF2-40B4-BE49-F238E27FC236}">
                  <a16:creationId xmlns:a16="http://schemas.microsoft.com/office/drawing/2014/main" id="{643F8884-9DB2-486C-B4E5-87B0ECD44D5E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" name="Google Shape;473;p1">
            <a:extLst>
              <a:ext uri="{FF2B5EF4-FFF2-40B4-BE49-F238E27FC236}">
                <a16:creationId xmlns:a16="http://schemas.microsoft.com/office/drawing/2014/main" id="{B1BD8CE6-EA2E-4154-AE02-C9F9057B8A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32E9C95-5C2F-4250-96D8-D71D676A7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1A42B8E-CE4A-4274-A3A0-5423F6A87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20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39"/>
          <p:cNvSpPr txBox="1">
            <a:spLocks noGrp="1"/>
          </p:cNvSpPr>
          <p:nvPr>
            <p:ph type="title"/>
          </p:nvPr>
        </p:nvSpPr>
        <p:spPr>
          <a:xfrm>
            <a:off x="720000" y="777240"/>
            <a:ext cx="77085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dirty="0">
                <a:solidFill>
                  <a:schemeClr val="tx2">
                    <a:lumMod val="75000"/>
                  </a:schemeClr>
                </a:solidFill>
              </a:rPr>
              <a:t>B</a:t>
            </a:r>
            <a:r>
              <a:rPr lang="en" sz="2800" dirty="0">
                <a:solidFill>
                  <a:schemeClr val="tx2">
                    <a:lumMod val="75000"/>
                  </a:schemeClr>
                </a:solidFill>
              </a:rPr>
              <a:t>oys! It’s not enough to not commit violence!</a:t>
            </a:r>
            <a:endParaRPr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8" name="Google Shape;1848;p39"/>
          <p:cNvSpPr txBox="1">
            <a:spLocks noGrp="1"/>
          </p:cNvSpPr>
          <p:nvPr>
            <p:ph type="subTitle" idx="2"/>
          </p:nvPr>
        </p:nvSpPr>
        <p:spPr>
          <a:xfrm>
            <a:off x="1191655" y="2912697"/>
            <a:ext cx="2486100" cy="9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N" dirty="0"/>
              <a:t>to take 8 Active Steps to ensure the no other men commit such violence</a:t>
            </a:r>
            <a:endParaRPr dirty="0"/>
          </a:p>
        </p:txBody>
      </p:sp>
      <p:sp>
        <p:nvSpPr>
          <p:cNvPr id="1851" name="Google Shape;1851;p39"/>
          <p:cNvSpPr txBox="1">
            <a:spLocks noGrp="1"/>
          </p:cNvSpPr>
          <p:nvPr>
            <p:ph type="subTitle" idx="1"/>
          </p:nvPr>
        </p:nvSpPr>
        <p:spPr>
          <a:xfrm>
            <a:off x="1156736" y="2386050"/>
            <a:ext cx="24861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>
                    <a:lumMod val="75000"/>
                  </a:schemeClr>
                </a:solidFill>
              </a:rPr>
              <a:t>You must be willing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DFF762F-0A4C-4FDB-9B61-11556818F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016" y="1846963"/>
            <a:ext cx="3504248" cy="233409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463113-E143-42A5-8E58-19DB9E014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FF8863-B6B6-46E6-8F74-D83ECB56E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  <p:pic>
        <p:nvPicPr>
          <p:cNvPr id="10" name="Google Shape;473;p1">
            <a:extLst>
              <a:ext uri="{FF2B5EF4-FFF2-40B4-BE49-F238E27FC236}">
                <a16:creationId xmlns:a16="http://schemas.microsoft.com/office/drawing/2014/main" id="{9A53420F-B43C-4250-BD41-5F9B4636DE9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354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35"/>
          <p:cNvSpPr txBox="1">
            <a:spLocks noGrp="1"/>
          </p:cNvSpPr>
          <p:nvPr>
            <p:ph type="title"/>
          </p:nvPr>
        </p:nvSpPr>
        <p:spPr>
          <a:xfrm>
            <a:off x="2732093" y="799714"/>
            <a:ext cx="3639540" cy="710225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tx1"/>
                </a:solidFill>
                <a:latin typeface="Open Sans ExtraBold"/>
                <a:ea typeface="Open Sans ExtraBold"/>
                <a:cs typeface="Open Sans ExtraBold"/>
              </a:rPr>
              <a:t>1. </a:t>
            </a:r>
            <a:r>
              <a:rPr lang="en" sz="28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Share the Care</a:t>
            </a:r>
            <a:endParaRPr sz="2800" dirty="0">
              <a:solidFill>
                <a:schemeClr val="bg2">
                  <a:lumMod val="75000"/>
                </a:schemeClr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6" name="Picture 5" descr="A picture containing shirt&#10;&#10;Description automatically generated">
            <a:extLst>
              <a:ext uri="{FF2B5EF4-FFF2-40B4-BE49-F238E27FC236}">
                <a16:creationId xmlns:a16="http://schemas.microsoft.com/office/drawing/2014/main" id="{655E6CCA-FBED-4B49-A49E-4E34ABE8E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18" y="1919577"/>
            <a:ext cx="2586673" cy="2349189"/>
          </a:xfrm>
          <a:prstGeom prst="rect">
            <a:avLst/>
          </a:prstGeom>
        </p:spPr>
      </p:pic>
      <p:sp>
        <p:nvSpPr>
          <p:cNvPr id="7" name="Google Shape;1841;p38">
            <a:extLst>
              <a:ext uri="{FF2B5EF4-FFF2-40B4-BE49-F238E27FC236}">
                <a16:creationId xmlns:a16="http://schemas.microsoft.com/office/drawing/2014/main" id="{BD8397FE-053C-4434-BBBF-E05921339DC8}"/>
              </a:ext>
            </a:extLst>
          </p:cNvPr>
          <p:cNvSpPr txBox="1">
            <a:spLocks/>
          </p:cNvSpPr>
          <p:nvPr/>
        </p:nvSpPr>
        <p:spPr>
          <a:xfrm>
            <a:off x="3788229" y="1727200"/>
            <a:ext cx="4480653" cy="27876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/>
              <a:t>Women take on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3x</a:t>
            </a:r>
            <a:r>
              <a:rPr lang="en-US" dirty="0"/>
              <a:t> more unpaid care and domestic work than men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/>
              <a:t>Women spend energy and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emotional labour </a:t>
            </a:r>
            <a:r>
              <a:rPr lang="en-US" dirty="0"/>
              <a:t>at home, with family, instead of advancing career or looking after themselves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Appreciate </a:t>
            </a:r>
            <a:r>
              <a:rPr lang="en-US" dirty="0"/>
              <a:t>those who help you unconditionally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Respect </a:t>
            </a:r>
            <a:r>
              <a:rPr lang="en-US" dirty="0"/>
              <a:t>the sacrifices being made for you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Offer to help </a:t>
            </a:r>
            <a:r>
              <a:rPr lang="en-US" dirty="0"/>
              <a:t>whenever you can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Encourage</a:t>
            </a:r>
            <a:r>
              <a:rPr lang="en-US" dirty="0"/>
              <a:t> women to take up their own interests</a:t>
            </a:r>
          </a:p>
        </p:txBody>
      </p:sp>
      <p:pic>
        <p:nvPicPr>
          <p:cNvPr id="5" name="Google Shape;473;p1">
            <a:extLst>
              <a:ext uri="{FF2B5EF4-FFF2-40B4-BE49-F238E27FC236}">
                <a16:creationId xmlns:a16="http://schemas.microsoft.com/office/drawing/2014/main" id="{E307F898-A266-404B-BB66-2626F1C90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8073A7-8C06-4D9E-9A97-E6C1239A6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6CE768-7763-43E8-8BC7-ECF0256F2A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2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&#10;&#10;Description automatically generated with medium confidence">
            <a:extLst>
              <a:ext uri="{FF2B5EF4-FFF2-40B4-BE49-F238E27FC236}">
                <a16:creationId xmlns:a16="http://schemas.microsoft.com/office/drawing/2014/main" id="{CD22C832-3F29-47E6-A29B-229761FE73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70"/>
          <a:stretch/>
        </p:blipFill>
        <p:spPr>
          <a:xfrm>
            <a:off x="777868" y="1584959"/>
            <a:ext cx="2913217" cy="2611121"/>
          </a:xfrm>
          <a:prstGeom prst="rect">
            <a:avLst/>
          </a:prstGeom>
        </p:spPr>
      </p:pic>
      <p:sp>
        <p:nvSpPr>
          <p:cNvPr id="1808" name="Google Shape;1808;p35"/>
          <p:cNvSpPr txBox="1">
            <a:spLocks noGrp="1"/>
          </p:cNvSpPr>
          <p:nvPr>
            <p:ph type="title"/>
          </p:nvPr>
        </p:nvSpPr>
        <p:spPr>
          <a:xfrm>
            <a:off x="2752230" y="874734"/>
            <a:ext cx="3639540" cy="710225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Open Sans ExtraBold"/>
                <a:ea typeface="Open Sans ExtraBold"/>
                <a:cs typeface="Open Sans ExtraBold"/>
              </a:rPr>
              <a:t>2. </a:t>
            </a:r>
            <a:r>
              <a:rPr lang="en" sz="20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Hold yourself accountable</a:t>
            </a:r>
            <a:endParaRPr sz="2000" dirty="0">
              <a:solidFill>
                <a:schemeClr val="bg2">
                  <a:lumMod val="75000"/>
                </a:schemeClr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" name="Google Shape;1841;p38">
            <a:extLst>
              <a:ext uri="{FF2B5EF4-FFF2-40B4-BE49-F238E27FC236}">
                <a16:creationId xmlns:a16="http://schemas.microsoft.com/office/drawing/2014/main" id="{BD8397FE-053C-4434-BBBF-E05921339DC8}"/>
              </a:ext>
            </a:extLst>
          </p:cNvPr>
          <p:cNvSpPr txBox="1">
            <a:spLocks/>
          </p:cNvSpPr>
          <p:nvPr/>
        </p:nvSpPr>
        <p:spPr>
          <a:xfrm>
            <a:off x="3788229" y="2128360"/>
            <a:ext cx="4577903" cy="19619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Respect </a:t>
            </a:r>
            <a:r>
              <a:rPr lang="en-US" sz="1800" dirty="0"/>
              <a:t>men and women equally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Be aware </a:t>
            </a:r>
            <a:r>
              <a:rPr lang="en-US" sz="1800" dirty="0"/>
              <a:t>of your own behaviour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/>
              <a:t>Make sure you’re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open to criticism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Change </a:t>
            </a:r>
            <a:r>
              <a:rPr lang="en-US" sz="1800" dirty="0"/>
              <a:t>yourself when you see toxicity</a:t>
            </a:r>
          </a:p>
        </p:txBody>
      </p:sp>
      <p:pic>
        <p:nvPicPr>
          <p:cNvPr id="6" name="Google Shape;473;p1">
            <a:extLst>
              <a:ext uri="{FF2B5EF4-FFF2-40B4-BE49-F238E27FC236}">
                <a16:creationId xmlns:a16="http://schemas.microsoft.com/office/drawing/2014/main" id="{F7FF0F3B-9AD3-43EC-A174-0A3A740E28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37D43E-1E3C-44F2-B0F0-9524B4E45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EBEF1-9637-4B19-AACB-8C46DBD4AD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26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35"/>
          <p:cNvSpPr txBox="1">
            <a:spLocks noGrp="1"/>
          </p:cNvSpPr>
          <p:nvPr>
            <p:ph type="title"/>
          </p:nvPr>
        </p:nvSpPr>
        <p:spPr>
          <a:xfrm>
            <a:off x="3805423" y="1005362"/>
            <a:ext cx="3639540" cy="710225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Open Sans ExtraBold"/>
                <a:ea typeface="Open Sans ExtraBold"/>
                <a:cs typeface="Open Sans ExtraBold"/>
              </a:rPr>
              <a:t>3. </a:t>
            </a:r>
            <a:r>
              <a:rPr lang="en" sz="20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Change notions of traditional masculinity</a:t>
            </a:r>
            <a:endParaRPr sz="2000" dirty="0">
              <a:solidFill>
                <a:schemeClr val="bg2">
                  <a:lumMod val="75000"/>
                </a:schemeClr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" name="Google Shape;1841;p38">
            <a:extLst>
              <a:ext uri="{FF2B5EF4-FFF2-40B4-BE49-F238E27FC236}">
                <a16:creationId xmlns:a16="http://schemas.microsoft.com/office/drawing/2014/main" id="{BD8397FE-053C-4434-BBBF-E05921339DC8}"/>
              </a:ext>
            </a:extLst>
          </p:cNvPr>
          <p:cNvSpPr txBox="1">
            <a:spLocks/>
          </p:cNvSpPr>
          <p:nvPr/>
        </p:nvSpPr>
        <p:spPr>
          <a:xfrm>
            <a:off x="3068114" y="1911896"/>
            <a:ext cx="5367241" cy="31419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Example: </a:t>
            </a:r>
            <a:r>
              <a:rPr lang="en-US" dirty="0"/>
              <a:t>“Man Up”, “Don’t Cry”, “Be Strong”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Treat </a:t>
            </a:r>
            <a:r>
              <a:rPr lang="en-US" dirty="0"/>
              <a:t>everyone the same way, regardless of gender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Allow yourself </a:t>
            </a:r>
            <a:r>
              <a:rPr lang="en-US" dirty="0"/>
              <a:t>the freedom to break norms and challenge stereotypes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Question </a:t>
            </a:r>
            <a:r>
              <a:rPr lang="en-US" dirty="0"/>
              <a:t>those that do not allow you to challenge stereotypes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not excuse </a:t>
            </a:r>
            <a:r>
              <a:rPr lang="en-US" dirty="0"/>
              <a:t>men just because they are men</a:t>
            </a:r>
          </a:p>
          <a:p>
            <a:pPr algn="ctr">
              <a:spcBef>
                <a:spcPts val="600"/>
              </a:spcBef>
              <a:buClr>
                <a:schemeClr val="accent3"/>
              </a:buClr>
              <a:buSzPts val="1800"/>
            </a:pPr>
            <a:r>
              <a:rPr lang="en" sz="18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Make the sensible male fashionable, not the alpha male!</a:t>
            </a:r>
            <a:endParaRPr lang="en-US" sz="1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BC47F2E-5282-4285-BC35-2BABAC396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84" y="1360475"/>
            <a:ext cx="1931034" cy="257471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ECB2BF-828E-487D-920C-F1582878A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544" y="78269"/>
            <a:ext cx="733802" cy="73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2D3EFA-BFF8-4BBF-81C4-4BCDF84059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350" y="89624"/>
            <a:ext cx="1242099" cy="776805"/>
          </a:xfrm>
          <a:prstGeom prst="rect">
            <a:avLst/>
          </a:prstGeom>
        </p:spPr>
      </p:pic>
      <p:pic>
        <p:nvPicPr>
          <p:cNvPr id="9" name="Google Shape;473;p1">
            <a:extLst>
              <a:ext uri="{FF2B5EF4-FFF2-40B4-BE49-F238E27FC236}">
                <a16:creationId xmlns:a16="http://schemas.microsoft.com/office/drawing/2014/main" id="{6209F5EE-C0B9-4DF0-BFEC-68552334531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589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40"/>
          <p:cNvSpPr txBox="1">
            <a:spLocks noGrp="1"/>
          </p:cNvSpPr>
          <p:nvPr>
            <p:ph type="title"/>
          </p:nvPr>
        </p:nvSpPr>
        <p:spPr>
          <a:xfrm>
            <a:off x="5380262" y="1388247"/>
            <a:ext cx="2637065" cy="23670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dirty="0">
                <a:solidFill>
                  <a:schemeClr val="tx2">
                    <a:lumMod val="75000"/>
                  </a:schemeClr>
                </a:solidFill>
              </a:rPr>
              <a:t>Sensitive men will change the next generation!</a:t>
            </a:r>
            <a:endParaRPr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0AA6E6-FB8A-4BF0-98A9-B086810496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80"/>
          <a:stretch/>
        </p:blipFill>
        <p:spPr>
          <a:xfrm>
            <a:off x="976371" y="858217"/>
            <a:ext cx="3595629" cy="3427066"/>
          </a:xfrm>
          <a:prstGeom prst="roundRect">
            <a:avLst/>
          </a:prstGeom>
        </p:spPr>
      </p:pic>
      <p:pic>
        <p:nvPicPr>
          <p:cNvPr id="4" name="Google Shape;473;p1">
            <a:extLst>
              <a:ext uri="{FF2B5EF4-FFF2-40B4-BE49-F238E27FC236}">
                <a16:creationId xmlns:a16="http://schemas.microsoft.com/office/drawing/2014/main" id="{FB40B255-D710-4F55-B567-48862A31E2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C34245-1D00-48C3-954E-15DEB7199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4F831F-07DF-4ADB-87BD-FDF9BF8F2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4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35"/>
          <p:cNvSpPr txBox="1">
            <a:spLocks noGrp="1"/>
          </p:cNvSpPr>
          <p:nvPr>
            <p:ph type="title"/>
          </p:nvPr>
        </p:nvSpPr>
        <p:spPr>
          <a:xfrm>
            <a:off x="4190613" y="1289554"/>
            <a:ext cx="3639540" cy="710225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Open Sans ExtraBold"/>
                <a:ea typeface="Open Sans ExtraBold"/>
                <a:cs typeface="Open Sans ExtraBold"/>
              </a:rPr>
              <a:t>4. </a:t>
            </a:r>
            <a:r>
              <a:rPr lang="en" sz="20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Respect others’ choices</a:t>
            </a:r>
            <a:endParaRPr sz="2000" dirty="0">
              <a:solidFill>
                <a:schemeClr val="bg2">
                  <a:lumMod val="75000"/>
                </a:schemeClr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" name="Google Shape;1841;p38">
            <a:extLst>
              <a:ext uri="{FF2B5EF4-FFF2-40B4-BE49-F238E27FC236}">
                <a16:creationId xmlns:a16="http://schemas.microsoft.com/office/drawing/2014/main" id="{BD8397FE-053C-4434-BBBF-E05921339DC8}"/>
              </a:ext>
            </a:extLst>
          </p:cNvPr>
          <p:cNvSpPr txBox="1">
            <a:spLocks/>
          </p:cNvSpPr>
          <p:nvPr/>
        </p:nvSpPr>
        <p:spPr>
          <a:xfrm>
            <a:off x="3894365" y="2111778"/>
            <a:ext cx="4400858" cy="1820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/>
              <a:t>When someone’s make you uncomfortable,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ask yourself why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Examine </a:t>
            </a:r>
            <a:r>
              <a:rPr lang="en-US" sz="1800" dirty="0"/>
              <a:t>your biases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Consider</a:t>
            </a:r>
            <a:r>
              <a:rPr lang="en-US" sz="1800" dirty="0"/>
              <a:t> the circumstances that make your life different from yours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not judge/shame </a:t>
            </a:r>
            <a:r>
              <a:rPr lang="en-US" sz="1800" dirty="0"/>
              <a:t>them for their choices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6AC41E3A-DD52-40DC-B048-DC8486BDD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9" y="854072"/>
            <a:ext cx="2638242" cy="34790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473;p1">
            <a:extLst>
              <a:ext uri="{FF2B5EF4-FFF2-40B4-BE49-F238E27FC236}">
                <a16:creationId xmlns:a16="http://schemas.microsoft.com/office/drawing/2014/main" id="{4AB7713A-3F62-4685-9920-9FC2297B47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BA7C0C-59C0-4D1A-B5A8-8E5C6C7A28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37A8F7-9BF5-47C3-8112-E6F355681B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94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35"/>
          <p:cNvSpPr txBox="1">
            <a:spLocks noGrp="1"/>
          </p:cNvSpPr>
          <p:nvPr>
            <p:ph type="title"/>
          </p:nvPr>
        </p:nvSpPr>
        <p:spPr>
          <a:xfrm>
            <a:off x="2752230" y="874734"/>
            <a:ext cx="3639540" cy="710225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Open Sans ExtraBold"/>
                <a:ea typeface="Open Sans ExtraBold"/>
                <a:cs typeface="Open Sans ExtraBold"/>
              </a:rPr>
              <a:t>5. </a:t>
            </a:r>
            <a:r>
              <a:rPr lang="en" sz="20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Understand consent</a:t>
            </a:r>
            <a:endParaRPr sz="2000" dirty="0">
              <a:solidFill>
                <a:schemeClr val="bg2">
                  <a:lumMod val="75000"/>
                </a:schemeClr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" name="Google Shape;1841;p38">
            <a:extLst>
              <a:ext uri="{FF2B5EF4-FFF2-40B4-BE49-F238E27FC236}">
                <a16:creationId xmlns:a16="http://schemas.microsoft.com/office/drawing/2014/main" id="{BD8397FE-053C-4434-BBBF-E05921339DC8}"/>
              </a:ext>
            </a:extLst>
          </p:cNvPr>
          <p:cNvSpPr txBox="1">
            <a:spLocks/>
          </p:cNvSpPr>
          <p:nvPr/>
        </p:nvSpPr>
        <p:spPr>
          <a:xfrm>
            <a:off x="3701888" y="1726411"/>
            <a:ext cx="4674669" cy="20061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/>
              <a:t>Are phrases such as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“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Hasee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toh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Phasee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” </a:t>
            </a:r>
            <a:r>
              <a:rPr lang="en-US" sz="1800" dirty="0"/>
              <a:t>true?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/>
              <a:t>Clear consent is the word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“Yes”. </a:t>
            </a:r>
            <a:r>
              <a:rPr lang="en-US" sz="1800" dirty="0"/>
              <a:t>Nothing else.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/>
              <a:t>“She was asking for it”?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Why couldn’t you?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/>
              <a:t>“Boys will be Boys” is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never</a:t>
            </a:r>
            <a:r>
              <a:rPr lang="en-US" sz="1800" dirty="0"/>
              <a:t> acceptable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Never </a:t>
            </a:r>
            <a:r>
              <a:rPr lang="en-US" sz="1800" dirty="0"/>
              <a:t>victim blame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2EEBCE-5678-4283-A432-8B9104B222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23"/>
          <a:stretch/>
        </p:blipFill>
        <p:spPr bwMode="auto">
          <a:xfrm>
            <a:off x="880608" y="1726411"/>
            <a:ext cx="2587143" cy="25423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473;p1">
            <a:extLst>
              <a:ext uri="{FF2B5EF4-FFF2-40B4-BE49-F238E27FC236}">
                <a16:creationId xmlns:a16="http://schemas.microsoft.com/office/drawing/2014/main" id="{60358886-19E3-46EF-B040-95C839F364B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B1431C-A061-4C82-AC61-92C7D15DB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EA2456-AC8A-49CE-BAC1-44C21563A4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84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35"/>
          <p:cNvSpPr txBox="1">
            <a:spLocks noGrp="1"/>
          </p:cNvSpPr>
          <p:nvPr>
            <p:ph type="title"/>
          </p:nvPr>
        </p:nvSpPr>
        <p:spPr>
          <a:xfrm>
            <a:off x="2752230" y="874734"/>
            <a:ext cx="3639540" cy="710225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Open Sans ExtraBold"/>
                <a:ea typeface="Open Sans ExtraBold"/>
                <a:cs typeface="Open Sans ExtraBold"/>
              </a:rPr>
              <a:t>6. </a:t>
            </a:r>
            <a:r>
              <a:rPr lang="en" sz="20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Call out sexism and harassment!</a:t>
            </a:r>
            <a:endParaRPr sz="2000" dirty="0">
              <a:solidFill>
                <a:schemeClr val="bg2">
                  <a:lumMod val="75000"/>
                </a:schemeClr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" name="Google Shape;1841;p38">
            <a:extLst>
              <a:ext uri="{FF2B5EF4-FFF2-40B4-BE49-F238E27FC236}">
                <a16:creationId xmlns:a16="http://schemas.microsoft.com/office/drawing/2014/main" id="{BD8397FE-053C-4434-BBBF-E05921339DC8}"/>
              </a:ext>
            </a:extLst>
          </p:cNvPr>
          <p:cNvSpPr txBox="1">
            <a:spLocks/>
          </p:cNvSpPr>
          <p:nvPr/>
        </p:nvSpPr>
        <p:spPr>
          <a:xfrm>
            <a:off x="3864691" y="1684751"/>
            <a:ext cx="4511865" cy="20061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600" dirty="0"/>
              <a:t>All women experience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sexual harassment at least once</a:t>
            </a:r>
            <a:r>
              <a:rPr lang="en-US" sz="1600" dirty="0"/>
              <a:t> in their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lifetimes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600" dirty="0"/>
              <a:t>All women experience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sexism once a week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Call out </a:t>
            </a:r>
            <a:r>
              <a:rPr lang="en-US" sz="1600" dirty="0"/>
              <a:t>such behaviour in a safe, respectful manner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600" dirty="0"/>
              <a:t>Be an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active</a:t>
            </a:r>
            <a:r>
              <a:rPr lang="en-US" sz="1600" dirty="0"/>
              <a:t> bystander!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Do not excuse </a:t>
            </a:r>
            <a:r>
              <a:rPr lang="en-US" sz="1600" dirty="0"/>
              <a:t>friends, relatives or coworkers</a:t>
            </a:r>
          </a:p>
        </p:txBody>
      </p:sp>
      <p:pic>
        <p:nvPicPr>
          <p:cNvPr id="10242" name="Picture 2" descr="On the occasion of International Women's Day 2020, we would like to talk  about sexism. One year ago, in March 2019, the Committee of Ministers  adopted Recommendation CM/Rec(2019)1 on preventing and combating sexism :  it calls for specific action in ...">
            <a:extLst>
              <a:ext uri="{FF2B5EF4-FFF2-40B4-BE49-F238E27FC236}">
                <a16:creationId xmlns:a16="http://schemas.microsoft.com/office/drawing/2014/main" id="{6B0726C8-55C0-43D7-A992-A229CB8B1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83" y="1862655"/>
            <a:ext cx="3030509" cy="24590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473;p1">
            <a:extLst>
              <a:ext uri="{FF2B5EF4-FFF2-40B4-BE49-F238E27FC236}">
                <a16:creationId xmlns:a16="http://schemas.microsoft.com/office/drawing/2014/main" id="{5FC4779B-3C9D-4C20-8886-10406993DC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9C1BBC-828D-45EC-8B81-EAF651F9E0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38F934-96EC-4989-A070-B3E026FAA8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70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35"/>
          <p:cNvSpPr txBox="1">
            <a:spLocks noGrp="1"/>
          </p:cNvSpPr>
          <p:nvPr>
            <p:ph type="title"/>
          </p:nvPr>
        </p:nvSpPr>
        <p:spPr>
          <a:xfrm>
            <a:off x="4344724" y="1084525"/>
            <a:ext cx="3639540" cy="710225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Open Sans ExtraBold"/>
                <a:ea typeface="Open Sans ExtraBold"/>
                <a:cs typeface="Open Sans ExtraBold"/>
              </a:rPr>
              <a:t>7. </a:t>
            </a:r>
            <a:r>
              <a:rPr lang="en" sz="20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Challenge Gender Stereotyping!</a:t>
            </a:r>
            <a:endParaRPr sz="2000" dirty="0">
              <a:solidFill>
                <a:schemeClr val="bg2">
                  <a:lumMod val="75000"/>
                </a:schemeClr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" name="Google Shape;1841;p38">
            <a:extLst>
              <a:ext uri="{FF2B5EF4-FFF2-40B4-BE49-F238E27FC236}">
                <a16:creationId xmlns:a16="http://schemas.microsoft.com/office/drawing/2014/main" id="{BD8397FE-053C-4434-BBBF-E05921339DC8}"/>
              </a:ext>
            </a:extLst>
          </p:cNvPr>
          <p:cNvSpPr txBox="1">
            <a:spLocks/>
          </p:cNvSpPr>
          <p:nvPr/>
        </p:nvSpPr>
        <p:spPr>
          <a:xfrm>
            <a:off x="3861707" y="2105945"/>
            <a:ext cx="4448109" cy="17147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Question</a:t>
            </a:r>
            <a:r>
              <a:rPr lang="en-US" sz="2000" dirty="0"/>
              <a:t> your own stereotyping and prejudices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Challenge</a:t>
            </a:r>
            <a:r>
              <a:rPr lang="en-US" sz="2000" dirty="0"/>
              <a:t> any stereotypical notions of gender like “Women are not good at driving”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Counter</a:t>
            </a:r>
            <a:r>
              <a:rPr lang="en-US" sz="2000" dirty="0"/>
              <a:t> the argument with facts</a:t>
            </a:r>
          </a:p>
        </p:txBody>
      </p:sp>
      <p:pic>
        <p:nvPicPr>
          <p:cNvPr id="1028" name="Picture 4" descr="Free Vector | Break gender norms concept">
            <a:extLst>
              <a:ext uri="{FF2B5EF4-FFF2-40B4-BE49-F238E27FC236}">
                <a16:creationId xmlns:a16="http://schemas.microsoft.com/office/drawing/2014/main" id="{8FC4DCE2-A2CF-49D2-9C48-E55148599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83" y="1131842"/>
            <a:ext cx="2879815" cy="28798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473;p1">
            <a:extLst>
              <a:ext uri="{FF2B5EF4-FFF2-40B4-BE49-F238E27FC236}">
                <a16:creationId xmlns:a16="http://schemas.microsoft.com/office/drawing/2014/main" id="{A5B76BDE-E8F4-430F-958B-26FB92FD220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23A991-1614-4F4D-BBFB-D3094664B7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10E331-3842-4948-AB6A-BEA21AD6C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16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35"/>
          <p:cNvSpPr txBox="1">
            <a:spLocks noGrp="1"/>
          </p:cNvSpPr>
          <p:nvPr>
            <p:ph type="title"/>
          </p:nvPr>
        </p:nvSpPr>
        <p:spPr>
          <a:xfrm>
            <a:off x="2752230" y="874734"/>
            <a:ext cx="3639540" cy="710225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Open Sans ExtraBold"/>
                <a:ea typeface="Open Sans ExtraBold"/>
                <a:cs typeface="Open Sans ExtraBold"/>
              </a:rPr>
              <a:t>8. </a:t>
            </a:r>
            <a:r>
              <a:rPr lang="en" sz="2000" dirty="0">
                <a:solidFill>
                  <a:schemeClr val="bg2">
                    <a:lumMod val="75000"/>
                  </a:schemeClr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Believe survivors</a:t>
            </a:r>
            <a:endParaRPr sz="2000" dirty="0">
              <a:solidFill>
                <a:schemeClr val="bg2">
                  <a:lumMod val="75000"/>
                </a:schemeClr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" name="Google Shape;1841;p38">
            <a:extLst>
              <a:ext uri="{FF2B5EF4-FFF2-40B4-BE49-F238E27FC236}">
                <a16:creationId xmlns:a16="http://schemas.microsoft.com/office/drawing/2014/main" id="{BD8397FE-053C-4434-BBBF-E05921339DC8}"/>
              </a:ext>
            </a:extLst>
          </p:cNvPr>
          <p:cNvSpPr txBox="1">
            <a:spLocks/>
          </p:cNvSpPr>
          <p:nvPr/>
        </p:nvSpPr>
        <p:spPr>
          <a:xfrm>
            <a:off x="3510642" y="1831706"/>
            <a:ext cx="4758901" cy="20061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/>
              <a:t>Every time a woman speaks up about her experiences, and she is not believed,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toxic culture flourishes</a:t>
            </a:r>
          </a:p>
          <a:p>
            <a:pPr marL="288000" indent="-342900">
              <a:spcBef>
                <a:spcPts val="600"/>
              </a:spcBef>
              <a:buClr>
                <a:schemeClr val="accent3"/>
              </a:buClr>
              <a:buSzPts val="1800"/>
              <a:buFont typeface="Arial"/>
              <a:buChar char="■"/>
            </a:pPr>
            <a:r>
              <a:rPr lang="en-US" sz="1800" dirty="0"/>
              <a:t>When you here a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survivor’s story:</a:t>
            </a:r>
            <a:b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1. </a:t>
            </a:r>
            <a:r>
              <a:rPr lang="en-US" sz="1800" dirty="0"/>
              <a:t>Listen</a:t>
            </a:r>
            <a:br>
              <a:rPr lang="en-US" sz="1800" dirty="0"/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2. </a:t>
            </a:r>
            <a:r>
              <a:rPr lang="en-US" sz="1800" dirty="0"/>
              <a:t>Believe</a:t>
            </a:r>
            <a:br>
              <a:rPr lang="en-US" sz="1800" dirty="0"/>
            </a:b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3. </a:t>
            </a:r>
            <a:r>
              <a:rPr lang="en-US" sz="1800" dirty="0"/>
              <a:t>Support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F91FE4-62A7-4ECD-83BE-53A79433A9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985"/>
          <a:stretch/>
        </p:blipFill>
        <p:spPr>
          <a:xfrm>
            <a:off x="921004" y="1723894"/>
            <a:ext cx="2385532" cy="2831777"/>
          </a:xfrm>
          <a:prstGeom prst="rect">
            <a:avLst/>
          </a:prstGeom>
        </p:spPr>
      </p:pic>
      <p:pic>
        <p:nvPicPr>
          <p:cNvPr id="5" name="Google Shape;473;p1">
            <a:extLst>
              <a:ext uri="{FF2B5EF4-FFF2-40B4-BE49-F238E27FC236}">
                <a16:creationId xmlns:a16="http://schemas.microsoft.com/office/drawing/2014/main" id="{D8FD174F-718D-41B3-9E84-CE5921566E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4BF955-B6E0-4608-90F7-40FA66AE0A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F0551E-3E7D-415B-82A6-F304D6DBF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1E384D-0923-0D48-B3BB-0982B95A94F4}"/>
              </a:ext>
            </a:extLst>
          </p:cNvPr>
          <p:cNvSpPr txBox="1"/>
          <p:nvPr/>
        </p:nvSpPr>
        <p:spPr>
          <a:xfrm>
            <a:off x="3184070" y="4193027"/>
            <a:ext cx="4865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Be an ally and offer unconditional support!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69530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40"/>
          <p:cNvSpPr txBox="1">
            <a:spLocks noGrp="1"/>
          </p:cNvSpPr>
          <p:nvPr>
            <p:ph type="title"/>
          </p:nvPr>
        </p:nvSpPr>
        <p:spPr>
          <a:xfrm>
            <a:off x="916550" y="864326"/>
            <a:ext cx="7310900" cy="8402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dirty="0">
                <a:solidFill>
                  <a:schemeClr val="tx2">
                    <a:lumMod val="75000"/>
                  </a:schemeClr>
                </a:solidFill>
              </a:rPr>
              <a:t>Change the Dialogue!</a:t>
            </a:r>
            <a:endParaRPr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292D5D-6CD0-4C61-8CE3-FBB4637AD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53" y="1532795"/>
            <a:ext cx="3786176" cy="291715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Google Shape;1826;p36">
            <a:extLst>
              <a:ext uri="{FF2B5EF4-FFF2-40B4-BE49-F238E27FC236}">
                <a16:creationId xmlns:a16="http://schemas.microsoft.com/office/drawing/2014/main" id="{5E063CD1-82BB-478F-8EE2-F5F1130E3509}"/>
              </a:ext>
            </a:extLst>
          </p:cNvPr>
          <p:cNvSpPr txBox="1">
            <a:spLocks/>
          </p:cNvSpPr>
          <p:nvPr/>
        </p:nvSpPr>
        <p:spPr>
          <a:xfrm>
            <a:off x="5547423" y="3051427"/>
            <a:ext cx="2216757" cy="12206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How can you change the narrative?</a:t>
            </a:r>
            <a:br>
              <a:rPr lang="en-US" sz="16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</a:b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Make a gender-neutral society</a:t>
            </a:r>
          </a:p>
        </p:txBody>
      </p:sp>
      <p:grpSp>
        <p:nvGrpSpPr>
          <p:cNvPr id="8" name="Google Shape;11030;p75">
            <a:extLst>
              <a:ext uri="{FF2B5EF4-FFF2-40B4-BE49-F238E27FC236}">
                <a16:creationId xmlns:a16="http://schemas.microsoft.com/office/drawing/2014/main" id="{19FF3E30-44DA-440D-A87E-8269A68415A5}"/>
              </a:ext>
            </a:extLst>
          </p:cNvPr>
          <p:cNvGrpSpPr/>
          <p:nvPr/>
        </p:nvGrpSpPr>
        <p:grpSpPr>
          <a:xfrm>
            <a:off x="4982919" y="3191788"/>
            <a:ext cx="461252" cy="49420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9" name="Google Shape;11031;p75">
              <a:extLst>
                <a:ext uri="{FF2B5EF4-FFF2-40B4-BE49-F238E27FC236}">
                  <a16:creationId xmlns:a16="http://schemas.microsoft.com/office/drawing/2014/main" id="{C9C0E235-563D-4B20-96DE-695697722505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032;p75">
              <a:extLst>
                <a:ext uri="{FF2B5EF4-FFF2-40B4-BE49-F238E27FC236}">
                  <a16:creationId xmlns:a16="http://schemas.microsoft.com/office/drawing/2014/main" id="{BFFEF0DC-FB7D-4CE4-863D-AEC755F8C9F2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033;p75">
              <a:extLst>
                <a:ext uri="{FF2B5EF4-FFF2-40B4-BE49-F238E27FC236}">
                  <a16:creationId xmlns:a16="http://schemas.microsoft.com/office/drawing/2014/main" id="{D325703B-5A9D-46CD-847D-1ACB1179C8B4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034;p75">
              <a:extLst>
                <a:ext uri="{FF2B5EF4-FFF2-40B4-BE49-F238E27FC236}">
                  <a16:creationId xmlns:a16="http://schemas.microsoft.com/office/drawing/2014/main" id="{B9E5CCE2-B74E-482F-B56C-741B8C84B246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1035;p75">
              <a:extLst>
                <a:ext uri="{FF2B5EF4-FFF2-40B4-BE49-F238E27FC236}">
                  <a16:creationId xmlns:a16="http://schemas.microsoft.com/office/drawing/2014/main" id="{D1CF8AAE-A9DB-4E12-B31B-1049CFC247B3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036;p75">
              <a:extLst>
                <a:ext uri="{FF2B5EF4-FFF2-40B4-BE49-F238E27FC236}">
                  <a16:creationId xmlns:a16="http://schemas.microsoft.com/office/drawing/2014/main" id="{BB592AC0-F6CB-4A8F-ABD6-331AA16A952E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037;p75">
              <a:extLst>
                <a:ext uri="{FF2B5EF4-FFF2-40B4-BE49-F238E27FC236}">
                  <a16:creationId xmlns:a16="http://schemas.microsoft.com/office/drawing/2014/main" id="{B3B30E30-6E27-4C77-AE97-A7FDEDB02C81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038;p75">
              <a:extLst>
                <a:ext uri="{FF2B5EF4-FFF2-40B4-BE49-F238E27FC236}">
                  <a16:creationId xmlns:a16="http://schemas.microsoft.com/office/drawing/2014/main" id="{670F110A-06DC-44C2-88D8-0979BB86EB72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039;p75">
              <a:extLst>
                <a:ext uri="{FF2B5EF4-FFF2-40B4-BE49-F238E27FC236}">
                  <a16:creationId xmlns:a16="http://schemas.microsoft.com/office/drawing/2014/main" id="{5595285F-14A2-497B-9339-6EFC801DF24B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040;p75">
              <a:extLst>
                <a:ext uri="{FF2B5EF4-FFF2-40B4-BE49-F238E27FC236}">
                  <a16:creationId xmlns:a16="http://schemas.microsoft.com/office/drawing/2014/main" id="{2332718C-E0EE-472B-BF84-05164AB5630E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041;p75">
              <a:extLst>
                <a:ext uri="{FF2B5EF4-FFF2-40B4-BE49-F238E27FC236}">
                  <a16:creationId xmlns:a16="http://schemas.microsoft.com/office/drawing/2014/main" id="{1C9AAB5B-944F-4276-A62A-B709A1F3EE66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042;p75">
              <a:extLst>
                <a:ext uri="{FF2B5EF4-FFF2-40B4-BE49-F238E27FC236}">
                  <a16:creationId xmlns:a16="http://schemas.microsoft.com/office/drawing/2014/main" id="{9E982B78-B65A-4D7E-9DC9-C0B4A8AF8B4F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11030;p75">
            <a:extLst>
              <a:ext uri="{FF2B5EF4-FFF2-40B4-BE49-F238E27FC236}">
                <a16:creationId xmlns:a16="http://schemas.microsoft.com/office/drawing/2014/main" id="{4ABED0BC-5D52-47B1-B059-C32C01F1FD1D}"/>
              </a:ext>
            </a:extLst>
          </p:cNvPr>
          <p:cNvGrpSpPr/>
          <p:nvPr/>
        </p:nvGrpSpPr>
        <p:grpSpPr>
          <a:xfrm>
            <a:off x="7882621" y="3205128"/>
            <a:ext cx="461252" cy="494203"/>
            <a:chOff x="4149138" y="4121151"/>
            <a:chExt cx="344065" cy="368644"/>
          </a:xfrm>
          <a:solidFill>
            <a:srgbClr val="EEBCC2"/>
          </a:solidFill>
        </p:grpSpPr>
        <p:sp>
          <p:nvSpPr>
            <p:cNvPr id="22" name="Google Shape;11031;p75">
              <a:extLst>
                <a:ext uri="{FF2B5EF4-FFF2-40B4-BE49-F238E27FC236}">
                  <a16:creationId xmlns:a16="http://schemas.microsoft.com/office/drawing/2014/main" id="{88E69D4E-3AF4-446F-B876-6E1080B227E2}"/>
                </a:ext>
              </a:extLst>
            </p:cNvPr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032;p75">
              <a:extLst>
                <a:ext uri="{FF2B5EF4-FFF2-40B4-BE49-F238E27FC236}">
                  <a16:creationId xmlns:a16="http://schemas.microsoft.com/office/drawing/2014/main" id="{13683DCB-9063-4CBD-8852-8FE26276A23A}"/>
                </a:ext>
              </a:extLst>
            </p:cNvPr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033;p75">
              <a:extLst>
                <a:ext uri="{FF2B5EF4-FFF2-40B4-BE49-F238E27FC236}">
                  <a16:creationId xmlns:a16="http://schemas.microsoft.com/office/drawing/2014/main" id="{13933406-00D3-4B5E-8396-D6C5EFAF72B8}"/>
                </a:ext>
              </a:extLst>
            </p:cNvPr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034;p75">
              <a:extLst>
                <a:ext uri="{FF2B5EF4-FFF2-40B4-BE49-F238E27FC236}">
                  <a16:creationId xmlns:a16="http://schemas.microsoft.com/office/drawing/2014/main" id="{39DC2B33-BB8E-4B64-B852-127BE66DCFFD}"/>
                </a:ext>
              </a:extLst>
            </p:cNvPr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1035;p75">
              <a:extLst>
                <a:ext uri="{FF2B5EF4-FFF2-40B4-BE49-F238E27FC236}">
                  <a16:creationId xmlns:a16="http://schemas.microsoft.com/office/drawing/2014/main" id="{4BCABB61-4A24-48C9-909E-896CEADFE63D}"/>
                </a:ext>
              </a:extLst>
            </p:cNvPr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1036;p75">
              <a:extLst>
                <a:ext uri="{FF2B5EF4-FFF2-40B4-BE49-F238E27FC236}">
                  <a16:creationId xmlns:a16="http://schemas.microsoft.com/office/drawing/2014/main" id="{B651D566-CA3D-4232-99F4-9ABDC719EDD7}"/>
                </a:ext>
              </a:extLst>
            </p:cNvPr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1037;p75">
              <a:extLst>
                <a:ext uri="{FF2B5EF4-FFF2-40B4-BE49-F238E27FC236}">
                  <a16:creationId xmlns:a16="http://schemas.microsoft.com/office/drawing/2014/main" id="{3F6B86AE-B882-4E86-91D1-7F95AD697CBD}"/>
                </a:ext>
              </a:extLst>
            </p:cNvPr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1038;p75">
              <a:extLst>
                <a:ext uri="{FF2B5EF4-FFF2-40B4-BE49-F238E27FC236}">
                  <a16:creationId xmlns:a16="http://schemas.microsoft.com/office/drawing/2014/main" id="{7CCAB193-8A6A-49C9-92AD-B41ECC394ED4}"/>
                </a:ext>
              </a:extLst>
            </p:cNvPr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039;p75">
              <a:extLst>
                <a:ext uri="{FF2B5EF4-FFF2-40B4-BE49-F238E27FC236}">
                  <a16:creationId xmlns:a16="http://schemas.microsoft.com/office/drawing/2014/main" id="{F4C22BC8-5F36-466D-B2C1-D1A952DBDD1E}"/>
                </a:ext>
              </a:extLst>
            </p:cNvPr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040;p75">
              <a:extLst>
                <a:ext uri="{FF2B5EF4-FFF2-40B4-BE49-F238E27FC236}">
                  <a16:creationId xmlns:a16="http://schemas.microsoft.com/office/drawing/2014/main" id="{22E612C3-42A6-4BCF-81B6-A076C0C142DD}"/>
                </a:ext>
              </a:extLst>
            </p:cNvPr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1041;p75">
              <a:extLst>
                <a:ext uri="{FF2B5EF4-FFF2-40B4-BE49-F238E27FC236}">
                  <a16:creationId xmlns:a16="http://schemas.microsoft.com/office/drawing/2014/main" id="{B0EB5BB5-8864-4A0D-9457-73579F5146AD}"/>
                </a:ext>
              </a:extLst>
            </p:cNvPr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1042;p75">
              <a:extLst>
                <a:ext uri="{FF2B5EF4-FFF2-40B4-BE49-F238E27FC236}">
                  <a16:creationId xmlns:a16="http://schemas.microsoft.com/office/drawing/2014/main" id="{576043C5-FA55-480E-B2A8-D09FA838FF4D}"/>
                </a:ext>
              </a:extLst>
            </p:cNvPr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grp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1826;p36">
            <a:extLst>
              <a:ext uri="{FF2B5EF4-FFF2-40B4-BE49-F238E27FC236}">
                <a16:creationId xmlns:a16="http://schemas.microsoft.com/office/drawing/2014/main" id="{206986A7-457E-48D9-8846-669908F43099}"/>
              </a:ext>
            </a:extLst>
          </p:cNvPr>
          <p:cNvSpPr txBox="1">
            <a:spLocks/>
          </p:cNvSpPr>
          <p:nvPr/>
        </p:nvSpPr>
        <p:spPr>
          <a:xfrm>
            <a:off x="5092172" y="1668708"/>
            <a:ext cx="3021075" cy="10998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1450" indent="-171450" algn="ctr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Top google searches,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show these</a:t>
            </a:r>
          </a:p>
        </p:txBody>
      </p:sp>
      <p:pic>
        <p:nvPicPr>
          <p:cNvPr id="35" name="Google Shape;473;p1">
            <a:extLst>
              <a:ext uri="{FF2B5EF4-FFF2-40B4-BE49-F238E27FC236}">
                <a16:creationId xmlns:a16="http://schemas.microsoft.com/office/drawing/2014/main" id="{2A989F27-6EB3-4867-B4E8-10E30509F4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D35A823-8580-4460-BF13-27064856B8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8CE0D93-CBE5-42D8-A1C6-5DBF6B539E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34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68EEC7A-9931-4DC7-84CA-696C64120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95" y="1062060"/>
            <a:ext cx="5720638" cy="3215323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881;p40">
            <a:extLst>
              <a:ext uri="{FF2B5EF4-FFF2-40B4-BE49-F238E27FC236}">
                <a16:creationId xmlns:a16="http://schemas.microsoft.com/office/drawing/2014/main" id="{42AB7304-C566-4D94-BE84-7CB7637208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1067" y="1899105"/>
            <a:ext cx="1568017" cy="8402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000" dirty="0">
                <a:solidFill>
                  <a:schemeClr val="tx2">
                    <a:lumMod val="75000"/>
                  </a:schemeClr>
                </a:solidFill>
              </a:rPr>
              <a:t>We can do anything, be anything.</a:t>
            </a:r>
            <a:endParaRPr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Google Shape;473;p1">
            <a:extLst>
              <a:ext uri="{FF2B5EF4-FFF2-40B4-BE49-F238E27FC236}">
                <a16:creationId xmlns:a16="http://schemas.microsoft.com/office/drawing/2014/main" id="{D4A7BF63-821A-44B7-865D-85AD3D97DB6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8FFA7C-02DF-4205-8B59-9021AA355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D778DB-CE80-44F4-9850-E2D329F01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50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1A58F-FF64-4A97-807F-2E1675483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50" y="977642"/>
            <a:ext cx="7622100" cy="3741529"/>
          </a:xfrm>
        </p:spPr>
        <p:txBody>
          <a:bodyPr/>
          <a:lstStyle/>
          <a:p>
            <a:pPr marL="152400" indent="0" algn="ctr">
              <a:buNone/>
            </a:pPr>
            <a:r>
              <a:rPr lang="en-IN" sz="2400" dirty="0">
                <a:solidFill>
                  <a:srgbClr val="00206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Courageous Together – Say No to Violence Against Women</a:t>
            </a:r>
          </a:p>
          <a:p>
            <a:pPr marL="152400" indent="0" algn="ctr">
              <a:buNone/>
            </a:pPr>
            <a:endParaRPr lang="en-IN" sz="2400" dirty="0">
              <a:solidFill>
                <a:srgbClr val="00206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152400" indent="0" algn="ctr">
              <a:buNone/>
            </a:pP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#dheeratogether</a:t>
            </a:r>
          </a:p>
          <a:p>
            <a:pPr marL="152400" indent="0" algn="ctr">
              <a:buNone/>
            </a:pPr>
            <a:endParaRPr lang="en-IN" sz="2400" dirty="0">
              <a:solidFill>
                <a:srgbClr val="00206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152400" indent="0" algn="ctr">
              <a:buNone/>
            </a:pPr>
            <a:r>
              <a:rPr lang="en-IN" sz="2400" dirty="0">
                <a:solidFill>
                  <a:srgbClr val="00206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Let’s Tweet Together!</a:t>
            </a:r>
          </a:p>
          <a:p>
            <a:pPr marL="152400" indent="0" algn="ctr">
              <a:buNone/>
            </a:pPr>
            <a:endParaRPr lang="en-IN" sz="2400" dirty="0">
              <a:solidFill>
                <a:srgbClr val="00206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152400" indent="0" algn="ctr">
              <a:buNone/>
            </a:pPr>
            <a:r>
              <a:rPr lang="en-IN" sz="2400" b="1" dirty="0">
                <a:solidFill>
                  <a:srgbClr val="00206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Building A Voice – </a:t>
            </a:r>
            <a:r>
              <a:rPr lang="en-IN" sz="2400" dirty="0">
                <a:solidFill>
                  <a:srgbClr val="00206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Our target is 100,000+ tweets, so 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ADD YOUR COURAGEOUS VOICE </a:t>
            </a:r>
            <a:r>
              <a:rPr lang="en-IN" sz="2400" dirty="0">
                <a:solidFill>
                  <a:srgbClr val="00206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 the conversation!</a:t>
            </a:r>
          </a:p>
          <a:p>
            <a:pPr marL="152400" indent="0" algn="ctr">
              <a:buNone/>
            </a:pPr>
            <a:endParaRPr lang="en-IN" sz="24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3" name="Google Shape;473;p1">
            <a:extLst>
              <a:ext uri="{FF2B5EF4-FFF2-40B4-BE49-F238E27FC236}">
                <a16:creationId xmlns:a16="http://schemas.microsoft.com/office/drawing/2014/main" id="{5D86C7CB-0DAC-4983-90D4-42BA3969DA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818" t="2788" r="2357" b="1815"/>
          <a:stretch/>
        </p:blipFill>
        <p:spPr>
          <a:xfrm>
            <a:off x="47861" y="55952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709DAC-1791-43F4-B743-F43C64332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AAA232-942D-4C1A-B158-B5B55DE51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350" y="77267"/>
            <a:ext cx="1242099" cy="7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4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73;p1">
            <a:extLst>
              <a:ext uri="{FF2B5EF4-FFF2-40B4-BE49-F238E27FC236}">
                <a16:creationId xmlns:a16="http://schemas.microsoft.com/office/drawing/2014/main" id="{E2B94924-DC8E-413D-892B-4F6B6A8055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818" t="2788" r="2357" b="1815"/>
          <a:stretch/>
        </p:blipFill>
        <p:spPr>
          <a:xfrm>
            <a:off x="19032" y="39480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F75852-0B85-4A20-B9DD-DC28E5A56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545" y="65913"/>
            <a:ext cx="733802" cy="73380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D08B7D9-08E3-4928-83B5-C26E372D831D}"/>
              </a:ext>
            </a:extLst>
          </p:cNvPr>
          <p:cNvGrpSpPr/>
          <p:nvPr/>
        </p:nvGrpSpPr>
        <p:grpSpPr>
          <a:xfrm>
            <a:off x="354725" y="1092115"/>
            <a:ext cx="8648622" cy="3678711"/>
            <a:chOff x="447190" y="1139688"/>
            <a:chExt cx="8648622" cy="36787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73838F-FEB3-48CC-81F0-7B39615ED660}"/>
                </a:ext>
              </a:extLst>
            </p:cNvPr>
            <p:cNvSpPr txBox="1"/>
            <p:nvPr/>
          </p:nvSpPr>
          <p:spPr>
            <a:xfrm>
              <a:off x="2000711" y="1139688"/>
              <a:ext cx="5541579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f-ZA" sz="4000" dirty="0">
                  <a:solidFill>
                    <a:schemeClr val="bg1">
                      <a:lumMod val="50000"/>
                    </a:schemeClr>
                  </a:solidFill>
                  <a:latin typeface="Chonburi"/>
                  <a:cs typeface="Chonburi"/>
                  <a:sym typeface="Chonburi"/>
                </a:rPr>
                <a:t>REGISTRATION</a:t>
              </a:r>
            </a:p>
            <a:p>
              <a:pPr algn="ctr"/>
              <a:r>
                <a:rPr lang="af-ZA" sz="4000" dirty="0">
                  <a:solidFill>
                    <a:schemeClr val="bg1">
                      <a:lumMod val="50000"/>
                    </a:schemeClr>
                  </a:solidFill>
                  <a:latin typeface="Chonburi"/>
                  <a:cs typeface="Chonburi"/>
                  <a:sym typeface="Chonburi"/>
                </a:rPr>
                <a:t>PRE – TEST!</a:t>
              </a:r>
            </a:p>
            <a:p>
              <a:pPr algn="ctr"/>
              <a:r>
                <a:rPr lang="af-ZA" sz="4000" dirty="0">
                  <a:solidFill>
                    <a:schemeClr val="bg1">
                      <a:lumMod val="50000"/>
                    </a:schemeClr>
                  </a:solidFill>
                  <a:latin typeface="Chonburi"/>
                  <a:cs typeface="Chonburi"/>
                  <a:sym typeface="Chonburi"/>
                </a:rPr>
                <a:t>POST-TEST</a:t>
              </a:r>
            </a:p>
            <a:p>
              <a:pPr algn="ctr"/>
              <a:r>
                <a:rPr lang="af-ZA" sz="4000" dirty="0">
                  <a:solidFill>
                    <a:schemeClr val="bg1">
                      <a:lumMod val="50000"/>
                    </a:schemeClr>
                  </a:solidFill>
                  <a:latin typeface="Chonburi"/>
                  <a:cs typeface="Chonburi"/>
                  <a:sym typeface="Chonburi"/>
                </a:rPr>
                <a:t>FEEDBACK</a:t>
              </a:r>
              <a:endParaRPr lang="en-IN" sz="4000" dirty="0">
                <a:solidFill>
                  <a:schemeClr val="bg1">
                    <a:lumMod val="50000"/>
                  </a:schemeClr>
                </a:solidFill>
                <a:latin typeface="Chonburi"/>
                <a:cs typeface="Chonburi"/>
                <a:sym typeface="Chonburi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CB3615-2224-4D2D-B290-C3FAC01EAC6C}"/>
                </a:ext>
              </a:extLst>
            </p:cNvPr>
            <p:cNvSpPr txBox="1"/>
            <p:nvPr/>
          </p:nvSpPr>
          <p:spPr>
            <a:xfrm>
              <a:off x="447190" y="3987402"/>
              <a:ext cx="86486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Inter"/>
                  <a:ea typeface="Inter"/>
                </a:rPr>
                <a:t>Certificate will be awarded to participants on course attendance and submission of Pre-Test, Post-Test, Feedback</a:t>
              </a:r>
              <a:endParaRPr lang="en-IN" sz="2400" b="1" dirty="0">
                <a:solidFill>
                  <a:srgbClr val="002060"/>
                </a:solidFill>
                <a:latin typeface="Inter"/>
                <a:ea typeface="Inter"/>
              </a:endParaRPr>
            </a:p>
          </p:txBody>
        </p:sp>
      </p:grpSp>
      <p:pic>
        <p:nvPicPr>
          <p:cNvPr id="7" name="Google Shape;752;p47">
            <a:extLst>
              <a:ext uri="{FF2B5EF4-FFF2-40B4-BE49-F238E27FC236}">
                <a16:creationId xmlns:a16="http://schemas.microsoft.com/office/drawing/2014/main" id="{2088A299-C91F-F545-BE54-2C14262631B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3730" y="76787"/>
            <a:ext cx="1216546" cy="760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7245235"/>
      </p:ext>
    </p:extLst>
  </p:cSld>
  <p:clrMapOvr>
    <a:masterClrMapping/>
  </p:clrMapOvr>
</p:sld>
</file>

<file path=ppt/theme/theme1.xml><?xml version="1.0" encoding="utf-8"?>
<a:theme xmlns:a="http://schemas.openxmlformats.org/drawingml/2006/main" name="Siml Geometric by Slidesgo">
  <a:themeElements>
    <a:clrScheme name="Custom 2">
      <a:dk1>
        <a:srgbClr val="000000"/>
      </a:dk1>
      <a:lt1>
        <a:srgbClr val="FFFFFF"/>
      </a:lt1>
      <a:dk2>
        <a:srgbClr val="EEBCC2"/>
      </a:dk2>
      <a:lt2>
        <a:srgbClr val="FFC000"/>
      </a:lt2>
      <a:accent1>
        <a:srgbClr val="FFC000"/>
      </a:accent1>
      <a:accent2>
        <a:srgbClr val="FFFFFF"/>
      </a:accent2>
      <a:accent3>
        <a:srgbClr val="EEBCC2"/>
      </a:accent3>
      <a:accent4>
        <a:srgbClr val="FFC000"/>
      </a:accent4>
      <a:accent5>
        <a:srgbClr val="FFFFFF"/>
      </a:accent5>
      <a:accent6>
        <a:srgbClr val="0000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911</Words>
  <Application>Microsoft Macintosh PowerPoint</Application>
  <PresentationFormat>On-screen Show (16:9)</PresentationFormat>
  <Paragraphs>122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Open Sans</vt:lpstr>
      <vt:lpstr>Arial</vt:lpstr>
      <vt:lpstr>Wingdings</vt:lpstr>
      <vt:lpstr>Century751 BT</vt:lpstr>
      <vt:lpstr>Palanquin Dark</vt:lpstr>
      <vt:lpstr>Open Sans ExtraBold</vt:lpstr>
      <vt:lpstr>Inter</vt:lpstr>
      <vt:lpstr>Chonburi</vt:lpstr>
      <vt:lpstr>Siml Geometric by Slidesgo</vt:lpstr>
      <vt:lpstr>Bridging the gender divide</vt:lpstr>
      <vt:lpstr>Whom do you identify with these names?</vt:lpstr>
      <vt:lpstr>Do these traits characterize males/females?</vt:lpstr>
      <vt:lpstr>Conditioning of gender stereotypes</vt:lpstr>
      <vt:lpstr>Is gender a social evil?</vt:lpstr>
      <vt:lpstr>It is not a level playing field!</vt:lpstr>
      <vt:lpstr>All the genders have to work together as allies…</vt:lpstr>
      <vt:lpstr>Boys! It’s not enough to not commit violence!</vt:lpstr>
      <vt:lpstr>1. Share the Care</vt:lpstr>
      <vt:lpstr>2. Hold yourself accountable</vt:lpstr>
      <vt:lpstr>3. Change notions of traditional masculinity</vt:lpstr>
      <vt:lpstr>Sensitive men will change the next generation!</vt:lpstr>
      <vt:lpstr>4. Respect others’ choices</vt:lpstr>
      <vt:lpstr>5. Understand consent</vt:lpstr>
      <vt:lpstr>6. Call out sexism and harassment!</vt:lpstr>
      <vt:lpstr>7. Challenge Gender Stereotyping!</vt:lpstr>
      <vt:lpstr>8. Believe survivors</vt:lpstr>
      <vt:lpstr>Change the Dialogue!</vt:lpstr>
      <vt:lpstr>We can do anything, be anything.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Bridging the gender divide</dc:title>
  <dc:creator>Gagana Erukulapati</dc:creator>
  <cp:lastModifiedBy>Ajey Bhardwaj</cp:lastModifiedBy>
  <cp:revision>48</cp:revision>
  <dcterms:modified xsi:type="dcterms:W3CDTF">2021-11-15T05:05:26Z</dcterms:modified>
</cp:coreProperties>
</file>