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6858000" cy="9144000"/>
  <p:embeddedFontLst>
    <p:embeddedFont>
      <p:font typeface="Amatic SC" panose="00000500000000000000" pitchFamily="2" charset="-79"/>
      <p:regular r:id="rId17"/>
      <p:bold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honburi" panose="00000500000000000000" pitchFamily="2" charset="-34"/>
      <p:regular r:id="rId23"/>
    </p:embeddedFont>
    <p:embeddedFont>
      <p:font typeface="Comic Sans MS" panose="030F0702030302020204" pitchFamily="66" charset="0"/>
      <p:regular r:id="rId24"/>
      <p:bold r:id="rId25"/>
      <p:italic r:id="rId26"/>
      <p:boldItalic r:id="rId27"/>
    </p:embeddedFont>
    <p:embeddedFont>
      <p:font typeface="Leckerli One" panose="020B0604020202020204" charset="0"/>
      <p:regular r:id="rId28"/>
    </p:embeddedFont>
    <p:embeddedFont>
      <p:font typeface="Montserrat" panose="020B0604020202020204" charset="0"/>
      <p:regular r:id="rId29"/>
      <p:bold r:id="rId30"/>
      <p:italic r:id="rId31"/>
      <p:boldItalic r:id="rId32"/>
    </p:embeddedFont>
    <p:embeddedFont>
      <p:font typeface="Montserrat Medium" panose="020B0604020202020204" charset="0"/>
      <p:regular r:id="rId33"/>
      <p:bold r:id="rId34"/>
      <p:italic r:id="rId35"/>
      <p:boldItalic r:id="rId36"/>
    </p:embeddedFont>
    <p:embeddedFont>
      <p:font typeface="Montserrat SemiBold" panose="020B0604020202020204" charset="0"/>
      <p:regular r:id="rId37"/>
      <p:bold r:id="rId38"/>
      <p:italic r:id="rId39"/>
      <p:boldItalic r:id="rId40"/>
    </p:embeddedFont>
    <p:embeddedFont>
      <p:font typeface="Pacifico" panose="020B0604020202020204" charset="0"/>
      <p:regular r:id="rId41"/>
    </p:embeddedFont>
    <p:embeddedFont>
      <p:font typeface="Trebuchet MS" panose="020B0603020202020204" pitchFamily="34" charset="0"/>
      <p:regular r:id="rId42"/>
      <p:bold r:id="rId43"/>
      <p:italic r:id="rId44"/>
      <p:bold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">
          <p15:clr>
            <a:srgbClr val="EA4335"/>
          </p15:clr>
        </p15:guide>
        <p15:guide id="2" pos="288">
          <p15:clr>
            <a:srgbClr val="EA4335"/>
          </p15:clr>
        </p15:guide>
        <p15:guide id="3" pos="5472">
          <p15:clr>
            <a:srgbClr val="EA4335"/>
          </p15:clr>
        </p15:guide>
        <p15:guide id="4" orient="horz" pos="2984">
          <p15:clr>
            <a:srgbClr val="EA433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56" y="944"/>
      </p:cViewPr>
      <p:guideLst>
        <p:guide orient="horz" pos="288"/>
        <p:guide pos="288"/>
        <p:guide pos="5472"/>
        <p:guide orient="horz" pos="298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font" Target="fonts/font23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42" Type="http://schemas.openxmlformats.org/officeDocument/2006/relationships/font" Target="fonts/font26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font" Target="fonts/font22.fntdata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41" Type="http://schemas.openxmlformats.org/officeDocument/2006/relationships/font" Target="fonts/font2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font" Target="fonts/font21.fntdata"/><Relationship Id="rId40" Type="http://schemas.openxmlformats.org/officeDocument/2006/relationships/font" Target="fonts/font24.fntdata"/><Relationship Id="rId45" Type="http://schemas.openxmlformats.org/officeDocument/2006/relationships/font" Target="fonts/font2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4" Type="http://schemas.openxmlformats.org/officeDocument/2006/relationships/font" Target="fonts/font2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43" Type="http://schemas.openxmlformats.org/officeDocument/2006/relationships/font" Target="fonts/font27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962c8e87b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" name="Google Shape;506;g962c8e87b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93d42c1dd5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" name="Google Shape;565;g93d42c1dd5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a38e172f24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a38e172f24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a38e172f24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" name="Google Shape;611;ga38e172f24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ga38e172f24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0" name="Google Shape;620;ga38e172f24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dd7459bc17_1_9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7" name="Google Shape;627;gdd7459bc17_1_9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dd7459bc17_1_9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" name="Google Shape;634;gdd7459bc17_1_9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dd7459bc17_1_9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dd7459bc17_1_9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a38e172f24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8" name="Google Shape;648;ga38e172f24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dd7459bc17_1_10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dd7459bc17_1_10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a38e172f24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a38e172f24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a38e172f24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" name="Google Shape;703;ga38e172f24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gdd7459bc17_1_10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7" name="Google Shape;737;gdd7459bc17_1_10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gdfcdd7932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8" name="Google Shape;748;gdfcdd7932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nxth" TargetMode="External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207350" y="2110750"/>
            <a:ext cx="4479300" cy="193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None/>
              <a:defRPr sz="6000" b="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Leckerli One"/>
              <a:buNone/>
              <a:defRPr sz="6000">
                <a:solidFill>
                  <a:srgbClr val="FFFFFF"/>
                </a:solidFill>
                <a:latin typeface="Leckerli One"/>
                <a:ea typeface="Leckerli One"/>
                <a:cs typeface="Leckerli One"/>
                <a:sym typeface="Leckerli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Leckerli One"/>
              <a:buNone/>
              <a:defRPr sz="6000">
                <a:solidFill>
                  <a:srgbClr val="FFFFFF"/>
                </a:solidFill>
                <a:latin typeface="Leckerli One"/>
                <a:ea typeface="Leckerli One"/>
                <a:cs typeface="Leckerli One"/>
                <a:sym typeface="Leckerli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Leckerli One"/>
              <a:buNone/>
              <a:defRPr sz="6000">
                <a:solidFill>
                  <a:srgbClr val="FFFFFF"/>
                </a:solidFill>
                <a:latin typeface="Leckerli One"/>
                <a:ea typeface="Leckerli One"/>
                <a:cs typeface="Leckerli One"/>
                <a:sym typeface="Leckerli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Leckerli One"/>
              <a:buNone/>
              <a:defRPr sz="6000">
                <a:solidFill>
                  <a:srgbClr val="FFFFFF"/>
                </a:solidFill>
                <a:latin typeface="Leckerli One"/>
                <a:ea typeface="Leckerli One"/>
                <a:cs typeface="Leckerli One"/>
                <a:sym typeface="Leckerli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Leckerli One"/>
              <a:buNone/>
              <a:defRPr sz="6000">
                <a:solidFill>
                  <a:srgbClr val="FFFFFF"/>
                </a:solidFill>
                <a:latin typeface="Leckerli One"/>
                <a:ea typeface="Leckerli One"/>
                <a:cs typeface="Leckerli One"/>
                <a:sym typeface="Leckerli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Leckerli One"/>
              <a:buNone/>
              <a:defRPr sz="6000">
                <a:solidFill>
                  <a:srgbClr val="FFFFFF"/>
                </a:solidFill>
                <a:latin typeface="Leckerli One"/>
                <a:ea typeface="Leckerli One"/>
                <a:cs typeface="Leckerli One"/>
                <a:sym typeface="Leckerli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Leckerli One"/>
              <a:buNone/>
              <a:defRPr sz="6000">
                <a:solidFill>
                  <a:srgbClr val="FFFFFF"/>
                </a:solidFill>
                <a:latin typeface="Leckerli One"/>
                <a:ea typeface="Leckerli One"/>
                <a:cs typeface="Leckerli One"/>
                <a:sym typeface="Leckerli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Leckerli One"/>
              <a:buNone/>
              <a:defRPr sz="6000">
                <a:solidFill>
                  <a:srgbClr val="FFFFFF"/>
                </a:solidFill>
                <a:latin typeface="Leckerli One"/>
                <a:ea typeface="Leckerli One"/>
                <a:cs typeface="Leckerli One"/>
                <a:sym typeface="Leckerli One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207350" y="4116200"/>
            <a:ext cx="4479300" cy="4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7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oogle Shape;13;p3"/>
          <p:cNvGrpSpPr/>
          <p:nvPr/>
        </p:nvGrpSpPr>
        <p:grpSpPr>
          <a:xfrm>
            <a:off x="27" y="2241911"/>
            <a:ext cx="1329707" cy="659700"/>
            <a:chOff x="204593" y="1404788"/>
            <a:chExt cx="528900" cy="262400"/>
          </a:xfrm>
        </p:grpSpPr>
        <p:sp>
          <p:nvSpPr>
            <p:cNvPr id="14" name="Google Shape;14;p3"/>
            <p:cNvSpPr/>
            <p:nvPr/>
          </p:nvSpPr>
          <p:spPr>
            <a:xfrm>
              <a:off x="204593" y="1469713"/>
              <a:ext cx="88700" cy="51775"/>
            </a:xfrm>
            <a:custGeom>
              <a:avLst/>
              <a:gdLst/>
              <a:ahLst/>
              <a:cxnLst/>
              <a:rect l="l" t="t" r="r" b="b"/>
              <a:pathLst>
                <a:path w="3548" h="2071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8"/>
                    <a:pt x="1172" y="614"/>
                    <a:pt x="443" y="931"/>
                  </a:cubicBezTo>
                  <a:cubicBezTo>
                    <a:pt x="158" y="1058"/>
                    <a:pt x="0" y="1406"/>
                    <a:pt x="127" y="1691"/>
                  </a:cubicBezTo>
                  <a:cubicBezTo>
                    <a:pt x="222" y="1913"/>
                    <a:pt x="443" y="2071"/>
                    <a:pt x="665" y="2071"/>
                  </a:cubicBezTo>
                  <a:cubicBezTo>
                    <a:pt x="760" y="2071"/>
                    <a:pt x="855" y="2039"/>
                    <a:pt x="918" y="2008"/>
                  </a:cubicBezTo>
                  <a:cubicBezTo>
                    <a:pt x="1615" y="1691"/>
                    <a:pt x="2344" y="1406"/>
                    <a:pt x="3104" y="1153"/>
                  </a:cubicBezTo>
                  <a:cubicBezTo>
                    <a:pt x="3389" y="1026"/>
                    <a:pt x="3547" y="709"/>
                    <a:pt x="3452" y="393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5" name="Google Shape;15;p3"/>
            <p:cNvSpPr/>
            <p:nvPr/>
          </p:nvSpPr>
          <p:spPr>
            <a:xfrm>
              <a:off x="478518" y="141136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0"/>
                  </a:moveTo>
                  <a:cubicBezTo>
                    <a:pt x="2954" y="0"/>
                    <a:pt x="2934" y="1"/>
                    <a:pt x="2914" y="3"/>
                  </a:cubicBezTo>
                  <a:cubicBezTo>
                    <a:pt x="2122" y="66"/>
                    <a:pt x="1331" y="161"/>
                    <a:pt x="571" y="256"/>
                  </a:cubicBezTo>
                  <a:cubicBezTo>
                    <a:pt x="254" y="288"/>
                    <a:pt x="1" y="605"/>
                    <a:pt x="64" y="921"/>
                  </a:cubicBezTo>
                  <a:cubicBezTo>
                    <a:pt x="96" y="1238"/>
                    <a:pt x="349" y="1428"/>
                    <a:pt x="634" y="1428"/>
                  </a:cubicBezTo>
                  <a:lnTo>
                    <a:pt x="729" y="1428"/>
                  </a:lnTo>
                  <a:cubicBezTo>
                    <a:pt x="1457" y="1333"/>
                    <a:pt x="2249" y="1238"/>
                    <a:pt x="3009" y="1175"/>
                  </a:cubicBezTo>
                  <a:cubicBezTo>
                    <a:pt x="3357" y="1143"/>
                    <a:pt x="3579" y="858"/>
                    <a:pt x="3548" y="541"/>
                  </a:cubicBezTo>
                  <a:cubicBezTo>
                    <a:pt x="3518" y="215"/>
                    <a:pt x="3266" y="0"/>
                    <a:pt x="2974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6" name="Google Shape;16;p3"/>
            <p:cNvSpPr/>
            <p:nvPr/>
          </p:nvSpPr>
          <p:spPr>
            <a:xfrm>
              <a:off x="316218" y="1439313"/>
              <a:ext cx="79975" cy="41800"/>
            </a:xfrm>
            <a:custGeom>
              <a:avLst/>
              <a:gdLst/>
              <a:ahLst/>
              <a:cxnLst/>
              <a:rect l="l" t="t" r="r" b="b"/>
              <a:pathLst>
                <a:path w="3199" h="1672" extrusionOk="0">
                  <a:moveTo>
                    <a:pt x="2572" y="1"/>
                  </a:moveTo>
                  <a:cubicBezTo>
                    <a:pt x="2518" y="1"/>
                    <a:pt x="2463" y="8"/>
                    <a:pt x="2407" y="25"/>
                  </a:cubicBezTo>
                  <a:cubicBezTo>
                    <a:pt x="1774" y="152"/>
                    <a:pt x="1109" y="342"/>
                    <a:pt x="475" y="532"/>
                  </a:cubicBezTo>
                  <a:cubicBezTo>
                    <a:pt x="159" y="627"/>
                    <a:pt x="0" y="944"/>
                    <a:pt x="95" y="1260"/>
                  </a:cubicBezTo>
                  <a:cubicBezTo>
                    <a:pt x="159" y="1514"/>
                    <a:pt x="412" y="1672"/>
                    <a:pt x="665" y="1672"/>
                  </a:cubicBezTo>
                  <a:lnTo>
                    <a:pt x="824" y="1672"/>
                  </a:lnTo>
                  <a:cubicBezTo>
                    <a:pt x="1426" y="1482"/>
                    <a:pt x="2059" y="1324"/>
                    <a:pt x="2692" y="1165"/>
                  </a:cubicBezTo>
                  <a:cubicBezTo>
                    <a:pt x="3009" y="1102"/>
                    <a:pt x="3199" y="753"/>
                    <a:pt x="3104" y="437"/>
                  </a:cubicBezTo>
                  <a:cubicBezTo>
                    <a:pt x="3052" y="176"/>
                    <a:pt x="2827" y="1"/>
                    <a:pt x="2572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7" name="Google Shape;17;p3"/>
            <p:cNvSpPr/>
            <p:nvPr/>
          </p:nvSpPr>
          <p:spPr>
            <a:xfrm>
              <a:off x="586193" y="1404788"/>
              <a:ext cx="147300" cy="32000"/>
            </a:xfrm>
            <a:custGeom>
              <a:avLst/>
              <a:gdLst/>
              <a:ahLst/>
              <a:cxnLst/>
              <a:rect l="l" t="t" r="r" b="b"/>
              <a:pathLst>
                <a:path w="5892" h="1280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8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8"/>
                    <a:pt x="286" y="1279"/>
                    <a:pt x="602" y="1279"/>
                  </a:cubicBezTo>
                  <a:lnTo>
                    <a:pt x="634" y="1279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3"/>
                    <a:pt x="5289" y="13"/>
                  </a:cubicBezTo>
                  <a:cubicBezTo>
                    <a:pt x="4886" y="5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8" name="Google Shape;18;p3"/>
            <p:cNvSpPr/>
            <p:nvPr/>
          </p:nvSpPr>
          <p:spPr>
            <a:xfrm>
              <a:off x="204593" y="1616188"/>
              <a:ext cx="88700" cy="51000"/>
            </a:xfrm>
            <a:custGeom>
              <a:avLst/>
              <a:gdLst/>
              <a:ahLst/>
              <a:cxnLst/>
              <a:rect l="l" t="t" r="r" b="b"/>
              <a:pathLst>
                <a:path w="3548" h="2040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7"/>
                    <a:pt x="1172" y="614"/>
                    <a:pt x="443" y="931"/>
                  </a:cubicBezTo>
                  <a:cubicBezTo>
                    <a:pt x="158" y="1057"/>
                    <a:pt x="0" y="1406"/>
                    <a:pt x="127" y="1691"/>
                  </a:cubicBezTo>
                  <a:cubicBezTo>
                    <a:pt x="222" y="1912"/>
                    <a:pt x="443" y="2039"/>
                    <a:pt x="665" y="2039"/>
                  </a:cubicBezTo>
                  <a:cubicBezTo>
                    <a:pt x="760" y="2039"/>
                    <a:pt x="855" y="2039"/>
                    <a:pt x="918" y="2007"/>
                  </a:cubicBezTo>
                  <a:cubicBezTo>
                    <a:pt x="1615" y="1691"/>
                    <a:pt x="2375" y="1406"/>
                    <a:pt x="3104" y="1152"/>
                  </a:cubicBezTo>
                  <a:cubicBezTo>
                    <a:pt x="3389" y="1026"/>
                    <a:pt x="3547" y="709"/>
                    <a:pt x="3452" y="392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316218" y="1585788"/>
              <a:ext cx="79975" cy="42600"/>
            </a:xfrm>
            <a:custGeom>
              <a:avLst/>
              <a:gdLst/>
              <a:ahLst/>
              <a:cxnLst/>
              <a:rect l="l" t="t" r="r" b="b"/>
              <a:pathLst>
                <a:path w="3199" h="1704" extrusionOk="0">
                  <a:moveTo>
                    <a:pt x="2571" y="0"/>
                  </a:moveTo>
                  <a:cubicBezTo>
                    <a:pt x="2517" y="0"/>
                    <a:pt x="2462" y="8"/>
                    <a:pt x="2407" y="25"/>
                  </a:cubicBezTo>
                  <a:cubicBezTo>
                    <a:pt x="1742" y="183"/>
                    <a:pt x="1109" y="342"/>
                    <a:pt x="475" y="532"/>
                  </a:cubicBezTo>
                  <a:cubicBezTo>
                    <a:pt x="190" y="627"/>
                    <a:pt x="0" y="943"/>
                    <a:pt x="95" y="1260"/>
                  </a:cubicBezTo>
                  <a:cubicBezTo>
                    <a:pt x="159" y="1513"/>
                    <a:pt x="412" y="1703"/>
                    <a:pt x="665" y="1703"/>
                  </a:cubicBezTo>
                  <a:cubicBezTo>
                    <a:pt x="697" y="1703"/>
                    <a:pt x="760" y="1672"/>
                    <a:pt x="824" y="1672"/>
                  </a:cubicBezTo>
                  <a:cubicBezTo>
                    <a:pt x="1426" y="1482"/>
                    <a:pt x="2059" y="1323"/>
                    <a:pt x="2692" y="1165"/>
                  </a:cubicBezTo>
                  <a:cubicBezTo>
                    <a:pt x="3009" y="1102"/>
                    <a:pt x="3199" y="785"/>
                    <a:pt x="3104" y="468"/>
                  </a:cubicBezTo>
                  <a:cubicBezTo>
                    <a:pt x="3052" y="180"/>
                    <a:pt x="2826" y="0"/>
                    <a:pt x="2571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0" name="Google Shape;20;p3"/>
            <p:cNvSpPr/>
            <p:nvPr/>
          </p:nvSpPr>
          <p:spPr>
            <a:xfrm>
              <a:off x="478518" y="155781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1"/>
                  </a:moveTo>
                  <a:cubicBezTo>
                    <a:pt x="2954" y="1"/>
                    <a:pt x="2934" y="2"/>
                    <a:pt x="2914" y="4"/>
                  </a:cubicBezTo>
                  <a:cubicBezTo>
                    <a:pt x="2122" y="67"/>
                    <a:pt x="1331" y="162"/>
                    <a:pt x="571" y="257"/>
                  </a:cubicBezTo>
                  <a:cubicBezTo>
                    <a:pt x="254" y="289"/>
                    <a:pt x="1" y="605"/>
                    <a:pt x="64" y="922"/>
                  </a:cubicBezTo>
                  <a:cubicBezTo>
                    <a:pt x="96" y="1207"/>
                    <a:pt x="349" y="1429"/>
                    <a:pt x="634" y="1429"/>
                  </a:cubicBezTo>
                  <a:lnTo>
                    <a:pt x="729" y="1429"/>
                  </a:lnTo>
                  <a:cubicBezTo>
                    <a:pt x="1457" y="1334"/>
                    <a:pt x="2249" y="1239"/>
                    <a:pt x="3009" y="1176"/>
                  </a:cubicBezTo>
                  <a:cubicBezTo>
                    <a:pt x="3357" y="1144"/>
                    <a:pt x="3579" y="859"/>
                    <a:pt x="3548" y="542"/>
                  </a:cubicBezTo>
                  <a:cubicBezTo>
                    <a:pt x="3518" y="216"/>
                    <a:pt x="3266" y="1"/>
                    <a:pt x="2974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586193" y="1551263"/>
              <a:ext cx="147300" cy="32775"/>
            </a:xfrm>
            <a:custGeom>
              <a:avLst/>
              <a:gdLst/>
              <a:ahLst/>
              <a:cxnLst/>
              <a:rect l="l" t="t" r="r" b="b"/>
              <a:pathLst>
                <a:path w="5892" h="1311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7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7"/>
                    <a:pt x="286" y="1311"/>
                    <a:pt x="602" y="1311"/>
                  </a:cubicBezTo>
                  <a:lnTo>
                    <a:pt x="634" y="1311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2"/>
                    <a:pt x="5289" y="12"/>
                  </a:cubicBezTo>
                  <a:cubicBezTo>
                    <a:pt x="4886" y="4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</p:grpSp>
      <p:grpSp>
        <p:nvGrpSpPr>
          <p:cNvPr id="22" name="Google Shape;22;p3"/>
          <p:cNvGrpSpPr/>
          <p:nvPr/>
        </p:nvGrpSpPr>
        <p:grpSpPr>
          <a:xfrm flipH="1">
            <a:off x="7853213" y="2241896"/>
            <a:ext cx="1290780" cy="659700"/>
            <a:chOff x="204593" y="1404788"/>
            <a:chExt cx="528900" cy="262400"/>
          </a:xfrm>
        </p:grpSpPr>
        <p:sp>
          <p:nvSpPr>
            <p:cNvPr id="23" name="Google Shape;23;p3"/>
            <p:cNvSpPr/>
            <p:nvPr/>
          </p:nvSpPr>
          <p:spPr>
            <a:xfrm>
              <a:off x="204593" y="1469713"/>
              <a:ext cx="88700" cy="51775"/>
            </a:xfrm>
            <a:custGeom>
              <a:avLst/>
              <a:gdLst/>
              <a:ahLst/>
              <a:cxnLst/>
              <a:rect l="l" t="t" r="r" b="b"/>
              <a:pathLst>
                <a:path w="3548" h="2071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8"/>
                    <a:pt x="1172" y="614"/>
                    <a:pt x="443" y="931"/>
                  </a:cubicBezTo>
                  <a:cubicBezTo>
                    <a:pt x="158" y="1058"/>
                    <a:pt x="0" y="1406"/>
                    <a:pt x="127" y="1691"/>
                  </a:cubicBezTo>
                  <a:cubicBezTo>
                    <a:pt x="222" y="1913"/>
                    <a:pt x="443" y="2071"/>
                    <a:pt x="665" y="2071"/>
                  </a:cubicBezTo>
                  <a:cubicBezTo>
                    <a:pt x="760" y="2071"/>
                    <a:pt x="855" y="2039"/>
                    <a:pt x="918" y="2008"/>
                  </a:cubicBezTo>
                  <a:cubicBezTo>
                    <a:pt x="1615" y="1691"/>
                    <a:pt x="2344" y="1406"/>
                    <a:pt x="3104" y="1153"/>
                  </a:cubicBezTo>
                  <a:cubicBezTo>
                    <a:pt x="3389" y="1026"/>
                    <a:pt x="3547" y="709"/>
                    <a:pt x="3452" y="393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478518" y="141136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0"/>
                  </a:moveTo>
                  <a:cubicBezTo>
                    <a:pt x="2954" y="0"/>
                    <a:pt x="2934" y="1"/>
                    <a:pt x="2914" y="3"/>
                  </a:cubicBezTo>
                  <a:cubicBezTo>
                    <a:pt x="2122" y="66"/>
                    <a:pt x="1331" y="161"/>
                    <a:pt x="571" y="256"/>
                  </a:cubicBezTo>
                  <a:cubicBezTo>
                    <a:pt x="254" y="288"/>
                    <a:pt x="1" y="605"/>
                    <a:pt x="64" y="921"/>
                  </a:cubicBezTo>
                  <a:cubicBezTo>
                    <a:pt x="96" y="1238"/>
                    <a:pt x="349" y="1428"/>
                    <a:pt x="634" y="1428"/>
                  </a:cubicBezTo>
                  <a:lnTo>
                    <a:pt x="729" y="1428"/>
                  </a:lnTo>
                  <a:cubicBezTo>
                    <a:pt x="1457" y="1333"/>
                    <a:pt x="2249" y="1238"/>
                    <a:pt x="3009" y="1175"/>
                  </a:cubicBezTo>
                  <a:cubicBezTo>
                    <a:pt x="3357" y="1143"/>
                    <a:pt x="3579" y="858"/>
                    <a:pt x="3548" y="541"/>
                  </a:cubicBezTo>
                  <a:cubicBezTo>
                    <a:pt x="3518" y="215"/>
                    <a:pt x="3266" y="0"/>
                    <a:pt x="2974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316218" y="1439313"/>
              <a:ext cx="79975" cy="41800"/>
            </a:xfrm>
            <a:custGeom>
              <a:avLst/>
              <a:gdLst/>
              <a:ahLst/>
              <a:cxnLst/>
              <a:rect l="l" t="t" r="r" b="b"/>
              <a:pathLst>
                <a:path w="3199" h="1672" extrusionOk="0">
                  <a:moveTo>
                    <a:pt x="2572" y="1"/>
                  </a:moveTo>
                  <a:cubicBezTo>
                    <a:pt x="2518" y="1"/>
                    <a:pt x="2463" y="8"/>
                    <a:pt x="2407" y="25"/>
                  </a:cubicBezTo>
                  <a:cubicBezTo>
                    <a:pt x="1774" y="152"/>
                    <a:pt x="1109" y="342"/>
                    <a:pt x="475" y="532"/>
                  </a:cubicBezTo>
                  <a:cubicBezTo>
                    <a:pt x="159" y="627"/>
                    <a:pt x="0" y="944"/>
                    <a:pt x="95" y="1260"/>
                  </a:cubicBezTo>
                  <a:cubicBezTo>
                    <a:pt x="159" y="1514"/>
                    <a:pt x="412" y="1672"/>
                    <a:pt x="665" y="1672"/>
                  </a:cubicBezTo>
                  <a:lnTo>
                    <a:pt x="824" y="1672"/>
                  </a:lnTo>
                  <a:cubicBezTo>
                    <a:pt x="1426" y="1482"/>
                    <a:pt x="2059" y="1324"/>
                    <a:pt x="2692" y="1165"/>
                  </a:cubicBezTo>
                  <a:cubicBezTo>
                    <a:pt x="3009" y="1102"/>
                    <a:pt x="3199" y="753"/>
                    <a:pt x="3104" y="437"/>
                  </a:cubicBezTo>
                  <a:cubicBezTo>
                    <a:pt x="3052" y="176"/>
                    <a:pt x="2827" y="1"/>
                    <a:pt x="2572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586193" y="1404788"/>
              <a:ext cx="147300" cy="32000"/>
            </a:xfrm>
            <a:custGeom>
              <a:avLst/>
              <a:gdLst/>
              <a:ahLst/>
              <a:cxnLst/>
              <a:rect l="l" t="t" r="r" b="b"/>
              <a:pathLst>
                <a:path w="5892" h="1280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8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8"/>
                    <a:pt x="286" y="1279"/>
                    <a:pt x="602" y="1279"/>
                  </a:cubicBezTo>
                  <a:lnTo>
                    <a:pt x="634" y="1279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3"/>
                    <a:pt x="5289" y="13"/>
                  </a:cubicBezTo>
                  <a:cubicBezTo>
                    <a:pt x="4886" y="5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7" name="Google Shape;27;p3"/>
            <p:cNvSpPr/>
            <p:nvPr/>
          </p:nvSpPr>
          <p:spPr>
            <a:xfrm>
              <a:off x="204593" y="1616188"/>
              <a:ext cx="88700" cy="51000"/>
            </a:xfrm>
            <a:custGeom>
              <a:avLst/>
              <a:gdLst/>
              <a:ahLst/>
              <a:cxnLst/>
              <a:rect l="l" t="t" r="r" b="b"/>
              <a:pathLst>
                <a:path w="3548" h="2040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7"/>
                    <a:pt x="1172" y="614"/>
                    <a:pt x="443" y="931"/>
                  </a:cubicBezTo>
                  <a:cubicBezTo>
                    <a:pt x="158" y="1057"/>
                    <a:pt x="0" y="1406"/>
                    <a:pt x="127" y="1691"/>
                  </a:cubicBezTo>
                  <a:cubicBezTo>
                    <a:pt x="222" y="1912"/>
                    <a:pt x="443" y="2039"/>
                    <a:pt x="665" y="2039"/>
                  </a:cubicBezTo>
                  <a:cubicBezTo>
                    <a:pt x="760" y="2039"/>
                    <a:pt x="855" y="2039"/>
                    <a:pt x="918" y="2007"/>
                  </a:cubicBezTo>
                  <a:cubicBezTo>
                    <a:pt x="1615" y="1691"/>
                    <a:pt x="2375" y="1406"/>
                    <a:pt x="3104" y="1152"/>
                  </a:cubicBezTo>
                  <a:cubicBezTo>
                    <a:pt x="3389" y="1026"/>
                    <a:pt x="3547" y="709"/>
                    <a:pt x="3452" y="392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8" name="Google Shape;28;p3"/>
            <p:cNvSpPr/>
            <p:nvPr/>
          </p:nvSpPr>
          <p:spPr>
            <a:xfrm>
              <a:off x="316218" y="1585788"/>
              <a:ext cx="79975" cy="42600"/>
            </a:xfrm>
            <a:custGeom>
              <a:avLst/>
              <a:gdLst/>
              <a:ahLst/>
              <a:cxnLst/>
              <a:rect l="l" t="t" r="r" b="b"/>
              <a:pathLst>
                <a:path w="3199" h="1704" extrusionOk="0">
                  <a:moveTo>
                    <a:pt x="2571" y="0"/>
                  </a:moveTo>
                  <a:cubicBezTo>
                    <a:pt x="2517" y="0"/>
                    <a:pt x="2462" y="8"/>
                    <a:pt x="2407" y="25"/>
                  </a:cubicBezTo>
                  <a:cubicBezTo>
                    <a:pt x="1742" y="183"/>
                    <a:pt x="1109" y="342"/>
                    <a:pt x="475" y="532"/>
                  </a:cubicBezTo>
                  <a:cubicBezTo>
                    <a:pt x="190" y="627"/>
                    <a:pt x="0" y="943"/>
                    <a:pt x="95" y="1260"/>
                  </a:cubicBezTo>
                  <a:cubicBezTo>
                    <a:pt x="159" y="1513"/>
                    <a:pt x="412" y="1703"/>
                    <a:pt x="665" y="1703"/>
                  </a:cubicBezTo>
                  <a:cubicBezTo>
                    <a:pt x="697" y="1703"/>
                    <a:pt x="760" y="1672"/>
                    <a:pt x="824" y="1672"/>
                  </a:cubicBezTo>
                  <a:cubicBezTo>
                    <a:pt x="1426" y="1482"/>
                    <a:pt x="2059" y="1323"/>
                    <a:pt x="2692" y="1165"/>
                  </a:cubicBezTo>
                  <a:cubicBezTo>
                    <a:pt x="3009" y="1102"/>
                    <a:pt x="3199" y="785"/>
                    <a:pt x="3104" y="468"/>
                  </a:cubicBezTo>
                  <a:cubicBezTo>
                    <a:pt x="3052" y="180"/>
                    <a:pt x="2826" y="0"/>
                    <a:pt x="2571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9" name="Google Shape;29;p3"/>
            <p:cNvSpPr/>
            <p:nvPr/>
          </p:nvSpPr>
          <p:spPr>
            <a:xfrm>
              <a:off x="478518" y="155781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1"/>
                  </a:moveTo>
                  <a:cubicBezTo>
                    <a:pt x="2954" y="1"/>
                    <a:pt x="2934" y="2"/>
                    <a:pt x="2914" y="4"/>
                  </a:cubicBezTo>
                  <a:cubicBezTo>
                    <a:pt x="2122" y="67"/>
                    <a:pt x="1331" y="162"/>
                    <a:pt x="571" y="257"/>
                  </a:cubicBezTo>
                  <a:cubicBezTo>
                    <a:pt x="254" y="289"/>
                    <a:pt x="1" y="605"/>
                    <a:pt x="64" y="922"/>
                  </a:cubicBezTo>
                  <a:cubicBezTo>
                    <a:pt x="96" y="1207"/>
                    <a:pt x="349" y="1429"/>
                    <a:pt x="634" y="1429"/>
                  </a:cubicBezTo>
                  <a:lnTo>
                    <a:pt x="729" y="1429"/>
                  </a:lnTo>
                  <a:cubicBezTo>
                    <a:pt x="1457" y="1334"/>
                    <a:pt x="2249" y="1239"/>
                    <a:pt x="3009" y="1176"/>
                  </a:cubicBezTo>
                  <a:cubicBezTo>
                    <a:pt x="3357" y="1144"/>
                    <a:pt x="3579" y="859"/>
                    <a:pt x="3548" y="542"/>
                  </a:cubicBezTo>
                  <a:cubicBezTo>
                    <a:pt x="3518" y="216"/>
                    <a:pt x="3266" y="1"/>
                    <a:pt x="2974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0" name="Google Shape;30;p3"/>
            <p:cNvSpPr/>
            <p:nvPr/>
          </p:nvSpPr>
          <p:spPr>
            <a:xfrm>
              <a:off x="586193" y="1551263"/>
              <a:ext cx="147300" cy="32775"/>
            </a:xfrm>
            <a:custGeom>
              <a:avLst/>
              <a:gdLst/>
              <a:ahLst/>
              <a:cxnLst/>
              <a:rect l="l" t="t" r="r" b="b"/>
              <a:pathLst>
                <a:path w="5892" h="1311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7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7"/>
                    <a:pt x="286" y="1311"/>
                    <a:pt x="602" y="1311"/>
                  </a:cubicBezTo>
                  <a:lnTo>
                    <a:pt x="634" y="1311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2"/>
                    <a:pt x="5289" y="12"/>
                  </a:cubicBezTo>
                  <a:cubicBezTo>
                    <a:pt x="4886" y="4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</p:grpSp>
      <p:sp>
        <p:nvSpPr>
          <p:cNvPr id="31" name="Google Shape;31;p3"/>
          <p:cNvSpPr txBox="1">
            <a:spLocks noGrp="1"/>
          </p:cNvSpPr>
          <p:nvPr>
            <p:ph type="subTitle" idx="1"/>
          </p:nvPr>
        </p:nvSpPr>
        <p:spPr>
          <a:xfrm>
            <a:off x="4620025" y="2242000"/>
            <a:ext cx="2178300" cy="14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title" hasCustomPrompt="1"/>
          </p:nvPr>
        </p:nvSpPr>
        <p:spPr>
          <a:xfrm>
            <a:off x="1865000" y="1590000"/>
            <a:ext cx="27837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2000"/>
              <a:buNone/>
              <a:defRPr sz="12000" b="1">
                <a:solidFill>
                  <a:srgbClr val="FFBD69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2000"/>
              <a:buFont typeface="Leckerli One"/>
              <a:buNone/>
              <a:defRPr sz="12000" b="1">
                <a:solidFill>
                  <a:srgbClr val="FFBD69"/>
                </a:solidFill>
                <a:latin typeface="Leckerli One"/>
                <a:ea typeface="Leckerli One"/>
                <a:cs typeface="Leckerli One"/>
                <a:sym typeface="Leckerli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2000"/>
              <a:buFont typeface="Leckerli One"/>
              <a:buNone/>
              <a:defRPr sz="12000" b="1">
                <a:solidFill>
                  <a:srgbClr val="FFBD69"/>
                </a:solidFill>
                <a:latin typeface="Leckerli One"/>
                <a:ea typeface="Leckerli One"/>
                <a:cs typeface="Leckerli One"/>
                <a:sym typeface="Leckerli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2000"/>
              <a:buFont typeface="Leckerli One"/>
              <a:buNone/>
              <a:defRPr sz="12000" b="1">
                <a:solidFill>
                  <a:srgbClr val="FFBD69"/>
                </a:solidFill>
                <a:latin typeface="Leckerli One"/>
                <a:ea typeface="Leckerli One"/>
                <a:cs typeface="Leckerli One"/>
                <a:sym typeface="Leckerli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2000"/>
              <a:buFont typeface="Leckerli One"/>
              <a:buNone/>
              <a:defRPr sz="12000" b="1">
                <a:solidFill>
                  <a:srgbClr val="FFBD69"/>
                </a:solidFill>
                <a:latin typeface="Leckerli One"/>
                <a:ea typeface="Leckerli One"/>
                <a:cs typeface="Leckerli One"/>
                <a:sym typeface="Leckerli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2000"/>
              <a:buFont typeface="Leckerli One"/>
              <a:buNone/>
              <a:defRPr sz="12000" b="1">
                <a:solidFill>
                  <a:srgbClr val="FFBD69"/>
                </a:solidFill>
                <a:latin typeface="Leckerli One"/>
                <a:ea typeface="Leckerli One"/>
                <a:cs typeface="Leckerli One"/>
                <a:sym typeface="Leckerli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2000"/>
              <a:buFont typeface="Leckerli One"/>
              <a:buNone/>
              <a:defRPr sz="12000" b="1">
                <a:solidFill>
                  <a:srgbClr val="FFBD69"/>
                </a:solidFill>
                <a:latin typeface="Leckerli One"/>
                <a:ea typeface="Leckerli One"/>
                <a:cs typeface="Leckerli One"/>
                <a:sym typeface="Leckerli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2000"/>
              <a:buFont typeface="Leckerli One"/>
              <a:buNone/>
              <a:defRPr sz="12000" b="1">
                <a:solidFill>
                  <a:srgbClr val="FFBD69"/>
                </a:solidFill>
                <a:latin typeface="Leckerli One"/>
                <a:ea typeface="Leckerli One"/>
                <a:cs typeface="Leckerli One"/>
                <a:sym typeface="Leckerli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2000"/>
              <a:buFont typeface="Leckerli One"/>
              <a:buNone/>
              <a:defRPr sz="12000" b="1">
                <a:solidFill>
                  <a:srgbClr val="FFBD69"/>
                </a:solidFill>
                <a:latin typeface="Leckerli One"/>
                <a:ea typeface="Leckerli One"/>
                <a:cs typeface="Leckerli One"/>
                <a:sym typeface="Leckerli One"/>
              </a:defRPr>
            </a:lvl9pPr>
          </a:lstStyle>
          <a:p>
            <a:r>
              <a:t>xx%</a:t>
            </a:r>
          </a:p>
        </p:txBody>
      </p:sp>
      <p:sp>
        <p:nvSpPr>
          <p:cNvPr id="33" name="Google Shape;33;p3"/>
          <p:cNvSpPr txBox="1">
            <a:spLocks noGrp="1"/>
          </p:cNvSpPr>
          <p:nvPr>
            <p:ph type="subTitle" idx="2"/>
          </p:nvPr>
        </p:nvSpPr>
        <p:spPr>
          <a:xfrm>
            <a:off x="4620025" y="1730025"/>
            <a:ext cx="23469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Font typeface="Leckerli One"/>
              <a:buNone/>
              <a:defRPr sz="2900" b="1">
                <a:solidFill>
                  <a:srgbClr val="FFFFFF"/>
                </a:solidFill>
                <a:latin typeface="Leckerli One"/>
                <a:ea typeface="Leckerli One"/>
                <a:cs typeface="Leckerli One"/>
                <a:sym typeface="Leckerli One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900"/>
              <a:buFont typeface="Leckerli One"/>
              <a:buNone/>
              <a:defRPr sz="2900" b="1">
                <a:latin typeface="Leckerli One"/>
                <a:ea typeface="Leckerli One"/>
                <a:cs typeface="Leckerli One"/>
                <a:sym typeface="Leckerli One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2900"/>
              <a:buFont typeface="Leckerli One"/>
              <a:buNone/>
              <a:defRPr sz="2900" b="1">
                <a:latin typeface="Leckerli One"/>
                <a:ea typeface="Leckerli One"/>
                <a:cs typeface="Leckerli One"/>
                <a:sym typeface="Leckerli One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2900"/>
              <a:buFont typeface="Leckerli One"/>
              <a:buNone/>
              <a:defRPr sz="2900" b="1">
                <a:latin typeface="Leckerli One"/>
                <a:ea typeface="Leckerli One"/>
                <a:cs typeface="Leckerli One"/>
                <a:sym typeface="Leckerli One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2900"/>
              <a:buFont typeface="Leckerli One"/>
              <a:buNone/>
              <a:defRPr sz="2900" b="1">
                <a:latin typeface="Leckerli One"/>
                <a:ea typeface="Leckerli One"/>
                <a:cs typeface="Leckerli One"/>
                <a:sym typeface="Leckerli One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2900"/>
              <a:buFont typeface="Leckerli One"/>
              <a:buNone/>
              <a:defRPr sz="2900" b="1">
                <a:latin typeface="Leckerli One"/>
                <a:ea typeface="Leckerli One"/>
                <a:cs typeface="Leckerli One"/>
                <a:sym typeface="Leckerli One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2900"/>
              <a:buFont typeface="Leckerli One"/>
              <a:buNone/>
              <a:defRPr sz="2900" b="1">
                <a:latin typeface="Leckerli One"/>
                <a:ea typeface="Leckerli One"/>
                <a:cs typeface="Leckerli One"/>
                <a:sym typeface="Leckerli One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2900"/>
              <a:buFont typeface="Leckerli One"/>
              <a:buNone/>
              <a:defRPr sz="2900" b="1">
                <a:latin typeface="Leckerli One"/>
                <a:ea typeface="Leckerli One"/>
                <a:cs typeface="Leckerli One"/>
                <a:sym typeface="Leckerli One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2900"/>
              <a:buFont typeface="Leckerli One"/>
              <a:buNone/>
              <a:defRPr sz="2900" b="1">
                <a:latin typeface="Leckerli One"/>
                <a:ea typeface="Leckerli One"/>
                <a:cs typeface="Leckerli One"/>
                <a:sym typeface="Leckerli On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"/>
          <p:cNvSpPr txBox="1">
            <a:spLocks noGrp="1"/>
          </p:cNvSpPr>
          <p:nvPr>
            <p:ph type="body" idx="1"/>
          </p:nvPr>
        </p:nvSpPr>
        <p:spPr>
          <a:xfrm>
            <a:off x="703125" y="1730525"/>
            <a:ext cx="8520600" cy="28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36" name="Google Shape;36;p4"/>
          <p:cNvGrpSpPr/>
          <p:nvPr/>
        </p:nvGrpSpPr>
        <p:grpSpPr>
          <a:xfrm>
            <a:off x="5000649" y="571915"/>
            <a:ext cx="4181625" cy="408608"/>
            <a:chOff x="3764475" y="1292625"/>
            <a:chExt cx="3273800" cy="319900"/>
          </a:xfrm>
        </p:grpSpPr>
        <p:sp>
          <p:nvSpPr>
            <p:cNvPr id="37" name="Google Shape;37;p4"/>
            <p:cNvSpPr/>
            <p:nvPr/>
          </p:nvSpPr>
          <p:spPr>
            <a:xfrm>
              <a:off x="3938650" y="1407975"/>
              <a:ext cx="79975" cy="35900"/>
            </a:xfrm>
            <a:custGeom>
              <a:avLst/>
              <a:gdLst/>
              <a:ahLst/>
              <a:cxnLst/>
              <a:rect l="l" t="t" r="r" b="b"/>
              <a:pathLst>
                <a:path w="3199" h="1436" extrusionOk="0">
                  <a:moveTo>
                    <a:pt x="2600" y="1"/>
                  </a:moveTo>
                  <a:cubicBezTo>
                    <a:pt x="2568" y="1"/>
                    <a:pt x="2535" y="4"/>
                    <a:pt x="2502" y="11"/>
                  </a:cubicBezTo>
                  <a:lnTo>
                    <a:pt x="570" y="232"/>
                  </a:lnTo>
                  <a:cubicBezTo>
                    <a:pt x="222" y="264"/>
                    <a:pt x="0" y="581"/>
                    <a:pt x="32" y="897"/>
                  </a:cubicBezTo>
                  <a:cubicBezTo>
                    <a:pt x="95" y="1214"/>
                    <a:pt x="349" y="1436"/>
                    <a:pt x="634" y="1436"/>
                  </a:cubicBezTo>
                  <a:cubicBezTo>
                    <a:pt x="665" y="1436"/>
                    <a:pt x="697" y="1436"/>
                    <a:pt x="697" y="1404"/>
                  </a:cubicBezTo>
                  <a:lnTo>
                    <a:pt x="2629" y="1182"/>
                  </a:lnTo>
                  <a:cubicBezTo>
                    <a:pt x="2977" y="1151"/>
                    <a:pt x="3199" y="834"/>
                    <a:pt x="3167" y="517"/>
                  </a:cubicBezTo>
                  <a:cubicBezTo>
                    <a:pt x="3110" y="234"/>
                    <a:pt x="2876" y="1"/>
                    <a:pt x="2600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8" name="Google Shape;38;p4"/>
            <p:cNvSpPr/>
            <p:nvPr/>
          </p:nvSpPr>
          <p:spPr>
            <a:xfrm>
              <a:off x="5446100" y="1292625"/>
              <a:ext cx="87900" cy="30925"/>
            </a:xfrm>
            <a:custGeom>
              <a:avLst/>
              <a:gdLst/>
              <a:ahLst/>
              <a:cxnLst/>
              <a:rect l="l" t="t" r="r" b="b"/>
              <a:pathLst>
                <a:path w="3516" h="1237" extrusionOk="0">
                  <a:moveTo>
                    <a:pt x="2914" y="1"/>
                  </a:moveTo>
                  <a:cubicBezTo>
                    <a:pt x="2154" y="33"/>
                    <a:pt x="1362" y="33"/>
                    <a:pt x="570" y="33"/>
                  </a:cubicBezTo>
                  <a:cubicBezTo>
                    <a:pt x="253" y="33"/>
                    <a:pt x="0" y="318"/>
                    <a:pt x="0" y="634"/>
                  </a:cubicBezTo>
                  <a:cubicBezTo>
                    <a:pt x="0" y="951"/>
                    <a:pt x="253" y="1236"/>
                    <a:pt x="602" y="1236"/>
                  </a:cubicBezTo>
                  <a:cubicBezTo>
                    <a:pt x="1362" y="1204"/>
                    <a:pt x="2154" y="1204"/>
                    <a:pt x="2945" y="1204"/>
                  </a:cubicBezTo>
                  <a:cubicBezTo>
                    <a:pt x="3262" y="1204"/>
                    <a:pt x="3515" y="919"/>
                    <a:pt x="3515" y="603"/>
                  </a:cubicBezTo>
                  <a:cubicBezTo>
                    <a:pt x="3515" y="286"/>
                    <a:pt x="3262" y="1"/>
                    <a:pt x="291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9" name="Google Shape;39;p4"/>
            <p:cNvSpPr/>
            <p:nvPr/>
          </p:nvSpPr>
          <p:spPr>
            <a:xfrm>
              <a:off x="5552975" y="1292625"/>
              <a:ext cx="147275" cy="30125"/>
            </a:xfrm>
            <a:custGeom>
              <a:avLst/>
              <a:gdLst/>
              <a:ahLst/>
              <a:cxnLst/>
              <a:rect l="l" t="t" r="r" b="b"/>
              <a:pathLst>
                <a:path w="5891" h="1205" extrusionOk="0">
                  <a:moveTo>
                    <a:pt x="602" y="1"/>
                  </a:moveTo>
                  <a:cubicBezTo>
                    <a:pt x="285" y="1"/>
                    <a:pt x="0" y="254"/>
                    <a:pt x="0" y="603"/>
                  </a:cubicBezTo>
                  <a:cubicBezTo>
                    <a:pt x="0" y="919"/>
                    <a:pt x="285" y="1173"/>
                    <a:pt x="602" y="1173"/>
                  </a:cubicBezTo>
                  <a:lnTo>
                    <a:pt x="1552" y="1173"/>
                  </a:lnTo>
                  <a:cubicBezTo>
                    <a:pt x="2787" y="1173"/>
                    <a:pt x="4022" y="1204"/>
                    <a:pt x="5289" y="1204"/>
                  </a:cubicBezTo>
                  <a:cubicBezTo>
                    <a:pt x="5606" y="1204"/>
                    <a:pt x="5859" y="951"/>
                    <a:pt x="5891" y="634"/>
                  </a:cubicBezTo>
                  <a:cubicBezTo>
                    <a:pt x="5891" y="286"/>
                    <a:pt x="5606" y="33"/>
                    <a:pt x="5289" y="33"/>
                  </a:cubicBezTo>
                  <a:cubicBezTo>
                    <a:pt x="4054" y="1"/>
                    <a:pt x="2819" y="1"/>
                    <a:pt x="1552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0" name="Google Shape;40;p4"/>
            <p:cNvSpPr/>
            <p:nvPr/>
          </p:nvSpPr>
          <p:spPr>
            <a:xfrm>
              <a:off x="5894200" y="1298175"/>
              <a:ext cx="88700" cy="32500"/>
            </a:xfrm>
            <a:custGeom>
              <a:avLst/>
              <a:gdLst/>
              <a:ahLst/>
              <a:cxnLst/>
              <a:rect l="l" t="t" r="r" b="b"/>
              <a:pathLst>
                <a:path w="3548" h="1300" extrusionOk="0">
                  <a:moveTo>
                    <a:pt x="634" y="1"/>
                  </a:moveTo>
                  <a:cubicBezTo>
                    <a:pt x="286" y="1"/>
                    <a:pt x="32" y="254"/>
                    <a:pt x="1" y="571"/>
                  </a:cubicBezTo>
                  <a:cubicBezTo>
                    <a:pt x="1" y="919"/>
                    <a:pt x="254" y="1172"/>
                    <a:pt x="571" y="1204"/>
                  </a:cubicBezTo>
                  <a:cubicBezTo>
                    <a:pt x="1363" y="1236"/>
                    <a:pt x="2123" y="1267"/>
                    <a:pt x="2914" y="1299"/>
                  </a:cubicBezTo>
                  <a:lnTo>
                    <a:pt x="2946" y="1299"/>
                  </a:lnTo>
                  <a:cubicBezTo>
                    <a:pt x="3263" y="1299"/>
                    <a:pt x="3516" y="1046"/>
                    <a:pt x="3516" y="729"/>
                  </a:cubicBezTo>
                  <a:cubicBezTo>
                    <a:pt x="3548" y="412"/>
                    <a:pt x="3294" y="127"/>
                    <a:pt x="2946" y="96"/>
                  </a:cubicBezTo>
                  <a:cubicBezTo>
                    <a:pt x="2186" y="64"/>
                    <a:pt x="1394" y="32"/>
                    <a:pt x="63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1" name="Google Shape;41;p4"/>
            <p:cNvSpPr/>
            <p:nvPr/>
          </p:nvSpPr>
          <p:spPr>
            <a:xfrm>
              <a:off x="3764475" y="1420825"/>
              <a:ext cx="148075" cy="45225"/>
            </a:xfrm>
            <a:custGeom>
              <a:avLst/>
              <a:gdLst/>
              <a:ahLst/>
              <a:cxnLst/>
              <a:rect l="l" t="t" r="r" b="b"/>
              <a:pathLst>
                <a:path w="5923" h="1809" extrusionOk="0">
                  <a:moveTo>
                    <a:pt x="5259" y="0"/>
                  </a:moveTo>
                  <a:cubicBezTo>
                    <a:pt x="5238" y="0"/>
                    <a:pt x="5216" y="1"/>
                    <a:pt x="5194" y="3"/>
                  </a:cubicBezTo>
                  <a:cubicBezTo>
                    <a:pt x="3674" y="225"/>
                    <a:pt x="2122" y="415"/>
                    <a:pt x="570" y="605"/>
                  </a:cubicBezTo>
                  <a:cubicBezTo>
                    <a:pt x="253" y="668"/>
                    <a:pt x="0" y="953"/>
                    <a:pt x="63" y="1270"/>
                  </a:cubicBezTo>
                  <a:cubicBezTo>
                    <a:pt x="95" y="1587"/>
                    <a:pt x="348" y="1808"/>
                    <a:pt x="633" y="1808"/>
                  </a:cubicBezTo>
                  <a:lnTo>
                    <a:pt x="728" y="1808"/>
                  </a:lnTo>
                  <a:cubicBezTo>
                    <a:pt x="2280" y="1587"/>
                    <a:pt x="3832" y="1397"/>
                    <a:pt x="5352" y="1207"/>
                  </a:cubicBezTo>
                  <a:cubicBezTo>
                    <a:pt x="5669" y="1143"/>
                    <a:pt x="5922" y="858"/>
                    <a:pt x="5859" y="542"/>
                  </a:cubicBezTo>
                  <a:cubicBezTo>
                    <a:pt x="5829" y="215"/>
                    <a:pt x="5577" y="0"/>
                    <a:pt x="5259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2" name="Google Shape;42;p4"/>
            <p:cNvSpPr/>
            <p:nvPr/>
          </p:nvSpPr>
          <p:spPr>
            <a:xfrm>
              <a:off x="6001100" y="1302925"/>
              <a:ext cx="147275" cy="36450"/>
            </a:xfrm>
            <a:custGeom>
              <a:avLst/>
              <a:gdLst/>
              <a:ahLst/>
              <a:cxnLst/>
              <a:rect l="l" t="t" r="r" b="b"/>
              <a:pathLst>
                <a:path w="5891" h="1458" extrusionOk="0">
                  <a:moveTo>
                    <a:pt x="634" y="1"/>
                  </a:moveTo>
                  <a:cubicBezTo>
                    <a:pt x="317" y="1"/>
                    <a:pt x="32" y="254"/>
                    <a:pt x="0" y="571"/>
                  </a:cubicBezTo>
                  <a:cubicBezTo>
                    <a:pt x="0" y="887"/>
                    <a:pt x="254" y="1172"/>
                    <a:pt x="570" y="1204"/>
                  </a:cubicBezTo>
                  <a:cubicBezTo>
                    <a:pt x="2122" y="1267"/>
                    <a:pt x="3705" y="1362"/>
                    <a:pt x="5226" y="1457"/>
                  </a:cubicBezTo>
                  <a:lnTo>
                    <a:pt x="5289" y="1457"/>
                  </a:lnTo>
                  <a:cubicBezTo>
                    <a:pt x="5574" y="1457"/>
                    <a:pt x="5859" y="1236"/>
                    <a:pt x="5859" y="919"/>
                  </a:cubicBezTo>
                  <a:cubicBezTo>
                    <a:pt x="5891" y="571"/>
                    <a:pt x="5637" y="317"/>
                    <a:pt x="5321" y="286"/>
                  </a:cubicBezTo>
                  <a:cubicBezTo>
                    <a:pt x="3769" y="191"/>
                    <a:pt x="2185" y="96"/>
                    <a:pt x="63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3" name="Google Shape;43;p4"/>
            <p:cNvSpPr/>
            <p:nvPr/>
          </p:nvSpPr>
          <p:spPr>
            <a:xfrm>
              <a:off x="5728725" y="1294225"/>
              <a:ext cx="78425" cy="30100"/>
            </a:xfrm>
            <a:custGeom>
              <a:avLst/>
              <a:gdLst/>
              <a:ahLst/>
              <a:cxnLst/>
              <a:rect l="l" t="t" r="r" b="b"/>
              <a:pathLst>
                <a:path w="3137" h="1204" extrusionOk="0">
                  <a:moveTo>
                    <a:pt x="603" y="0"/>
                  </a:moveTo>
                  <a:cubicBezTo>
                    <a:pt x="254" y="0"/>
                    <a:pt x="1" y="254"/>
                    <a:pt x="1" y="570"/>
                  </a:cubicBezTo>
                  <a:cubicBezTo>
                    <a:pt x="1" y="887"/>
                    <a:pt x="254" y="1172"/>
                    <a:pt x="571" y="1172"/>
                  </a:cubicBezTo>
                  <a:cubicBezTo>
                    <a:pt x="1236" y="1172"/>
                    <a:pt x="1869" y="1204"/>
                    <a:pt x="2535" y="1204"/>
                  </a:cubicBezTo>
                  <a:cubicBezTo>
                    <a:pt x="2851" y="1204"/>
                    <a:pt x="3136" y="950"/>
                    <a:pt x="3136" y="634"/>
                  </a:cubicBezTo>
                  <a:cubicBezTo>
                    <a:pt x="3136" y="317"/>
                    <a:pt x="2883" y="32"/>
                    <a:pt x="2566" y="32"/>
                  </a:cubicBezTo>
                  <a:cubicBezTo>
                    <a:pt x="1901" y="0"/>
                    <a:pt x="1236" y="0"/>
                    <a:pt x="603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4" name="Google Shape;44;p4"/>
            <p:cNvSpPr/>
            <p:nvPr/>
          </p:nvSpPr>
          <p:spPr>
            <a:xfrm>
              <a:off x="4210200" y="1368400"/>
              <a:ext cx="147300" cy="42225"/>
            </a:xfrm>
            <a:custGeom>
              <a:avLst/>
              <a:gdLst/>
              <a:ahLst/>
              <a:cxnLst/>
              <a:rect l="l" t="t" r="r" b="b"/>
              <a:pathLst>
                <a:path w="5892" h="1689" extrusionOk="0">
                  <a:moveTo>
                    <a:pt x="5293" y="0"/>
                  </a:moveTo>
                  <a:cubicBezTo>
                    <a:pt x="5261" y="0"/>
                    <a:pt x="5227" y="4"/>
                    <a:pt x="5194" y="10"/>
                  </a:cubicBezTo>
                  <a:cubicBezTo>
                    <a:pt x="3643" y="169"/>
                    <a:pt x="2091" y="327"/>
                    <a:pt x="539" y="517"/>
                  </a:cubicBezTo>
                  <a:cubicBezTo>
                    <a:pt x="222" y="549"/>
                    <a:pt x="1" y="834"/>
                    <a:pt x="32" y="1182"/>
                  </a:cubicBezTo>
                  <a:cubicBezTo>
                    <a:pt x="64" y="1467"/>
                    <a:pt x="317" y="1689"/>
                    <a:pt x="602" y="1689"/>
                  </a:cubicBezTo>
                  <a:lnTo>
                    <a:pt x="666" y="1689"/>
                  </a:lnTo>
                  <a:cubicBezTo>
                    <a:pt x="2249" y="1530"/>
                    <a:pt x="3769" y="1340"/>
                    <a:pt x="5321" y="1182"/>
                  </a:cubicBezTo>
                  <a:cubicBezTo>
                    <a:pt x="5638" y="1150"/>
                    <a:pt x="5891" y="834"/>
                    <a:pt x="5859" y="517"/>
                  </a:cubicBezTo>
                  <a:cubicBezTo>
                    <a:pt x="5831" y="233"/>
                    <a:pt x="5574" y="0"/>
                    <a:pt x="5293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5" name="Google Shape;45;p4"/>
            <p:cNvSpPr/>
            <p:nvPr/>
          </p:nvSpPr>
          <p:spPr>
            <a:xfrm>
              <a:off x="4384375" y="1356700"/>
              <a:ext cx="80000" cy="34925"/>
            </a:xfrm>
            <a:custGeom>
              <a:avLst/>
              <a:gdLst/>
              <a:ahLst/>
              <a:cxnLst/>
              <a:rect l="l" t="t" r="r" b="b"/>
              <a:pathLst>
                <a:path w="3200" h="1397" extrusionOk="0">
                  <a:moveTo>
                    <a:pt x="2556" y="0"/>
                  </a:moveTo>
                  <a:cubicBezTo>
                    <a:pt x="2539" y="0"/>
                    <a:pt x="2521" y="1"/>
                    <a:pt x="2503" y="3"/>
                  </a:cubicBezTo>
                  <a:cubicBezTo>
                    <a:pt x="1869" y="66"/>
                    <a:pt x="1204" y="161"/>
                    <a:pt x="571" y="225"/>
                  </a:cubicBezTo>
                  <a:cubicBezTo>
                    <a:pt x="223" y="256"/>
                    <a:pt x="1" y="541"/>
                    <a:pt x="33" y="858"/>
                  </a:cubicBezTo>
                  <a:cubicBezTo>
                    <a:pt x="64" y="1175"/>
                    <a:pt x="318" y="1397"/>
                    <a:pt x="634" y="1397"/>
                  </a:cubicBezTo>
                  <a:lnTo>
                    <a:pt x="698" y="1397"/>
                  </a:lnTo>
                  <a:cubicBezTo>
                    <a:pt x="1331" y="1333"/>
                    <a:pt x="1996" y="1270"/>
                    <a:pt x="2629" y="1207"/>
                  </a:cubicBezTo>
                  <a:cubicBezTo>
                    <a:pt x="2946" y="1175"/>
                    <a:pt x="3199" y="858"/>
                    <a:pt x="3168" y="541"/>
                  </a:cubicBezTo>
                  <a:cubicBezTo>
                    <a:pt x="3108" y="243"/>
                    <a:pt x="2851" y="0"/>
                    <a:pt x="255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6" name="Google Shape;46;p4"/>
            <p:cNvSpPr/>
            <p:nvPr/>
          </p:nvSpPr>
          <p:spPr>
            <a:xfrm>
              <a:off x="4549075" y="1340075"/>
              <a:ext cx="89475" cy="34925"/>
            </a:xfrm>
            <a:custGeom>
              <a:avLst/>
              <a:gdLst/>
              <a:ahLst/>
              <a:cxnLst/>
              <a:rect l="l" t="t" r="r" b="b"/>
              <a:pathLst>
                <a:path w="3579" h="1397" extrusionOk="0">
                  <a:moveTo>
                    <a:pt x="2968" y="0"/>
                  </a:moveTo>
                  <a:cubicBezTo>
                    <a:pt x="2950" y="0"/>
                    <a:pt x="2932" y="1"/>
                    <a:pt x="2914" y="3"/>
                  </a:cubicBezTo>
                  <a:cubicBezTo>
                    <a:pt x="2122" y="66"/>
                    <a:pt x="1362" y="130"/>
                    <a:pt x="570" y="225"/>
                  </a:cubicBezTo>
                  <a:cubicBezTo>
                    <a:pt x="253" y="256"/>
                    <a:pt x="0" y="541"/>
                    <a:pt x="32" y="858"/>
                  </a:cubicBezTo>
                  <a:cubicBezTo>
                    <a:pt x="63" y="1175"/>
                    <a:pt x="317" y="1397"/>
                    <a:pt x="633" y="1397"/>
                  </a:cubicBezTo>
                  <a:lnTo>
                    <a:pt x="697" y="1397"/>
                  </a:lnTo>
                  <a:cubicBezTo>
                    <a:pt x="1457" y="1333"/>
                    <a:pt x="2249" y="1238"/>
                    <a:pt x="3009" y="1175"/>
                  </a:cubicBezTo>
                  <a:cubicBezTo>
                    <a:pt x="3325" y="1143"/>
                    <a:pt x="3579" y="858"/>
                    <a:pt x="3547" y="541"/>
                  </a:cubicBezTo>
                  <a:cubicBezTo>
                    <a:pt x="3547" y="243"/>
                    <a:pt x="3265" y="0"/>
                    <a:pt x="2968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7" name="Google Shape;47;p4"/>
            <p:cNvSpPr/>
            <p:nvPr/>
          </p:nvSpPr>
          <p:spPr>
            <a:xfrm>
              <a:off x="4831700" y="1317900"/>
              <a:ext cx="79200" cy="33350"/>
            </a:xfrm>
            <a:custGeom>
              <a:avLst/>
              <a:gdLst/>
              <a:ahLst/>
              <a:cxnLst/>
              <a:rect l="l" t="t" r="r" b="b"/>
              <a:pathLst>
                <a:path w="3168" h="1334" extrusionOk="0">
                  <a:moveTo>
                    <a:pt x="2588" y="1"/>
                  </a:moveTo>
                  <a:cubicBezTo>
                    <a:pt x="2570" y="1"/>
                    <a:pt x="2552" y="2"/>
                    <a:pt x="2534" y="3"/>
                  </a:cubicBezTo>
                  <a:cubicBezTo>
                    <a:pt x="1869" y="67"/>
                    <a:pt x="1236" y="98"/>
                    <a:pt x="571" y="162"/>
                  </a:cubicBezTo>
                  <a:cubicBezTo>
                    <a:pt x="254" y="162"/>
                    <a:pt x="1" y="447"/>
                    <a:pt x="33" y="795"/>
                  </a:cubicBezTo>
                  <a:cubicBezTo>
                    <a:pt x="33" y="1112"/>
                    <a:pt x="318" y="1333"/>
                    <a:pt x="603" y="1333"/>
                  </a:cubicBezTo>
                  <a:lnTo>
                    <a:pt x="666" y="1333"/>
                  </a:lnTo>
                  <a:cubicBezTo>
                    <a:pt x="1299" y="1302"/>
                    <a:pt x="1964" y="1238"/>
                    <a:pt x="2598" y="1207"/>
                  </a:cubicBezTo>
                  <a:cubicBezTo>
                    <a:pt x="2914" y="1175"/>
                    <a:pt x="3168" y="890"/>
                    <a:pt x="3136" y="573"/>
                  </a:cubicBezTo>
                  <a:cubicBezTo>
                    <a:pt x="3136" y="245"/>
                    <a:pt x="2883" y="1"/>
                    <a:pt x="2588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8" name="Google Shape;48;p4"/>
            <p:cNvSpPr/>
            <p:nvPr/>
          </p:nvSpPr>
          <p:spPr>
            <a:xfrm>
              <a:off x="5104850" y="1299700"/>
              <a:ext cx="147300" cy="34925"/>
            </a:xfrm>
            <a:custGeom>
              <a:avLst/>
              <a:gdLst/>
              <a:ahLst/>
              <a:cxnLst/>
              <a:rect l="l" t="t" r="r" b="b"/>
              <a:pathLst>
                <a:path w="5892" h="1397" extrusionOk="0">
                  <a:moveTo>
                    <a:pt x="5311" y="0"/>
                  </a:moveTo>
                  <a:cubicBezTo>
                    <a:pt x="5294" y="0"/>
                    <a:pt x="5276" y="1"/>
                    <a:pt x="5258" y="3"/>
                  </a:cubicBezTo>
                  <a:cubicBezTo>
                    <a:pt x="3706" y="66"/>
                    <a:pt x="2123" y="130"/>
                    <a:pt x="571" y="193"/>
                  </a:cubicBezTo>
                  <a:cubicBezTo>
                    <a:pt x="254" y="225"/>
                    <a:pt x="1" y="510"/>
                    <a:pt x="1" y="826"/>
                  </a:cubicBezTo>
                  <a:cubicBezTo>
                    <a:pt x="32" y="1143"/>
                    <a:pt x="286" y="1396"/>
                    <a:pt x="602" y="1396"/>
                  </a:cubicBezTo>
                  <a:lnTo>
                    <a:pt x="634" y="1396"/>
                  </a:lnTo>
                  <a:cubicBezTo>
                    <a:pt x="2186" y="1301"/>
                    <a:pt x="3769" y="1238"/>
                    <a:pt x="5290" y="1175"/>
                  </a:cubicBezTo>
                  <a:cubicBezTo>
                    <a:pt x="5638" y="1175"/>
                    <a:pt x="5891" y="890"/>
                    <a:pt x="5860" y="573"/>
                  </a:cubicBezTo>
                  <a:cubicBezTo>
                    <a:pt x="5860" y="244"/>
                    <a:pt x="5606" y="0"/>
                    <a:pt x="5311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9" name="Google Shape;49;p4"/>
            <p:cNvSpPr/>
            <p:nvPr/>
          </p:nvSpPr>
          <p:spPr>
            <a:xfrm>
              <a:off x="4997175" y="1306875"/>
              <a:ext cx="88700" cy="33300"/>
            </a:xfrm>
            <a:custGeom>
              <a:avLst/>
              <a:gdLst/>
              <a:ahLst/>
              <a:cxnLst/>
              <a:rect l="l" t="t" r="r" b="b"/>
              <a:pathLst>
                <a:path w="3548" h="1332" extrusionOk="0">
                  <a:moveTo>
                    <a:pt x="2914" y="1"/>
                  </a:moveTo>
                  <a:cubicBezTo>
                    <a:pt x="2154" y="64"/>
                    <a:pt x="1363" y="96"/>
                    <a:pt x="571" y="159"/>
                  </a:cubicBezTo>
                  <a:cubicBezTo>
                    <a:pt x="254" y="159"/>
                    <a:pt x="1" y="444"/>
                    <a:pt x="32" y="793"/>
                  </a:cubicBezTo>
                  <a:cubicBezTo>
                    <a:pt x="32" y="1109"/>
                    <a:pt x="286" y="1331"/>
                    <a:pt x="602" y="1331"/>
                  </a:cubicBezTo>
                  <a:lnTo>
                    <a:pt x="634" y="1331"/>
                  </a:lnTo>
                  <a:cubicBezTo>
                    <a:pt x="1426" y="1299"/>
                    <a:pt x="2218" y="1236"/>
                    <a:pt x="2978" y="1204"/>
                  </a:cubicBezTo>
                  <a:cubicBezTo>
                    <a:pt x="3326" y="1173"/>
                    <a:pt x="3548" y="919"/>
                    <a:pt x="3548" y="571"/>
                  </a:cubicBezTo>
                  <a:cubicBezTo>
                    <a:pt x="3516" y="254"/>
                    <a:pt x="3263" y="1"/>
                    <a:pt x="291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50" name="Google Shape;50;p4"/>
            <p:cNvSpPr/>
            <p:nvPr/>
          </p:nvSpPr>
          <p:spPr>
            <a:xfrm>
              <a:off x="4103325" y="1386775"/>
              <a:ext cx="89475" cy="36525"/>
            </a:xfrm>
            <a:custGeom>
              <a:avLst/>
              <a:gdLst/>
              <a:ahLst/>
              <a:cxnLst/>
              <a:rect l="l" t="t" r="r" b="b"/>
              <a:pathLst>
                <a:path w="3579" h="1461" extrusionOk="0">
                  <a:moveTo>
                    <a:pt x="2943" y="1"/>
                  </a:moveTo>
                  <a:cubicBezTo>
                    <a:pt x="2923" y="1"/>
                    <a:pt x="2902" y="2"/>
                    <a:pt x="2882" y="4"/>
                  </a:cubicBezTo>
                  <a:cubicBezTo>
                    <a:pt x="2122" y="99"/>
                    <a:pt x="1330" y="194"/>
                    <a:pt x="570" y="289"/>
                  </a:cubicBezTo>
                  <a:cubicBezTo>
                    <a:pt x="222" y="320"/>
                    <a:pt x="0" y="605"/>
                    <a:pt x="32" y="954"/>
                  </a:cubicBezTo>
                  <a:cubicBezTo>
                    <a:pt x="64" y="1239"/>
                    <a:pt x="317" y="1460"/>
                    <a:pt x="634" y="1460"/>
                  </a:cubicBezTo>
                  <a:lnTo>
                    <a:pt x="697" y="1460"/>
                  </a:lnTo>
                  <a:cubicBezTo>
                    <a:pt x="1457" y="1365"/>
                    <a:pt x="2249" y="1270"/>
                    <a:pt x="3009" y="1175"/>
                  </a:cubicBezTo>
                  <a:cubicBezTo>
                    <a:pt x="3357" y="1144"/>
                    <a:pt x="3579" y="859"/>
                    <a:pt x="3547" y="542"/>
                  </a:cubicBezTo>
                  <a:cubicBezTo>
                    <a:pt x="3518" y="216"/>
                    <a:pt x="3238" y="1"/>
                    <a:pt x="2943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51" name="Google Shape;51;p4"/>
            <p:cNvSpPr/>
            <p:nvPr/>
          </p:nvSpPr>
          <p:spPr>
            <a:xfrm>
              <a:off x="5279825" y="1295800"/>
              <a:ext cx="79200" cy="31700"/>
            </a:xfrm>
            <a:custGeom>
              <a:avLst/>
              <a:gdLst/>
              <a:ahLst/>
              <a:cxnLst/>
              <a:rect l="l" t="t" r="r" b="b"/>
              <a:pathLst>
                <a:path w="3168" h="1268" extrusionOk="0">
                  <a:moveTo>
                    <a:pt x="2534" y="1"/>
                  </a:moveTo>
                  <a:cubicBezTo>
                    <a:pt x="1901" y="32"/>
                    <a:pt x="1236" y="32"/>
                    <a:pt x="602" y="64"/>
                  </a:cubicBezTo>
                  <a:cubicBezTo>
                    <a:pt x="254" y="64"/>
                    <a:pt x="1" y="349"/>
                    <a:pt x="32" y="666"/>
                  </a:cubicBezTo>
                  <a:cubicBezTo>
                    <a:pt x="32" y="1014"/>
                    <a:pt x="286" y="1267"/>
                    <a:pt x="602" y="1267"/>
                  </a:cubicBezTo>
                  <a:lnTo>
                    <a:pt x="634" y="1267"/>
                  </a:lnTo>
                  <a:lnTo>
                    <a:pt x="2597" y="1204"/>
                  </a:lnTo>
                  <a:cubicBezTo>
                    <a:pt x="2914" y="1172"/>
                    <a:pt x="3168" y="919"/>
                    <a:pt x="3168" y="571"/>
                  </a:cubicBezTo>
                  <a:cubicBezTo>
                    <a:pt x="3136" y="254"/>
                    <a:pt x="2883" y="1"/>
                    <a:pt x="253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52" name="Google Shape;52;p4"/>
            <p:cNvSpPr/>
            <p:nvPr/>
          </p:nvSpPr>
          <p:spPr>
            <a:xfrm>
              <a:off x="4656750" y="1325900"/>
              <a:ext cx="147275" cy="39600"/>
            </a:xfrm>
            <a:custGeom>
              <a:avLst/>
              <a:gdLst/>
              <a:ahLst/>
              <a:cxnLst/>
              <a:rect l="l" t="t" r="r" b="b"/>
              <a:pathLst>
                <a:path w="5891" h="1584" extrusionOk="0">
                  <a:moveTo>
                    <a:pt x="5225" y="0"/>
                  </a:moveTo>
                  <a:cubicBezTo>
                    <a:pt x="3674" y="127"/>
                    <a:pt x="2122" y="253"/>
                    <a:pt x="570" y="380"/>
                  </a:cubicBezTo>
                  <a:cubicBezTo>
                    <a:pt x="222" y="412"/>
                    <a:pt x="0" y="697"/>
                    <a:pt x="32" y="1045"/>
                  </a:cubicBezTo>
                  <a:cubicBezTo>
                    <a:pt x="63" y="1330"/>
                    <a:pt x="317" y="1583"/>
                    <a:pt x="602" y="1583"/>
                  </a:cubicBezTo>
                  <a:lnTo>
                    <a:pt x="665" y="1583"/>
                  </a:lnTo>
                  <a:cubicBezTo>
                    <a:pt x="2217" y="1425"/>
                    <a:pt x="3769" y="1298"/>
                    <a:pt x="5320" y="1172"/>
                  </a:cubicBezTo>
                  <a:cubicBezTo>
                    <a:pt x="5637" y="1172"/>
                    <a:pt x="5891" y="887"/>
                    <a:pt x="5859" y="538"/>
                  </a:cubicBezTo>
                  <a:cubicBezTo>
                    <a:pt x="5827" y="222"/>
                    <a:pt x="5574" y="0"/>
                    <a:pt x="5225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53" name="Google Shape;53;p4"/>
            <p:cNvSpPr/>
            <p:nvPr/>
          </p:nvSpPr>
          <p:spPr>
            <a:xfrm>
              <a:off x="6891000" y="1397675"/>
              <a:ext cx="147275" cy="49375"/>
            </a:xfrm>
            <a:custGeom>
              <a:avLst/>
              <a:gdLst/>
              <a:ahLst/>
              <a:cxnLst/>
              <a:rect l="l" t="t" r="r" b="b"/>
              <a:pathLst>
                <a:path w="5891" h="1975" extrusionOk="0">
                  <a:moveTo>
                    <a:pt x="620" y="0"/>
                  </a:moveTo>
                  <a:cubicBezTo>
                    <a:pt x="343" y="0"/>
                    <a:pt x="92" y="209"/>
                    <a:pt x="64" y="518"/>
                  </a:cubicBezTo>
                  <a:cubicBezTo>
                    <a:pt x="0" y="834"/>
                    <a:pt x="222" y="1119"/>
                    <a:pt x="539" y="1183"/>
                  </a:cubicBezTo>
                  <a:cubicBezTo>
                    <a:pt x="2059" y="1436"/>
                    <a:pt x="3610" y="1689"/>
                    <a:pt x="5162" y="1974"/>
                  </a:cubicBezTo>
                  <a:lnTo>
                    <a:pt x="5257" y="1974"/>
                  </a:lnTo>
                  <a:cubicBezTo>
                    <a:pt x="5542" y="1974"/>
                    <a:pt x="5796" y="1753"/>
                    <a:pt x="5859" y="1468"/>
                  </a:cubicBezTo>
                  <a:cubicBezTo>
                    <a:pt x="5891" y="1151"/>
                    <a:pt x="5669" y="834"/>
                    <a:pt x="5352" y="803"/>
                  </a:cubicBezTo>
                  <a:cubicBezTo>
                    <a:pt x="3832" y="518"/>
                    <a:pt x="2249" y="264"/>
                    <a:pt x="729" y="11"/>
                  </a:cubicBezTo>
                  <a:cubicBezTo>
                    <a:pt x="692" y="4"/>
                    <a:pt x="656" y="0"/>
                    <a:pt x="620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54" name="Google Shape;54;p4"/>
            <p:cNvSpPr/>
            <p:nvPr/>
          </p:nvSpPr>
          <p:spPr>
            <a:xfrm>
              <a:off x="6785700" y="1381225"/>
              <a:ext cx="89475" cy="38900"/>
            </a:xfrm>
            <a:custGeom>
              <a:avLst/>
              <a:gdLst/>
              <a:ahLst/>
              <a:cxnLst/>
              <a:rect l="l" t="t" r="r" b="b"/>
              <a:pathLst>
                <a:path w="3579" h="1556" extrusionOk="0">
                  <a:moveTo>
                    <a:pt x="637" y="1"/>
                  </a:moveTo>
                  <a:cubicBezTo>
                    <a:pt x="345" y="1"/>
                    <a:pt x="91" y="214"/>
                    <a:pt x="32" y="511"/>
                  </a:cubicBezTo>
                  <a:cubicBezTo>
                    <a:pt x="0" y="827"/>
                    <a:pt x="222" y="1144"/>
                    <a:pt x="539" y="1176"/>
                  </a:cubicBezTo>
                  <a:cubicBezTo>
                    <a:pt x="1299" y="1302"/>
                    <a:pt x="2059" y="1397"/>
                    <a:pt x="2850" y="1524"/>
                  </a:cubicBezTo>
                  <a:cubicBezTo>
                    <a:pt x="2882" y="1524"/>
                    <a:pt x="2914" y="1556"/>
                    <a:pt x="2945" y="1556"/>
                  </a:cubicBezTo>
                  <a:cubicBezTo>
                    <a:pt x="3230" y="1556"/>
                    <a:pt x="3484" y="1334"/>
                    <a:pt x="3515" y="1049"/>
                  </a:cubicBezTo>
                  <a:cubicBezTo>
                    <a:pt x="3579" y="732"/>
                    <a:pt x="3357" y="416"/>
                    <a:pt x="3009" y="352"/>
                  </a:cubicBezTo>
                  <a:cubicBezTo>
                    <a:pt x="2249" y="257"/>
                    <a:pt x="1489" y="131"/>
                    <a:pt x="697" y="4"/>
                  </a:cubicBezTo>
                  <a:cubicBezTo>
                    <a:pt x="677" y="2"/>
                    <a:pt x="657" y="1"/>
                    <a:pt x="637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55" name="Google Shape;55;p4"/>
            <p:cNvSpPr/>
            <p:nvPr/>
          </p:nvSpPr>
          <p:spPr>
            <a:xfrm>
              <a:off x="6621025" y="1358900"/>
              <a:ext cx="79975" cy="35900"/>
            </a:xfrm>
            <a:custGeom>
              <a:avLst/>
              <a:gdLst/>
              <a:ahLst/>
              <a:cxnLst/>
              <a:rect l="l" t="t" r="r" b="b"/>
              <a:pathLst>
                <a:path w="3199" h="1436" extrusionOk="0">
                  <a:moveTo>
                    <a:pt x="622" y="0"/>
                  </a:moveTo>
                  <a:cubicBezTo>
                    <a:pt x="323" y="0"/>
                    <a:pt x="92" y="233"/>
                    <a:pt x="63" y="517"/>
                  </a:cubicBezTo>
                  <a:cubicBezTo>
                    <a:pt x="0" y="834"/>
                    <a:pt x="253" y="1119"/>
                    <a:pt x="570" y="1182"/>
                  </a:cubicBezTo>
                  <a:cubicBezTo>
                    <a:pt x="1203" y="1245"/>
                    <a:pt x="1837" y="1340"/>
                    <a:pt x="2502" y="1435"/>
                  </a:cubicBezTo>
                  <a:lnTo>
                    <a:pt x="2565" y="1435"/>
                  </a:lnTo>
                  <a:cubicBezTo>
                    <a:pt x="2882" y="1435"/>
                    <a:pt x="3135" y="1214"/>
                    <a:pt x="3167" y="929"/>
                  </a:cubicBezTo>
                  <a:cubicBezTo>
                    <a:pt x="3199" y="580"/>
                    <a:pt x="2977" y="295"/>
                    <a:pt x="2660" y="263"/>
                  </a:cubicBezTo>
                  <a:cubicBezTo>
                    <a:pt x="1995" y="168"/>
                    <a:pt x="1362" y="73"/>
                    <a:pt x="728" y="10"/>
                  </a:cubicBezTo>
                  <a:cubicBezTo>
                    <a:pt x="692" y="4"/>
                    <a:pt x="656" y="0"/>
                    <a:pt x="622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56" name="Google Shape;56;p4"/>
            <p:cNvSpPr/>
            <p:nvPr/>
          </p:nvSpPr>
          <p:spPr>
            <a:xfrm>
              <a:off x="6446825" y="1337700"/>
              <a:ext cx="148075" cy="43625"/>
            </a:xfrm>
            <a:custGeom>
              <a:avLst/>
              <a:gdLst/>
              <a:ahLst/>
              <a:cxnLst/>
              <a:rect l="l" t="t" r="r" b="b"/>
              <a:pathLst>
                <a:path w="5923" h="1745" extrusionOk="0">
                  <a:moveTo>
                    <a:pt x="644" y="0"/>
                  </a:moveTo>
                  <a:cubicBezTo>
                    <a:pt x="346" y="0"/>
                    <a:pt x="62" y="243"/>
                    <a:pt x="33" y="541"/>
                  </a:cubicBezTo>
                  <a:cubicBezTo>
                    <a:pt x="1" y="890"/>
                    <a:pt x="254" y="1175"/>
                    <a:pt x="571" y="1206"/>
                  </a:cubicBezTo>
                  <a:cubicBezTo>
                    <a:pt x="2123" y="1365"/>
                    <a:pt x="3674" y="1555"/>
                    <a:pt x="5195" y="1745"/>
                  </a:cubicBezTo>
                  <a:lnTo>
                    <a:pt x="5290" y="1745"/>
                  </a:lnTo>
                  <a:cubicBezTo>
                    <a:pt x="5575" y="1745"/>
                    <a:pt x="5828" y="1523"/>
                    <a:pt x="5860" y="1206"/>
                  </a:cubicBezTo>
                  <a:cubicBezTo>
                    <a:pt x="5923" y="890"/>
                    <a:pt x="5670" y="573"/>
                    <a:pt x="5353" y="541"/>
                  </a:cubicBezTo>
                  <a:cubicBezTo>
                    <a:pt x="3801" y="351"/>
                    <a:pt x="2249" y="193"/>
                    <a:pt x="698" y="3"/>
                  </a:cubicBezTo>
                  <a:cubicBezTo>
                    <a:pt x="680" y="1"/>
                    <a:pt x="662" y="0"/>
                    <a:pt x="644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57" name="Google Shape;57;p4"/>
            <p:cNvSpPr/>
            <p:nvPr/>
          </p:nvSpPr>
          <p:spPr>
            <a:xfrm>
              <a:off x="6176075" y="1313950"/>
              <a:ext cx="79175" cy="33350"/>
            </a:xfrm>
            <a:custGeom>
              <a:avLst/>
              <a:gdLst/>
              <a:ahLst/>
              <a:cxnLst/>
              <a:rect l="l" t="t" r="r" b="b"/>
              <a:pathLst>
                <a:path w="3167" h="1334" extrusionOk="0">
                  <a:moveTo>
                    <a:pt x="580" y="0"/>
                  </a:moveTo>
                  <a:cubicBezTo>
                    <a:pt x="285" y="0"/>
                    <a:pt x="30" y="243"/>
                    <a:pt x="0" y="541"/>
                  </a:cubicBezTo>
                  <a:cubicBezTo>
                    <a:pt x="0" y="890"/>
                    <a:pt x="222" y="1175"/>
                    <a:pt x="570" y="1175"/>
                  </a:cubicBezTo>
                  <a:cubicBezTo>
                    <a:pt x="1203" y="1238"/>
                    <a:pt x="1837" y="1270"/>
                    <a:pt x="2502" y="1333"/>
                  </a:cubicBezTo>
                  <a:lnTo>
                    <a:pt x="2534" y="1333"/>
                  </a:lnTo>
                  <a:cubicBezTo>
                    <a:pt x="2850" y="1333"/>
                    <a:pt x="3104" y="1080"/>
                    <a:pt x="3135" y="795"/>
                  </a:cubicBezTo>
                  <a:cubicBezTo>
                    <a:pt x="3167" y="446"/>
                    <a:pt x="2914" y="161"/>
                    <a:pt x="2597" y="161"/>
                  </a:cubicBezTo>
                  <a:cubicBezTo>
                    <a:pt x="1932" y="98"/>
                    <a:pt x="1298" y="35"/>
                    <a:pt x="633" y="3"/>
                  </a:cubicBezTo>
                  <a:cubicBezTo>
                    <a:pt x="615" y="1"/>
                    <a:pt x="598" y="0"/>
                    <a:pt x="580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58" name="Google Shape;58;p4"/>
            <p:cNvSpPr/>
            <p:nvPr/>
          </p:nvSpPr>
          <p:spPr>
            <a:xfrm>
              <a:off x="6340750" y="1327400"/>
              <a:ext cx="89475" cy="35725"/>
            </a:xfrm>
            <a:custGeom>
              <a:avLst/>
              <a:gdLst/>
              <a:ahLst/>
              <a:cxnLst/>
              <a:rect l="l" t="t" r="r" b="b"/>
              <a:pathLst>
                <a:path w="3579" h="1429" extrusionOk="0">
                  <a:moveTo>
                    <a:pt x="612" y="1"/>
                  </a:moveTo>
                  <a:cubicBezTo>
                    <a:pt x="317" y="1"/>
                    <a:pt x="62" y="243"/>
                    <a:pt x="32" y="542"/>
                  </a:cubicBezTo>
                  <a:cubicBezTo>
                    <a:pt x="0" y="858"/>
                    <a:pt x="222" y="1175"/>
                    <a:pt x="570" y="1207"/>
                  </a:cubicBezTo>
                  <a:cubicBezTo>
                    <a:pt x="1330" y="1270"/>
                    <a:pt x="2090" y="1333"/>
                    <a:pt x="2882" y="1428"/>
                  </a:cubicBezTo>
                  <a:lnTo>
                    <a:pt x="2945" y="1428"/>
                  </a:lnTo>
                  <a:cubicBezTo>
                    <a:pt x="3230" y="1428"/>
                    <a:pt x="3484" y="1207"/>
                    <a:pt x="3515" y="890"/>
                  </a:cubicBezTo>
                  <a:cubicBezTo>
                    <a:pt x="3579" y="573"/>
                    <a:pt x="3325" y="257"/>
                    <a:pt x="3009" y="225"/>
                  </a:cubicBezTo>
                  <a:cubicBezTo>
                    <a:pt x="2217" y="162"/>
                    <a:pt x="1457" y="67"/>
                    <a:pt x="665" y="3"/>
                  </a:cubicBezTo>
                  <a:cubicBezTo>
                    <a:pt x="647" y="2"/>
                    <a:pt x="629" y="1"/>
                    <a:pt x="612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59" name="Google Shape;59;p4"/>
            <p:cNvSpPr/>
            <p:nvPr/>
          </p:nvSpPr>
          <p:spPr>
            <a:xfrm>
              <a:off x="3938650" y="1554450"/>
              <a:ext cx="79975" cy="35900"/>
            </a:xfrm>
            <a:custGeom>
              <a:avLst/>
              <a:gdLst/>
              <a:ahLst/>
              <a:cxnLst/>
              <a:rect l="l" t="t" r="r" b="b"/>
              <a:pathLst>
                <a:path w="3199" h="1436" extrusionOk="0">
                  <a:moveTo>
                    <a:pt x="2600" y="1"/>
                  </a:moveTo>
                  <a:cubicBezTo>
                    <a:pt x="2568" y="1"/>
                    <a:pt x="2535" y="4"/>
                    <a:pt x="2502" y="10"/>
                  </a:cubicBezTo>
                  <a:lnTo>
                    <a:pt x="570" y="232"/>
                  </a:lnTo>
                  <a:cubicBezTo>
                    <a:pt x="222" y="264"/>
                    <a:pt x="0" y="580"/>
                    <a:pt x="32" y="897"/>
                  </a:cubicBezTo>
                  <a:cubicBezTo>
                    <a:pt x="95" y="1214"/>
                    <a:pt x="349" y="1435"/>
                    <a:pt x="634" y="1435"/>
                  </a:cubicBezTo>
                  <a:cubicBezTo>
                    <a:pt x="665" y="1435"/>
                    <a:pt x="697" y="1435"/>
                    <a:pt x="697" y="1404"/>
                  </a:cubicBezTo>
                  <a:lnTo>
                    <a:pt x="2629" y="1182"/>
                  </a:lnTo>
                  <a:cubicBezTo>
                    <a:pt x="2977" y="1150"/>
                    <a:pt x="3199" y="834"/>
                    <a:pt x="3167" y="517"/>
                  </a:cubicBezTo>
                  <a:cubicBezTo>
                    <a:pt x="3110" y="233"/>
                    <a:pt x="2876" y="1"/>
                    <a:pt x="2600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60" name="Google Shape;60;p4"/>
            <p:cNvSpPr/>
            <p:nvPr/>
          </p:nvSpPr>
          <p:spPr>
            <a:xfrm>
              <a:off x="4384375" y="1503175"/>
              <a:ext cx="80000" cy="34925"/>
            </a:xfrm>
            <a:custGeom>
              <a:avLst/>
              <a:gdLst/>
              <a:ahLst/>
              <a:cxnLst/>
              <a:rect l="l" t="t" r="r" b="b"/>
              <a:pathLst>
                <a:path w="3200" h="1397" extrusionOk="0">
                  <a:moveTo>
                    <a:pt x="2556" y="0"/>
                  </a:moveTo>
                  <a:cubicBezTo>
                    <a:pt x="2539" y="0"/>
                    <a:pt x="2521" y="1"/>
                    <a:pt x="2503" y="3"/>
                  </a:cubicBezTo>
                  <a:cubicBezTo>
                    <a:pt x="1869" y="98"/>
                    <a:pt x="1204" y="161"/>
                    <a:pt x="571" y="225"/>
                  </a:cubicBezTo>
                  <a:cubicBezTo>
                    <a:pt x="223" y="256"/>
                    <a:pt x="1" y="541"/>
                    <a:pt x="33" y="858"/>
                  </a:cubicBezTo>
                  <a:cubicBezTo>
                    <a:pt x="64" y="1175"/>
                    <a:pt x="318" y="1396"/>
                    <a:pt x="634" y="1396"/>
                  </a:cubicBezTo>
                  <a:lnTo>
                    <a:pt x="698" y="1396"/>
                  </a:lnTo>
                  <a:cubicBezTo>
                    <a:pt x="1331" y="1333"/>
                    <a:pt x="1996" y="1270"/>
                    <a:pt x="2629" y="1206"/>
                  </a:cubicBezTo>
                  <a:cubicBezTo>
                    <a:pt x="2946" y="1175"/>
                    <a:pt x="3199" y="858"/>
                    <a:pt x="3168" y="541"/>
                  </a:cubicBezTo>
                  <a:cubicBezTo>
                    <a:pt x="3108" y="243"/>
                    <a:pt x="2851" y="0"/>
                    <a:pt x="255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61" name="Google Shape;61;p4"/>
            <p:cNvSpPr/>
            <p:nvPr/>
          </p:nvSpPr>
          <p:spPr>
            <a:xfrm>
              <a:off x="4210200" y="1514875"/>
              <a:ext cx="147300" cy="42225"/>
            </a:xfrm>
            <a:custGeom>
              <a:avLst/>
              <a:gdLst/>
              <a:ahLst/>
              <a:cxnLst/>
              <a:rect l="l" t="t" r="r" b="b"/>
              <a:pathLst>
                <a:path w="5892" h="1689" extrusionOk="0">
                  <a:moveTo>
                    <a:pt x="5293" y="0"/>
                  </a:moveTo>
                  <a:cubicBezTo>
                    <a:pt x="5261" y="0"/>
                    <a:pt x="5227" y="3"/>
                    <a:pt x="5194" y="10"/>
                  </a:cubicBezTo>
                  <a:cubicBezTo>
                    <a:pt x="3643" y="168"/>
                    <a:pt x="2091" y="327"/>
                    <a:pt x="539" y="517"/>
                  </a:cubicBezTo>
                  <a:cubicBezTo>
                    <a:pt x="222" y="548"/>
                    <a:pt x="1" y="833"/>
                    <a:pt x="32" y="1182"/>
                  </a:cubicBezTo>
                  <a:cubicBezTo>
                    <a:pt x="64" y="1467"/>
                    <a:pt x="317" y="1688"/>
                    <a:pt x="602" y="1688"/>
                  </a:cubicBezTo>
                  <a:lnTo>
                    <a:pt x="666" y="1688"/>
                  </a:lnTo>
                  <a:cubicBezTo>
                    <a:pt x="2249" y="1498"/>
                    <a:pt x="3769" y="1340"/>
                    <a:pt x="5321" y="1182"/>
                  </a:cubicBezTo>
                  <a:cubicBezTo>
                    <a:pt x="5638" y="1150"/>
                    <a:pt x="5891" y="833"/>
                    <a:pt x="5859" y="517"/>
                  </a:cubicBezTo>
                  <a:cubicBezTo>
                    <a:pt x="5831" y="233"/>
                    <a:pt x="5574" y="0"/>
                    <a:pt x="5293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62" name="Google Shape;62;p4"/>
            <p:cNvSpPr/>
            <p:nvPr/>
          </p:nvSpPr>
          <p:spPr>
            <a:xfrm>
              <a:off x="4103325" y="1533250"/>
              <a:ext cx="89475" cy="36525"/>
            </a:xfrm>
            <a:custGeom>
              <a:avLst/>
              <a:gdLst/>
              <a:ahLst/>
              <a:cxnLst/>
              <a:rect l="l" t="t" r="r" b="b"/>
              <a:pathLst>
                <a:path w="3579" h="1461" extrusionOk="0">
                  <a:moveTo>
                    <a:pt x="2943" y="0"/>
                  </a:moveTo>
                  <a:cubicBezTo>
                    <a:pt x="2923" y="0"/>
                    <a:pt x="2902" y="1"/>
                    <a:pt x="2882" y="3"/>
                  </a:cubicBezTo>
                  <a:cubicBezTo>
                    <a:pt x="2122" y="98"/>
                    <a:pt x="1330" y="193"/>
                    <a:pt x="570" y="288"/>
                  </a:cubicBezTo>
                  <a:cubicBezTo>
                    <a:pt x="222" y="320"/>
                    <a:pt x="0" y="605"/>
                    <a:pt x="32" y="922"/>
                  </a:cubicBezTo>
                  <a:cubicBezTo>
                    <a:pt x="64" y="1238"/>
                    <a:pt x="317" y="1460"/>
                    <a:pt x="634" y="1460"/>
                  </a:cubicBezTo>
                  <a:lnTo>
                    <a:pt x="697" y="1460"/>
                  </a:lnTo>
                  <a:cubicBezTo>
                    <a:pt x="1489" y="1365"/>
                    <a:pt x="2249" y="1270"/>
                    <a:pt x="3009" y="1175"/>
                  </a:cubicBezTo>
                  <a:cubicBezTo>
                    <a:pt x="3357" y="1143"/>
                    <a:pt x="3579" y="858"/>
                    <a:pt x="3547" y="510"/>
                  </a:cubicBezTo>
                  <a:cubicBezTo>
                    <a:pt x="3518" y="213"/>
                    <a:pt x="3238" y="0"/>
                    <a:pt x="2943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63" name="Google Shape;63;p4"/>
            <p:cNvSpPr/>
            <p:nvPr/>
          </p:nvSpPr>
          <p:spPr>
            <a:xfrm>
              <a:off x="3764475" y="1567900"/>
              <a:ext cx="148075" cy="44625"/>
            </a:xfrm>
            <a:custGeom>
              <a:avLst/>
              <a:gdLst/>
              <a:ahLst/>
              <a:cxnLst/>
              <a:rect l="l" t="t" r="r" b="b"/>
              <a:pathLst>
                <a:path w="5923" h="1785" extrusionOk="0">
                  <a:moveTo>
                    <a:pt x="5301" y="1"/>
                  </a:moveTo>
                  <a:cubicBezTo>
                    <a:pt x="5266" y="1"/>
                    <a:pt x="5230" y="4"/>
                    <a:pt x="5194" y="11"/>
                  </a:cubicBezTo>
                  <a:cubicBezTo>
                    <a:pt x="3674" y="201"/>
                    <a:pt x="2122" y="391"/>
                    <a:pt x="570" y="581"/>
                  </a:cubicBezTo>
                  <a:cubicBezTo>
                    <a:pt x="222" y="644"/>
                    <a:pt x="0" y="929"/>
                    <a:pt x="32" y="1277"/>
                  </a:cubicBezTo>
                  <a:cubicBezTo>
                    <a:pt x="95" y="1562"/>
                    <a:pt x="348" y="1784"/>
                    <a:pt x="633" y="1784"/>
                  </a:cubicBezTo>
                  <a:lnTo>
                    <a:pt x="728" y="1784"/>
                  </a:lnTo>
                  <a:cubicBezTo>
                    <a:pt x="2280" y="1562"/>
                    <a:pt x="3800" y="1372"/>
                    <a:pt x="5352" y="1182"/>
                  </a:cubicBezTo>
                  <a:cubicBezTo>
                    <a:pt x="5669" y="1119"/>
                    <a:pt x="5922" y="834"/>
                    <a:pt x="5859" y="517"/>
                  </a:cubicBezTo>
                  <a:cubicBezTo>
                    <a:pt x="5830" y="234"/>
                    <a:pt x="5599" y="1"/>
                    <a:pt x="5301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64" name="Google Shape;64;p4"/>
            <p:cNvSpPr/>
            <p:nvPr/>
          </p:nvSpPr>
          <p:spPr>
            <a:xfrm>
              <a:off x="6176075" y="1460425"/>
              <a:ext cx="79175" cy="33325"/>
            </a:xfrm>
            <a:custGeom>
              <a:avLst/>
              <a:gdLst/>
              <a:ahLst/>
              <a:cxnLst/>
              <a:rect l="l" t="t" r="r" b="b"/>
              <a:pathLst>
                <a:path w="3167" h="1333" extrusionOk="0">
                  <a:moveTo>
                    <a:pt x="580" y="0"/>
                  </a:moveTo>
                  <a:cubicBezTo>
                    <a:pt x="285" y="0"/>
                    <a:pt x="30" y="242"/>
                    <a:pt x="0" y="541"/>
                  </a:cubicBezTo>
                  <a:cubicBezTo>
                    <a:pt x="0" y="889"/>
                    <a:pt x="222" y="1174"/>
                    <a:pt x="570" y="1174"/>
                  </a:cubicBezTo>
                  <a:cubicBezTo>
                    <a:pt x="1203" y="1238"/>
                    <a:pt x="1837" y="1270"/>
                    <a:pt x="2502" y="1333"/>
                  </a:cubicBezTo>
                  <a:lnTo>
                    <a:pt x="2534" y="1333"/>
                  </a:lnTo>
                  <a:cubicBezTo>
                    <a:pt x="2850" y="1333"/>
                    <a:pt x="3104" y="1079"/>
                    <a:pt x="3135" y="794"/>
                  </a:cubicBezTo>
                  <a:cubicBezTo>
                    <a:pt x="3167" y="446"/>
                    <a:pt x="2914" y="161"/>
                    <a:pt x="2597" y="161"/>
                  </a:cubicBezTo>
                  <a:cubicBezTo>
                    <a:pt x="1932" y="98"/>
                    <a:pt x="1298" y="34"/>
                    <a:pt x="633" y="3"/>
                  </a:cubicBezTo>
                  <a:cubicBezTo>
                    <a:pt x="615" y="1"/>
                    <a:pt x="598" y="0"/>
                    <a:pt x="580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65" name="Google Shape;65;p4"/>
            <p:cNvSpPr/>
            <p:nvPr/>
          </p:nvSpPr>
          <p:spPr>
            <a:xfrm>
              <a:off x="6785700" y="1527700"/>
              <a:ext cx="89475" cy="38900"/>
            </a:xfrm>
            <a:custGeom>
              <a:avLst/>
              <a:gdLst/>
              <a:ahLst/>
              <a:cxnLst/>
              <a:rect l="l" t="t" r="r" b="b"/>
              <a:pathLst>
                <a:path w="3579" h="1556" extrusionOk="0">
                  <a:moveTo>
                    <a:pt x="637" y="1"/>
                  </a:moveTo>
                  <a:cubicBezTo>
                    <a:pt x="345" y="1"/>
                    <a:pt x="91" y="214"/>
                    <a:pt x="32" y="510"/>
                  </a:cubicBezTo>
                  <a:cubicBezTo>
                    <a:pt x="0" y="827"/>
                    <a:pt x="222" y="1144"/>
                    <a:pt x="539" y="1175"/>
                  </a:cubicBezTo>
                  <a:cubicBezTo>
                    <a:pt x="1299" y="1302"/>
                    <a:pt x="2059" y="1429"/>
                    <a:pt x="2850" y="1524"/>
                  </a:cubicBezTo>
                  <a:cubicBezTo>
                    <a:pt x="2882" y="1555"/>
                    <a:pt x="2914" y="1555"/>
                    <a:pt x="2945" y="1555"/>
                  </a:cubicBezTo>
                  <a:cubicBezTo>
                    <a:pt x="3230" y="1555"/>
                    <a:pt x="3484" y="1334"/>
                    <a:pt x="3515" y="1049"/>
                  </a:cubicBezTo>
                  <a:cubicBezTo>
                    <a:pt x="3579" y="732"/>
                    <a:pt x="3357" y="415"/>
                    <a:pt x="3009" y="352"/>
                  </a:cubicBezTo>
                  <a:cubicBezTo>
                    <a:pt x="2249" y="257"/>
                    <a:pt x="1489" y="130"/>
                    <a:pt x="697" y="4"/>
                  </a:cubicBezTo>
                  <a:cubicBezTo>
                    <a:pt x="677" y="2"/>
                    <a:pt x="657" y="1"/>
                    <a:pt x="637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66" name="Google Shape;66;p4"/>
            <p:cNvSpPr/>
            <p:nvPr/>
          </p:nvSpPr>
          <p:spPr>
            <a:xfrm>
              <a:off x="6891000" y="1544325"/>
              <a:ext cx="147275" cy="49200"/>
            </a:xfrm>
            <a:custGeom>
              <a:avLst/>
              <a:gdLst/>
              <a:ahLst/>
              <a:cxnLst/>
              <a:rect l="l" t="t" r="r" b="b"/>
              <a:pathLst>
                <a:path w="5891" h="1968" extrusionOk="0">
                  <a:moveTo>
                    <a:pt x="660" y="0"/>
                  </a:moveTo>
                  <a:cubicBezTo>
                    <a:pt x="368" y="0"/>
                    <a:pt x="93" y="187"/>
                    <a:pt x="64" y="510"/>
                  </a:cubicBezTo>
                  <a:cubicBezTo>
                    <a:pt x="0" y="827"/>
                    <a:pt x="222" y="1144"/>
                    <a:pt x="539" y="1175"/>
                  </a:cubicBezTo>
                  <a:cubicBezTo>
                    <a:pt x="2059" y="1429"/>
                    <a:pt x="3610" y="1682"/>
                    <a:pt x="5162" y="1967"/>
                  </a:cubicBezTo>
                  <a:lnTo>
                    <a:pt x="5257" y="1967"/>
                  </a:lnTo>
                  <a:cubicBezTo>
                    <a:pt x="5542" y="1967"/>
                    <a:pt x="5796" y="1745"/>
                    <a:pt x="5859" y="1460"/>
                  </a:cubicBezTo>
                  <a:cubicBezTo>
                    <a:pt x="5891" y="1144"/>
                    <a:pt x="5669" y="827"/>
                    <a:pt x="5352" y="795"/>
                  </a:cubicBezTo>
                  <a:cubicBezTo>
                    <a:pt x="3832" y="510"/>
                    <a:pt x="2249" y="257"/>
                    <a:pt x="729" y="4"/>
                  </a:cubicBezTo>
                  <a:cubicBezTo>
                    <a:pt x="706" y="1"/>
                    <a:pt x="683" y="0"/>
                    <a:pt x="660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67" name="Google Shape;67;p4"/>
            <p:cNvSpPr/>
            <p:nvPr/>
          </p:nvSpPr>
          <p:spPr>
            <a:xfrm>
              <a:off x="4549075" y="1486550"/>
              <a:ext cx="89475" cy="34925"/>
            </a:xfrm>
            <a:custGeom>
              <a:avLst/>
              <a:gdLst/>
              <a:ahLst/>
              <a:cxnLst/>
              <a:rect l="l" t="t" r="r" b="b"/>
              <a:pathLst>
                <a:path w="3579" h="1397" extrusionOk="0">
                  <a:moveTo>
                    <a:pt x="2968" y="0"/>
                  </a:moveTo>
                  <a:cubicBezTo>
                    <a:pt x="2950" y="0"/>
                    <a:pt x="2932" y="1"/>
                    <a:pt x="2914" y="3"/>
                  </a:cubicBezTo>
                  <a:cubicBezTo>
                    <a:pt x="2122" y="66"/>
                    <a:pt x="1362" y="161"/>
                    <a:pt x="570" y="225"/>
                  </a:cubicBezTo>
                  <a:cubicBezTo>
                    <a:pt x="253" y="256"/>
                    <a:pt x="0" y="541"/>
                    <a:pt x="32" y="858"/>
                  </a:cubicBezTo>
                  <a:cubicBezTo>
                    <a:pt x="63" y="1175"/>
                    <a:pt x="317" y="1396"/>
                    <a:pt x="633" y="1396"/>
                  </a:cubicBezTo>
                  <a:lnTo>
                    <a:pt x="697" y="1396"/>
                  </a:lnTo>
                  <a:cubicBezTo>
                    <a:pt x="1457" y="1333"/>
                    <a:pt x="2249" y="1238"/>
                    <a:pt x="3009" y="1175"/>
                  </a:cubicBezTo>
                  <a:cubicBezTo>
                    <a:pt x="3325" y="1143"/>
                    <a:pt x="3579" y="858"/>
                    <a:pt x="3547" y="541"/>
                  </a:cubicBezTo>
                  <a:cubicBezTo>
                    <a:pt x="3547" y="242"/>
                    <a:pt x="3265" y="0"/>
                    <a:pt x="2968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68" name="Google Shape;68;p4"/>
            <p:cNvSpPr/>
            <p:nvPr/>
          </p:nvSpPr>
          <p:spPr>
            <a:xfrm>
              <a:off x="6621025" y="1505375"/>
              <a:ext cx="79975" cy="35875"/>
            </a:xfrm>
            <a:custGeom>
              <a:avLst/>
              <a:gdLst/>
              <a:ahLst/>
              <a:cxnLst/>
              <a:rect l="l" t="t" r="r" b="b"/>
              <a:pathLst>
                <a:path w="3199" h="1435" extrusionOk="0">
                  <a:moveTo>
                    <a:pt x="622" y="0"/>
                  </a:moveTo>
                  <a:cubicBezTo>
                    <a:pt x="323" y="0"/>
                    <a:pt x="92" y="233"/>
                    <a:pt x="63" y="517"/>
                  </a:cubicBezTo>
                  <a:cubicBezTo>
                    <a:pt x="0" y="833"/>
                    <a:pt x="253" y="1118"/>
                    <a:pt x="570" y="1182"/>
                  </a:cubicBezTo>
                  <a:cubicBezTo>
                    <a:pt x="1203" y="1245"/>
                    <a:pt x="1837" y="1340"/>
                    <a:pt x="2502" y="1435"/>
                  </a:cubicBezTo>
                  <a:lnTo>
                    <a:pt x="2565" y="1435"/>
                  </a:lnTo>
                  <a:cubicBezTo>
                    <a:pt x="2882" y="1435"/>
                    <a:pt x="3135" y="1213"/>
                    <a:pt x="3167" y="928"/>
                  </a:cubicBezTo>
                  <a:cubicBezTo>
                    <a:pt x="3199" y="580"/>
                    <a:pt x="2977" y="295"/>
                    <a:pt x="2660" y="263"/>
                  </a:cubicBezTo>
                  <a:cubicBezTo>
                    <a:pt x="1995" y="168"/>
                    <a:pt x="1362" y="73"/>
                    <a:pt x="728" y="10"/>
                  </a:cubicBezTo>
                  <a:cubicBezTo>
                    <a:pt x="692" y="3"/>
                    <a:pt x="656" y="0"/>
                    <a:pt x="622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69" name="Google Shape;69;p4"/>
            <p:cNvSpPr/>
            <p:nvPr/>
          </p:nvSpPr>
          <p:spPr>
            <a:xfrm>
              <a:off x="6001100" y="1449400"/>
              <a:ext cx="147275" cy="36450"/>
            </a:xfrm>
            <a:custGeom>
              <a:avLst/>
              <a:gdLst/>
              <a:ahLst/>
              <a:cxnLst/>
              <a:rect l="l" t="t" r="r" b="b"/>
              <a:pathLst>
                <a:path w="5891" h="1458" extrusionOk="0">
                  <a:moveTo>
                    <a:pt x="634" y="0"/>
                  </a:moveTo>
                  <a:cubicBezTo>
                    <a:pt x="317" y="0"/>
                    <a:pt x="32" y="254"/>
                    <a:pt x="0" y="570"/>
                  </a:cubicBezTo>
                  <a:cubicBezTo>
                    <a:pt x="0" y="919"/>
                    <a:pt x="254" y="1172"/>
                    <a:pt x="570" y="1204"/>
                  </a:cubicBezTo>
                  <a:cubicBezTo>
                    <a:pt x="2122" y="1267"/>
                    <a:pt x="3674" y="1362"/>
                    <a:pt x="5226" y="1457"/>
                  </a:cubicBezTo>
                  <a:lnTo>
                    <a:pt x="5257" y="1457"/>
                  </a:lnTo>
                  <a:cubicBezTo>
                    <a:pt x="5574" y="1457"/>
                    <a:pt x="5827" y="1235"/>
                    <a:pt x="5859" y="919"/>
                  </a:cubicBezTo>
                  <a:cubicBezTo>
                    <a:pt x="5891" y="602"/>
                    <a:pt x="5637" y="317"/>
                    <a:pt x="5321" y="285"/>
                  </a:cubicBezTo>
                  <a:cubicBezTo>
                    <a:pt x="3769" y="190"/>
                    <a:pt x="2185" y="95"/>
                    <a:pt x="634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70" name="Google Shape;70;p4"/>
            <p:cNvSpPr/>
            <p:nvPr/>
          </p:nvSpPr>
          <p:spPr>
            <a:xfrm>
              <a:off x="6340750" y="1473875"/>
              <a:ext cx="89475" cy="35725"/>
            </a:xfrm>
            <a:custGeom>
              <a:avLst/>
              <a:gdLst/>
              <a:ahLst/>
              <a:cxnLst/>
              <a:rect l="l" t="t" r="r" b="b"/>
              <a:pathLst>
                <a:path w="3579" h="1429" extrusionOk="0">
                  <a:moveTo>
                    <a:pt x="612" y="0"/>
                  </a:moveTo>
                  <a:cubicBezTo>
                    <a:pt x="317" y="0"/>
                    <a:pt x="62" y="243"/>
                    <a:pt x="32" y="541"/>
                  </a:cubicBezTo>
                  <a:cubicBezTo>
                    <a:pt x="0" y="858"/>
                    <a:pt x="254" y="1175"/>
                    <a:pt x="570" y="1175"/>
                  </a:cubicBezTo>
                  <a:cubicBezTo>
                    <a:pt x="1330" y="1270"/>
                    <a:pt x="2122" y="1333"/>
                    <a:pt x="2882" y="1397"/>
                  </a:cubicBezTo>
                  <a:cubicBezTo>
                    <a:pt x="2914" y="1397"/>
                    <a:pt x="2914" y="1428"/>
                    <a:pt x="2945" y="1428"/>
                  </a:cubicBezTo>
                  <a:cubicBezTo>
                    <a:pt x="3230" y="1428"/>
                    <a:pt x="3515" y="1175"/>
                    <a:pt x="3547" y="890"/>
                  </a:cubicBezTo>
                  <a:cubicBezTo>
                    <a:pt x="3579" y="573"/>
                    <a:pt x="3325" y="256"/>
                    <a:pt x="3009" y="225"/>
                  </a:cubicBezTo>
                  <a:cubicBezTo>
                    <a:pt x="2217" y="161"/>
                    <a:pt x="1457" y="66"/>
                    <a:pt x="665" y="3"/>
                  </a:cubicBezTo>
                  <a:cubicBezTo>
                    <a:pt x="647" y="1"/>
                    <a:pt x="629" y="0"/>
                    <a:pt x="612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71" name="Google Shape;71;p4"/>
            <p:cNvSpPr/>
            <p:nvPr/>
          </p:nvSpPr>
          <p:spPr>
            <a:xfrm>
              <a:off x="6446825" y="1484775"/>
              <a:ext cx="148075" cy="43025"/>
            </a:xfrm>
            <a:custGeom>
              <a:avLst/>
              <a:gdLst/>
              <a:ahLst/>
              <a:cxnLst/>
              <a:rect l="l" t="t" r="r" b="b"/>
              <a:pathLst>
                <a:path w="5923" h="1721" extrusionOk="0">
                  <a:moveTo>
                    <a:pt x="599" y="1"/>
                  </a:moveTo>
                  <a:cubicBezTo>
                    <a:pt x="318" y="1"/>
                    <a:pt x="61" y="234"/>
                    <a:pt x="33" y="517"/>
                  </a:cubicBezTo>
                  <a:cubicBezTo>
                    <a:pt x="1" y="834"/>
                    <a:pt x="254" y="1151"/>
                    <a:pt x="571" y="1182"/>
                  </a:cubicBezTo>
                  <a:cubicBezTo>
                    <a:pt x="2123" y="1341"/>
                    <a:pt x="3674" y="1531"/>
                    <a:pt x="5195" y="1721"/>
                  </a:cubicBezTo>
                  <a:lnTo>
                    <a:pt x="5290" y="1721"/>
                  </a:lnTo>
                  <a:cubicBezTo>
                    <a:pt x="5575" y="1721"/>
                    <a:pt x="5828" y="1499"/>
                    <a:pt x="5860" y="1182"/>
                  </a:cubicBezTo>
                  <a:cubicBezTo>
                    <a:pt x="5923" y="866"/>
                    <a:pt x="5670" y="581"/>
                    <a:pt x="5353" y="517"/>
                  </a:cubicBezTo>
                  <a:cubicBezTo>
                    <a:pt x="3801" y="359"/>
                    <a:pt x="2249" y="169"/>
                    <a:pt x="698" y="10"/>
                  </a:cubicBezTo>
                  <a:cubicBezTo>
                    <a:pt x="665" y="4"/>
                    <a:pt x="631" y="1"/>
                    <a:pt x="599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72" name="Google Shape;72;p4"/>
            <p:cNvSpPr/>
            <p:nvPr/>
          </p:nvSpPr>
          <p:spPr>
            <a:xfrm>
              <a:off x="5552975" y="1439100"/>
              <a:ext cx="147275" cy="30125"/>
            </a:xfrm>
            <a:custGeom>
              <a:avLst/>
              <a:gdLst/>
              <a:ahLst/>
              <a:cxnLst/>
              <a:rect l="l" t="t" r="r" b="b"/>
              <a:pathLst>
                <a:path w="5891" h="1205" extrusionOk="0">
                  <a:moveTo>
                    <a:pt x="602" y="1"/>
                  </a:moveTo>
                  <a:cubicBezTo>
                    <a:pt x="285" y="1"/>
                    <a:pt x="0" y="254"/>
                    <a:pt x="0" y="602"/>
                  </a:cubicBezTo>
                  <a:cubicBezTo>
                    <a:pt x="0" y="919"/>
                    <a:pt x="285" y="1172"/>
                    <a:pt x="602" y="1172"/>
                  </a:cubicBezTo>
                  <a:lnTo>
                    <a:pt x="1552" y="1172"/>
                  </a:lnTo>
                  <a:cubicBezTo>
                    <a:pt x="2787" y="1172"/>
                    <a:pt x="4022" y="1204"/>
                    <a:pt x="5289" y="1204"/>
                  </a:cubicBezTo>
                  <a:cubicBezTo>
                    <a:pt x="5606" y="1204"/>
                    <a:pt x="5859" y="951"/>
                    <a:pt x="5891" y="634"/>
                  </a:cubicBezTo>
                  <a:cubicBezTo>
                    <a:pt x="5891" y="286"/>
                    <a:pt x="5606" y="32"/>
                    <a:pt x="5289" y="32"/>
                  </a:cubicBezTo>
                  <a:cubicBezTo>
                    <a:pt x="4054" y="1"/>
                    <a:pt x="2819" y="1"/>
                    <a:pt x="1552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73" name="Google Shape;73;p4"/>
            <p:cNvSpPr/>
            <p:nvPr/>
          </p:nvSpPr>
          <p:spPr>
            <a:xfrm>
              <a:off x="5104850" y="1446175"/>
              <a:ext cx="147300" cy="34925"/>
            </a:xfrm>
            <a:custGeom>
              <a:avLst/>
              <a:gdLst/>
              <a:ahLst/>
              <a:cxnLst/>
              <a:rect l="l" t="t" r="r" b="b"/>
              <a:pathLst>
                <a:path w="5892" h="1397" extrusionOk="0">
                  <a:moveTo>
                    <a:pt x="5311" y="0"/>
                  </a:moveTo>
                  <a:cubicBezTo>
                    <a:pt x="5294" y="0"/>
                    <a:pt x="5276" y="1"/>
                    <a:pt x="5258" y="3"/>
                  </a:cubicBezTo>
                  <a:cubicBezTo>
                    <a:pt x="3706" y="66"/>
                    <a:pt x="2123" y="129"/>
                    <a:pt x="571" y="193"/>
                  </a:cubicBezTo>
                  <a:cubicBezTo>
                    <a:pt x="254" y="224"/>
                    <a:pt x="1" y="509"/>
                    <a:pt x="1" y="826"/>
                  </a:cubicBezTo>
                  <a:cubicBezTo>
                    <a:pt x="32" y="1143"/>
                    <a:pt x="286" y="1396"/>
                    <a:pt x="602" y="1396"/>
                  </a:cubicBezTo>
                  <a:lnTo>
                    <a:pt x="634" y="1396"/>
                  </a:lnTo>
                  <a:cubicBezTo>
                    <a:pt x="2186" y="1301"/>
                    <a:pt x="3769" y="1238"/>
                    <a:pt x="5290" y="1174"/>
                  </a:cubicBezTo>
                  <a:cubicBezTo>
                    <a:pt x="5638" y="1174"/>
                    <a:pt x="5891" y="889"/>
                    <a:pt x="5860" y="573"/>
                  </a:cubicBezTo>
                  <a:cubicBezTo>
                    <a:pt x="5860" y="244"/>
                    <a:pt x="5606" y="0"/>
                    <a:pt x="5311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74" name="Google Shape;74;p4"/>
            <p:cNvSpPr/>
            <p:nvPr/>
          </p:nvSpPr>
          <p:spPr>
            <a:xfrm>
              <a:off x="5446100" y="1439100"/>
              <a:ext cx="87900" cy="30900"/>
            </a:xfrm>
            <a:custGeom>
              <a:avLst/>
              <a:gdLst/>
              <a:ahLst/>
              <a:cxnLst/>
              <a:rect l="l" t="t" r="r" b="b"/>
              <a:pathLst>
                <a:path w="3516" h="1236" extrusionOk="0">
                  <a:moveTo>
                    <a:pt x="2914" y="1"/>
                  </a:moveTo>
                  <a:cubicBezTo>
                    <a:pt x="2154" y="32"/>
                    <a:pt x="1362" y="32"/>
                    <a:pt x="570" y="32"/>
                  </a:cubicBezTo>
                  <a:cubicBezTo>
                    <a:pt x="253" y="32"/>
                    <a:pt x="0" y="317"/>
                    <a:pt x="0" y="634"/>
                  </a:cubicBezTo>
                  <a:cubicBezTo>
                    <a:pt x="0" y="951"/>
                    <a:pt x="253" y="1236"/>
                    <a:pt x="602" y="1236"/>
                  </a:cubicBezTo>
                  <a:cubicBezTo>
                    <a:pt x="1394" y="1204"/>
                    <a:pt x="2154" y="1204"/>
                    <a:pt x="2945" y="1204"/>
                  </a:cubicBezTo>
                  <a:cubicBezTo>
                    <a:pt x="3262" y="1204"/>
                    <a:pt x="3515" y="919"/>
                    <a:pt x="3515" y="602"/>
                  </a:cubicBezTo>
                  <a:cubicBezTo>
                    <a:pt x="3515" y="286"/>
                    <a:pt x="3262" y="1"/>
                    <a:pt x="2945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75" name="Google Shape;75;p4"/>
            <p:cNvSpPr/>
            <p:nvPr/>
          </p:nvSpPr>
          <p:spPr>
            <a:xfrm>
              <a:off x="5279825" y="1442275"/>
              <a:ext cx="79200" cy="31700"/>
            </a:xfrm>
            <a:custGeom>
              <a:avLst/>
              <a:gdLst/>
              <a:ahLst/>
              <a:cxnLst/>
              <a:rect l="l" t="t" r="r" b="b"/>
              <a:pathLst>
                <a:path w="3168" h="1268" extrusionOk="0">
                  <a:moveTo>
                    <a:pt x="2534" y="0"/>
                  </a:moveTo>
                  <a:cubicBezTo>
                    <a:pt x="1901" y="32"/>
                    <a:pt x="1236" y="32"/>
                    <a:pt x="602" y="64"/>
                  </a:cubicBezTo>
                  <a:cubicBezTo>
                    <a:pt x="254" y="95"/>
                    <a:pt x="1" y="349"/>
                    <a:pt x="32" y="697"/>
                  </a:cubicBezTo>
                  <a:cubicBezTo>
                    <a:pt x="32" y="1014"/>
                    <a:pt x="286" y="1267"/>
                    <a:pt x="602" y="1267"/>
                  </a:cubicBezTo>
                  <a:lnTo>
                    <a:pt x="634" y="1267"/>
                  </a:lnTo>
                  <a:lnTo>
                    <a:pt x="2597" y="1204"/>
                  </a:lnTo>
                  <a:cubicBezTo>
                    <a:pt x="2914" y="1172"/>
                    <a:pt x="3168" y="919"/>
                    <a:pt x="3168" y="570"/>
                  </a:cubicBezTo>
                  <a:cubicBezTo>
                    <a:pt x="3136" y="254"/>
                    <a:pt x="2883" y="0"/>
                    <a:pt x="2534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76" name="Google Shape;76;p4"/>
            <p:cNvSpPr/>
            <p:nvPr/>
          </p:nvSpPr>
          <p:spPr>
            <a:xfrm>
              <a:off x="4656750" y="1472350"/>
              <a:ext cx="147275" cy="39625"/>
            </a:xfrm>
            <a:custGeom>
              <a:avLst/>
              <a:gdLst/>
              <a:ahLst/>
              <a:cxnLst/>
              <a:rect l="l" t="t" r="r" b="b"/>
              <a:pathLst>
                <a:path w="5891" h="1585" extrusionOk="0">
                  <a:moveTo>
                    <a:pt x="5225" y="1"/>
                  </a:moveTo>
                  <a:cubicBezTo>
                    <a:pt x="3674" y="127"/>
                    <a:pt x="2122" y="254"/>
                    <a:pt x="570" y="412"/>
                  </a:cubicBezTo>
                  <a:cubicBezTo>
                    <a:pt x="222" y="412"/>
                    <a:pt x="0" y="729"/>
                    <a:pt x="32" y="1046"/>
                  </a:cubicBezTo>
                  <a:cubicBezTo>
                    <a:pt x="63" y="1363"/>
                    <a:pt x="317" y="1584"/>
                    <a:pt x="602" y="1584"/>
                  </a:cubicBezTo>
                  <a:lnTo>
                    <a:pt x="665" y="1584"/>
                  </a:lnTo>
                  <a:cubicBezTo>
                    <a:pt x="2217" y="1458"/>
                    <a:pt x="3769" y="1299"/>
                    <a:pt x="5320" y="1204"/>
                  </a:cubicBezTo>
                  <a:cubicBezTo>
                    <a:pt x="5637" y="1173"/>
                    <a:pt x="5891" y="888"/>
                    <a:pt x="5859" y="539"/>
                  </a:cubicBezTo>
                  <a:cubicBezTo>
                    <a:pt x="5827" y="222"/>
                    <a:pt x="5574" y="1"/>
                    <a:pt x="5225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77" name="Google Shape;77;p4"/>
            <p:cNvSpPr/>
            <p:nvPr/>
          </p:nvSpPr>
          <p:spPr>
            <a:xfrm>
              <a:off x="4997175" y="1453350"/>
              <a:ext cx="88700" cy="33275"/>
            </a:xfrm>
            <a:custGeom>
              <a:avLst/>
              <a:gdLst/>
              <a:ahLst/>
              <a:cxnLst/>
              <a:rect l="l" t="t" r="r" b="b"/>
              <a:pathLst>
                <a:path w="3548" h="1331" extrusionOk="0">
                  <a:moveTo>
                    <a:pt x="2914" y="1"/>
                  </a:moveTo>
                  <a:cubicBezTo>
                    <a:pt x="2154" y="64"/>
                    <a:pt x="1363" y="96"/>
                    <a:pt x="571" y="159"/>
                  </a:cubicBezTo>
                  <a:cubicBezTo>
                    <a:pt x="254" y="159"/>
                    <a:pt x="1" y="444"/>
                    <a:pt x="32" y="792"/>
                  </a:cubicBezTo>
                  <a:cubicBezTo>
                    <a:pt x="32" y="1109"/>
                    <a:pt x="286" y="1331"/>
                    <a:pt x="602" y="1331"/>
                  </a:cubicBezTo>
                  <a:lnTo>
                    <a:pt x="634" y="1331"/>
                  </a:lnTo>
                  <a:cubicBezTo>
                    <a:pt x="1426" y="1299"/>
                    <a:pt x="2218" y="1236"/>
                    <a:pt x="2978" y="1204"/>
                  </a:cubicBezTo>
                  <a:cubicBezTo>
                    <a:pt x="3326" y="1172"/>
                    <a:pt x="3548" y="919"/>
                    <a:pt x="3548" y="571"/>
                  </a:cubicBezTo>
                  <a:cubicBezTo>
                    <a:pt x="3516" y="254"/>
                    <a:pt x="3263" y="1"/>
                    <a:pt x="291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78" name="Google Shape;78;p4"/>
            <p:cNvSpPr/>
            <p:nvPr/>
          </p:nvSpPr>
          <p:spPr>
            <a:xfrm>
              <a:off x="4831700" y="1464450"/>
              <a:ext cx="79200" cy="33275"/>
            </a:xfrm>
            <a:custGeom>
              <a:avLst/>
              <a:gdLst/>
              <a:ahLst/>
              <a:cxnLst/>
              <a:rect l="l" t="t" r="r" b="b"/>
              <a:pathLst>
                <a:path w="3168" h="1331" extrusionOk="0">
                  <a:moveTo>
                    <a:pt x="2534" y="0"/>
                  </a:moveTo>
                  <a:cubicBezTo>
                    <a:pt x="1869" y="63"/>
                    <a:pt x="1236" y="95"/>
                    <a:pt x="571" y="158"/>
                  </a:cubicBezTo>
                  <a:cubicBezTo>
                    <a:pt x="254" y="158"/>
                    <a:pt x="1" y="443"/>
                    <a:pt x="33" y="792"/>
                  </a:cubicBezTo>
                  <a:cubicBezTo>
                    <a:pt x="33" y="1109"/>
                    <a:pt x="318" y="1330"/>
                    <a:pt x="603" y="1330"/>
                  </a:cubicBezTo>
                  <a:lnTo>
                    <a:pt x="666" y="1330"/>
                  </a:lnTo>
                  <a:cubicBezTo>
                    <a:pt x="1299" y="1299"/>
                    <a:pt x="1964" y="1235"/>
                    <a:pt x="2598" y="1204"/>
                  </a:cubicBezTo>
                  <a:cubicBezTo>
                    <a:pt x="2914" y="1172"/>
                    <a:pt x="3168" y="887"/>
                    <a:pt x="3136" y="570"/>
                  </a:cubicBezTo>
                  <a:cubicBezTo>
                    <a:pt x="3136" y="222"/>
                    <a:pt x="2851" y="0"/>
                    <a:pt x="2534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79" name="Google Shape;79;p4"/>
            <p:cNvSpPr/>
            <p:nvPr/>
          </p:nvSpPr>
          <p:spPr>
            <a:xfrm>
              <a:off x="5894200" y="1444650"/>
              <a:ext cx="88700" cy="32475"/>
            </a:xfrm>
            <a:custGeom>
              <a:avLst/>
              <a:gdLst/>
              <a:ahLst/>
              <a:cxnLst/>
              <a:rect l="l" t="t" r="r" b="b"/>
              <a:pathLst>
                <a:path w="3548" h="1299" extrusionOk="0">
                  <a:moveTo>
                    <a:pt x="634" y="0"/>
                  </a:moveTo>
                  <a:cubicBezTo>
                    <a:pt x="286" y="0"/>
                    <a:pt x="32" y="254"/>
                    <a:pt x="1" y="570"/>
                  </a:cubicBezTo>
                  <a:cubicBezTo>
                    <a:pt x="1" y="919"/>
                    <a:pt x="254" y="1172"/>
                    <a:pt x="571" y="1204"/>
                  </a:cubicBezTo>
                  <a:cubicBezTo>
                    <a:pt x="1363" y="1235"/>
                    <a:pt x="2123" y="1267"/>
                    <a:pt x="2914" y="1299"/>
                  </a:cubicBezTo>
                  <a:lnTo>
                    <a:pt x="2946" y="1299"/>
                  </a:lnTo>
                  <a:cubicBezTo>
                    <a:pt x="3263" y="1299"/>
                    <a:pt x="3516" y="1045"/>
                    <a:pt x="3516" y="729"/>
                  </a:cubicBezTo>
                  <a:cubicBezTo>
                    <a:pt x="3548" y="412"/>
                    <a:pt x="3294" y="127"/>
                    <a:pt x="2946" y="95"/>
                  </a:cubicBezTo>
                  <a:cubicBezTo>
                    <a:pt x="2186" y="64"/>
                    <a:pt x="1394" y="32"/>
                    <a:pt x="634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80" name="Google Shape;80;p4"/>
            <p:cNvSpPr/>
            <p:nvPr/>
          </p:nvSpPr>
          <p:spPr>
            <a:xfrm>
              <a:off x="5728725" y="1440700"/>
              <a:ext cx="78425" cy="30100"/>
            </a:xfrm>
            <a:custGeom>
              <a:avLst/>
              <a:gdLst/>
              <a:ahLst/>
              <a:cxnLst/>
              <a:rect l="l" t="t" r="r" b="b"/>
              <a:pathLst>
                <a:path w="3137" h="1204" extrusionOk="0">
                  <a:moveTo>
                    <a:pt x="603" y="0"/>
                  </a:moveTo>
                  <a:cubicBezTo>
                    <a:pt x="254" y="0"/>
                    <a:pt x="1" y="253"/>
                    <a:pt x="1" y="570"/>
                  </a:cubicBezTo>
                  <a:cubicBezTo>
                    <a:pt x="1" y="887"/>
                    <a:pt x="254" y="1172"/>
                    <a:pt x="571" y="1172"/>
                  </a:cubicBezTo>
                  <a:cubicBezTo>
                    <a:pt x="1236" y="1203"/>
                    <a:pt x="1869" y="1203"/>
                    <a:pt x="2535" y="1203"/>
                  </a:cubicBezTo>
                  <a:cubicBezTo>
                    <a:pt x="2851" y="1203"/>
                    <a:pt x="3136" y="950"/>
                    <a:pt x="3136" y="633"/>
                  </a:cubicBezTo>
                  <a:cubicBezTo>
                    <a:pt x="3136" y="317"/>
                    <a:pt x="2883" y="32"/>
                    <a:pt x="2566" y="32"/>
                  </a:cubicBezTo>
                  <a:cubicBezTo>
                    <a:pt x="1901" y="0"/>
                    <a:pt x="1236" y="0"/>
                    <a:pt x="603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</p:grpSp>
      <p:sp>
        <p:nvSpPr>
          <p:cNvPr id="81" name="Google Shape;81;p4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4041900" cy="68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2800"/>
              <a:buFont typeface="Leckerli One"/>
              <a:buNone/>
              <a:defRPr>
                <a:solidFill>
                  <a:srgbClr val="543864"/>
                </a:solidFill>
                <a:latin typeface="Leckerli One"/>
                <a:ea typeface="Leckerli One"/>
                <a:cs typeface="Leckerli One"/>
                <a:sym typeface="Leckerli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2800"/>
              <a:buFont typeface="Leckerli One"/>
              <a:buNone/>
              <a:defRPr>
                <a:solidFill>
                  <a:srgbClr val="543864"/>
                </a:solidFill>
                <a:latin typeface="Leckerli One"/>
                <a:ea typeface="Leckerli One"/>
                <a:cs typeface="Leckerli One"/>
                <a:sym typeface="Leckerli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2800"/>
              <a:buFont typeface="Leckerli One"/>
              <a:buNone/>
              <a:defRPr>
                <a:solidFill>
                  <a:srgbClr val="543864"/>
                </a:solidFill>
                <a:latin typeface="Leckerli One"/>
                <a:ea typeface="Leckerli One"/>
                <a:cs typeface="Leckerli One"/>
                <a:sym typeface="Leckerli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2800"/>
              <a:buFont typeface="Leckerli One"/>
              <a:buNone/>
              <a:defRPr>
                <a:solidFill>
                  <a:srgbClr val="543864"/>
                </a:solidFill>
                <a:latin typeface="Leckerli One"/>
                <a:ea typeface="Leckerli One"/>
                <a:cs typeface="Leckerli One"/>
                <a:sym typeface="Leckerli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2800"/>
              <a:buFont typeface="Leckerli One"/>
              <a:buNone/>
              <a:defRPr>
                <a:solidFill>
                  <a:srgbClr val="543864"/>
                </a:solidFill>
                <a:latin typeface="Leckerli One"/>
                <a:ea typeface="Leckerli One"/>
                <a:cs typeface="Leckerli One"/>
                <a:sym typeface="Leckerli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2800"/>
              <a:buFont typeface="Leckerli One"/>
              <a:buNone/>
              <a:defRPr>
                <a:solidFill>
                  <a:srgbClr val="543864"/>
                </a:solidFill>
                <a:latin typeface="Leckerli One"/>
                <a:ea typeface="Leckerli One"/>
                <a:cs typeface="Leckerli One"/>
                <a:sym typeface="Leckerli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2800"/>
              <a:buFont typeface="Leckerli One"/>
              <a:buNone/>
              <a:defRPr>
                <a:solidFill>
                  <a:srgbClr val="543864"/>
                </a:solidFill>
                <a:latin typeface="Leckerli One"/>
                <a:ea typeface="Leckerli One"/>
                <a:cs typeface="Leckerli One"/>
                <a:sym typeface="Leckerli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2800"/>
              <a:buFont typeface="Leckerli One"/>
              <a:buNone/>
              <a:defRPr>
                <a:solidFill>
                  <a:srgbClr val="543864"/>
                </a:solidFill>
                <a:latin typeface="Leckerli One"/>
                <a:ea typeface="Leckerli One"/>
                <a:cs typeface="Leckerli One"/>
                <a:sym typeface="Leckerli On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6143100" cy="4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2800"/>
              <a:buFont typeface="Leckerli One"/>
              <a:buNone/>
              <a:defRPr b="1">
                <a:solidFill>
                  <a:srgbClr val="543864"/>
                </a:solidFill>
                <a:latin typeface="Leckerli One"/>
                <a:ea typeface="Leckerli One"/>
                <a:cs typeface="Leckerli One"/>
                <a:sym typeface="Leckerli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2800"/>
              <a:buFont typeface="Leckerli One"/>
              <a:buNone/>
              <a:defRPr b="1">
                <a:solidFill>
                  <a:srgbClr val="543864"/>
                </a:solidFill>
                <a:latin typeface="Leckerli One"/>
                <a:ea typeface="Leckerli One"/>
                <a:cs typeface="Leckerli One"/>
                <a:sym typeface="Leckerli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2800"/>
              <a:buFont typeface="Leckerli One"/>
              <a:buNone/>
              <a:defRPr b="1">
                <a:solidFill>
                  <a:srgbClr val="543864"/>
                </a:solidFill>
                <a:latin typeface="Leckerli One"/>
                <a:ea typeface="Leckerli One"/>
                <a:cs typeface="Leckerli One"/>
                <a:sym typeface="Leckerli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2800"/>
              <a:buFont typeface="Leckerli One"/>
              <a:buNone/>
              <a:defRPr b="1">
                <a:solidFill>
                  <a:srgbClr val="543864"/>
                </a:solidFill>
                <a:latin typeface="Leckerli One"/>
                <a:ea typeface="Leckerli One"/>
                <a:cs typeface="Leckerli One"/>
                <a:sym typeface="Leckerli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2800"/>
              <a:buFont typeface="Leckerli One"/>
              <a:buNone/>
              <a:defRPr b="1">
                <a:solidFill>
                  <a:srgbClr val="543864"/>
                </a:solidFill>
                <a:latin typeface="Leckerli One"/>
                <a:ea typeface="Leckerli One"/>
                <a:cs typeface="Leckerli One"/>
                <a:sym typeface="Leckerli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2800"/>
              <a:buFont typeface="Leckerli One"/>
              <a:buNone/>
              <a:defRPr b="1">
                <a:solidFill>
                  <a:srgbClr val="543864"/>
                </a:solidFill>
                <a:latin typeface="Leckerli One"/>
                <a:ea typeface="Leckerli One"/>
                <a:cs typeface="Leckerli One"/>
                <a:sym typeface="Leckerli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2800"/>
              <a:buFont typeface="Leckerli One"/>
              <a:buNone/>
              <a:defRPr b="1">
                <a:solidFill>
                  <a:srgbClr val="543864"/>
                </a:solidFill>
                <a:latin typeface="Leckerli One"/>
                <a:ea typeface="Leckerli One"/>
                <a:cs typeface="Leckerli One"/>
                <a:sym typeface="Leckerli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2800"/>
              <a:buFont typeface="Leckerli One"/>
              <a:buNone/>
              <a:defRPr b="1">
                <a:solidFill>
                  <a:srgbClr val="543864"/>
                </a:solidFill>
                <a:latin typeface="Leckerli One"/>
                <a:ea typeface="Leckerli One"/>
                <a:cs typeface="Leckerli One"/>
                <a:sym typeface="Leckerli One"/>
              </a:defRPr>
            </a:lvl9pPr>
          </a:lstStyle>
          <a:p>
            <a:endParaRPr/>
          </a:p>
        </p:txBody>
      </p:sp>
      <p:sp>
        <p:nvSpPr>
          <p:cNvPr id="84" name="Google Shape;84;p5"/>
          <p:cNvSpPr txBox="1">
            <a:spLocks noGrp="1"/>
          </p:cNvSpPr>
          <p:nvPr>
            <p:ph type="subTitle" idx="1"/>
          </p:nvPr>
        </p:nvSpPr>
        <p:spPr>
          <a:xfrm>
            <a:off x="3558150" y="2671575"/>
            <a:ext cx="2139900" cy="14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85" name="Google Shape;85;p5"/>
          <p:cNvSpPr txBox="1">
            <a:spLocks noGrp="1"/>
          </p:cNvSpPr>
          <p:nvPr>
            <p:ph type="subTitle" idx="2"/>
          </p:nvPr>
        </p:nvSpPr>
        <p:spPr>
          <a:xfrm>
            <a:off x="6345075" y="2671575"/>
            <a:ext cx="2139900" cy="14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86" name="Google Shape;86;p5"/>
          <p:cNvSpPr txBox="1">
            <a:spLocks noGrp="1"/>
          </p:cNvSpPr>
          <p:nvPr>
            <p:ph type="title" idx="3" hasCustomPrompt="1"/>
          </p:nvPr>
        </p:nvSpPr>
        <p:spPr>
          <a:xfrm>
            <a:off x="3558225" y="2279900"/>
            <a:ext cx="2139900" cy="30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600"/>
              <a:buNone/>
              <a:defRPr sz="1600" b="1">
                <a:solidFill>
                  <a:srgbClr val="FFBD69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Font typeface="Leckerli One"/>
              <a:buNone/>
              <a:defRPr sz="1600" b="1">
                <a:latin typeface="Leckerli One"/>
                <a:ea typeface="Leckerli One"/>
                <a:cs typeface="Leckerli One"/>
                <a:sym typeface="Leckerli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Font typeface="Leckerli One"/>
              <a:buNone/>
              <a:defRPr sz="1600" b="1">
                <a:latin typeface="Leckerli One"/>
                <a:ea typeface="Leckerli One"/>
                <a:cs typeface="Leckerli One"/>
                <a:sym typeface="Leckerli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Font typeface="Leckerli One"/>
              <a:buNone/>
              <a:defRPr sz="1600" b="1">
                <a:latin typeface="Leckerli One"/>
                <a:ea typeface="Leckerli One"/>
                <a:cs typeface="Leckerli One"/>
                <a:sym typeface="Leckerli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Font typeface="Leckerli One"/>
              <a:buNone/>
              <a:defRPr sz="1600" b="1">
                <a:latin typeface="Leckerli One"/>
                <a:ea typeface="Leckerli One"/>
                <a:cs typeface="Leckerli One"/>
                <a:sym typeface="Leckerli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Font typeface="Leckerli One"/>
              <a:buNone/>
              <a:defRPr sz="1600" b="1">
                <a:latin typeface="Leckerli One"/>
                <a:ea typeface="Leckerli One"/>
                <a:cs typeface="Leckerli One"/>
                <a:sym typeface="Leckerli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Font typeface="Leckerli One"/>
              <a:buNone/>
              <a:defRPr sz="1600" b="1">
                <a:latin typeface="Leckerli One"/>
                <a:ea typeface="Leckerli One"/>
                <a:cs typeface="Leckerli One"/>
                <a:sym typeface="Leckerli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Font typeface="Leckerli One"/>
              <a:buNone/>
              <a:defRPr sz="1600" b="1">
                <a:latin typeface="Leckerli One"/>
                <a:ea typeface="Leckerli One"/>
                <a:cs typeface="Leckerli One"/>
                <a:sym typeface="Leckerli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Font typeface="Leckerli One"/>
              <a:buNone/>
              <a:defRPr sz="1600" b="1">
                <a:latin typeface="Leckerli One"/>
                <a:ea typeface="Leckerli One"/>
                <a:cs typeface="Leckerli One"/>
                <a:sym typeface="Leckerli One"/>
              </a:defRPr>
            </a:lvl9pPr>
          </a:lstStyle>
          <a:p>
            <a:r>
              <a:t>xx%</a:t>
            </a:r>
          </a:p>
        </p:txBody>
      </p:sp>
      <p:sp>
        <p:nvSpPr>
          <p:cNvPr id="87" name="Google Shape;87;p5"/>
          <p:cNvSpPr txBox="1">
            <a:spLocks noGrp="1"/>
          </p:cNvSpPr>
          <p:nvPr>
            <p:ph type="title" idx="4" hasCustomPrompt="1"/>
          </p:nvPr>
        </p:nvSpPr>
        <p:spPr>
          <a:xfrm>
            <a:off x="6344225" y="2279900"/>
            <a:ext cx="2139900" cy="30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600"/>
              <a:buNone/>
              <a:defRPr sz="1600" b="1">
                <a:solidFill>
                  <a:srgbClr val="FFBD69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"/>
              <a:buFont typeface="Leckerli One"/>
              <a:buNone/>
              <a:defRPr sz="1600" b="1">
                <a:latin typeface="Leckerli One"/>
                <a:ea typeface="Leckerli One"/>
                <a:cs typeface="Leckerli One"/>
                <a:sym typeface="Leckerli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"/>
              <a:buFont typeface="Leckerli One"/>
              <a:buNone/>
              <a:defRPr sz="1600" b="1">
                <a:latin typeface="Leckerli One"/>
                <a:ea typeface="Leckerli One"/>
                <a:cs typeface="Leckerli One"/>
                <a:sym typeface="Leckerli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"/>
              <a:buFont typeface="Leckerli One"/>
              <a:buNone/>
              <a:defRPr sz="1600" b="1">
                <a:latin typeface="Leckerli One"/>
                <a:ea typeface="Leckerli One"/>
                <a:cs typeface="Leckerli One"/>
                <a:sym typeface="Leckerli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"/>
              <a:buFont typeface="Leckerli One"/>
              <a:buNone/>
              <a:defRPr sz="1600" b="1">
                <a:latin typeface="Leckerli One"/>
                <a:ea typeface="Leckerli One"/>
                <a:cs typeface="Leckerli One"/>
                <a:sym typeface="Leckerli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"/>
              <a:buFont typeface="Leckerli One"/>
              <a:buNone/>
              <a:defRPr sz="1600" b="1">
                <a:latin typeface="Leckerli One"/>
                <a:ea typeface="Leckerli One"/>
                <a:cs typeface="Leckerli One"/>
                <a:sym typeface="Leckerli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"/>
              <a:buFont typeface="Leckerli One"/>
              <a:buNone/>
              <a:defRPr sz="1600" b="1">
                <a:latin typeface="Leckerli One"/>
                <a:ea typeface="Leckerli One"/>
                <a:cs typeface="Leckerli One"/>
                <a:sym typeface="Leckerli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"/>
              <a:buFont typeface="Leckerli One"/>
              <a:buNone/>
              <a:defRPr sz="1600" b="1">
                <a:latin typeface="Leckerli One"/>
                <a:ea typeface="Leckerli One"/>
                <a:cs typeface="Leckerli One"/>
                <a:sym typeface="Leckerli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"/>
              <a:buFont typeface="Leckerli One"/>
              <a:buNone/>
              <a:defRPr sz="1600" b="1">
                <a:latin typeface="Leckerli One"/>
                <a:ea typeface="Leckerli One"/>
                <a:cs typeface="Leckerli One"/>
                <a:sym typeface="Leckerli One"/>
              </a:defRPr>
            </a:lvl9pPr>
          </a:lstStyle>
          <a:p>
            <a:r>
              <a:t>xx%</a:t>
            </a:r>
          </a:p>
        </p:txBody>
      </p:sp>
      <p:grpSp>
        <p:nvGrpSpPr>
          <p:cNvPr id="88" name="Google Shape;88;p5"/>
          <p:cNvGrpSpPr/>
          <p:nvPr/>
        </p:nvGrpSpPr>
        <p:grpSpPr>
          <a:xfrm>
            <a:off x="-75163" y="677206"/>
            <a:ext cx="675564" cy="335164"/>
            <a:chOff x="204593" y="1404788"/>
            <a:chExt cx="528900" cy="262400"/>
          </a:xfrm>
        </p:grpSpPr>
        <p:sp>
          <p:nvSpPr>
            <p:cNvPr id="89" name="Google Shape;89;p5"/>
            <p:cNvSpPr/>
            <p:nvPr/>
          </p:nvSpPr>
          <p:spPr>
            <a:xfrm>
              <a:off x="204593" y="1469713"/>
              <a:ext cx="88700" cy="51775"/>
            </a:xfrm>
            <a:custGeom>
              <a:avLst/>
              <a:gdLst/>
              <a:ahLst/>
              <a:cxnLst/>
              <a:rect l="l" t="t" r="r" b="b"/>
              <a:pathLst>
                <a:path w="3548" h="2071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8"/>
                    <a:pt x="1172" y="614"/>
                    <a:pt x="443" y="931"/>
                  </a:cubicBezTo>
                  <a:cubicBezTo>
                    <a:pt x="158" y="1058"/>
                    <a:pt x="0" y="1406"/>
                    <a:pt x="127" y="1691"/>
                  </a:cubicBezTo>
                  <a:cubicBezTo>
                    <a:pt x="222" y="1913"/>
                    <a:pt x="443" y="2071"/>
                    <a:pt x="665" y="2071"/>
                  </a:cubicBezTo>
                  <a:cubicBezTo>
                    <a:pt x="760" y="2071"/>
                    <a:pt x="855" y="2039"/>
                    <a:pt x="918" y="2008"/>
                  </a:cubicBezTo>
                  <a:cubicBezTo>
                    <a:pt x="1615" y="1691"/>
                    <a:pt x="2344" y="1406"/>
                    <a:pt x="3104" y="1153"/>
                  </a:cubicBezTo>
                  <a:cubicBezTo>
                    <a:pt x="3389" y="1026"/>
                    <a:pt x="3547" y="709"/>
                    <a:pt x="3452" y="393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90" name="Google Shape;90;p5"/>
            <p:cNvSpPr/>
            <p:nvPr/>
          </p:nvSpPr>
          <p:spPr>
            <a:xfrm>
              <a:off x="478518" y="141136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0"/>
                  </a:moveTo>
                  <a:cubicBezTo>
                    <a:pt x="2954" y="0"/>
                    <a:pt x="2934" y="1"/>
                    <a:pt x="2914" y="3"/>
                  </a:cubicBezTo>
                  <a:cubicBezTo>
                    <a:pt x="2122" y="66"/>
                    <a:pt x="1331" y="161"/>
                    <a:pt x="571" y="256"/>
                  </a:cubicBezTo>
                  <a:cubicBezTo>
                    <a:pt x="254" y="288"/>
                    <a:pt x="1" y="605"/>
                    <a:pt x="64" y="921"/>
                  </a:cubicBezTo>
                  <a:cubicBezTo>
                    <a:pt x="96" y="1238"/>
                    <a:pt x="349" y="1428"/>
                    <a:pt x="634" y="1428"/>
                  </a:cubicBezTo>
                  <a:lnTo>
                    <a:pt x="729" y="1428"/>
                  </a:lnTo>
                  <a:cubicBezTo>
                    <a:pt x="1457" y="1333"/>
                    <a:pt x="2249" y="1238"/>
                    <a:pt x="3009" y="1175"/>
                  </a:cubicBezTo>
                  <a:cubicBezTo>
                    <a:pt x="3357" y="1143"/>
                    <a:pt x="3579" y="858"/>
                    <a:pt x="3548" y="541"/>
                  </a:cubicBezTo>
                  <a:cubicBezTo>
                    <a:pt x="3518" y="215"/>
                    <a:pt x="3266" y="0"/>
                    <a:pt x="2974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91" name="Google Shape;91;p5"/>
            <p:cNvSpPr/>
            <p:nvPr/>
          </p:nvSpPr>
          <p:spPr>
            <a:xfrm>
              <a:off x="316218" y="1439313"/>
              <a:ext cx="79975" cy="41800"/>
            </a:xfrm>
            <a:custGeom>
              <a:avLst/>
              <a:gdLst/>
              <a:ahLst/>
              <a:cxnLst/>
              <a:rect l="l" t="t" r="r" b="b"/>
              <a:pathLst>
                <a:path w="3199" h="1672" extrusionOk="0">
                  <a:moveTo>
                    <a:pt x="2572" y="1"/>
                  </a:moveTo>
                  <a:cubicBezTo>
                    <a:pt x="2518" y="1"/>
                    <a:pt x="2463" y="8"/>
                    <a:pt x="2407" y="25"/>
                  </a:cubicBezTo>
                  <a:cubicBezTo>
                    <a:pt x="1774" y="152"/>
                    <a:pt x="1109" y="342"/>
                    <a:pt x="475" y="532"/>
                  </a:cubicBezTo>
                  <a:cubicBezTo>
                    <a:pt x="159" y="627"/>
                    <a:pt x="0" y="944"/>
                    <a:pt x="95" y="1260"/>
                  </a:cubicBezTo>
                  <a:cubicBezTo>
                    <a:pt x="159" y="1514"/>
                    <a:pt x="412" y="1672"/>
                    <a:pt x="665" y="1672"/>
                  </a:cubicBezTo>
                  <a:lnTo>
                    <a:pt x="824" y="1672"/>
                  </a:lnTo>
                  <a:cubicBezTo>
                    <a:pt x="1426" y="1482"/>
                    <a:pt x="2059" y="1324"/>
                    <a:pt x="2692" y="1165"/>
                  </a:cubicBezTo>
                  <a:cubicBezTo>
                    <a:pt x="3009" y="1102"/>
                    <a:pt x="3199" y="753"/>
                    <a:pt x="3104" y="437"/>
                  </a:cubicBezTo>
                  <a:cubicBezTo>
                    <a:pt x="3052" y="176"/>
                    <a:pt x="2827" y="1"/>
                    <a:pt x="2572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92" name="Google Shape;92;p5"/>
            <p:cNvSpPr/>
            <p:nvPr/>
          </p:nvSpPr>
          <p:spPr>
            <a:xfrm>
              <a:off x="586193" y="1404788"/>
              <a:ext cx="147300" cy="32000"/>
            </a:xfrm>
            <a:custGeom>
              <a:avLst/>
              <a:gdLst/>
              <a:ahLst/>
              <a:cxnLst/>
              <a:rect l="l" t="t" r="r" b="b"/>
              <a:pathLst>
                <a:path w="5892" h="1280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8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8"/>
                    <a:pt x="286" y="1279"/>
                    <a:pt x="602" y="1279"/>
                  </a:cubicBezTo>
                  <a:lnTo>
                    <a:pt x="634" y="1279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3"/>
                    <a:pt x="5289" y="13"/>
                  </a:cubicBezTo>
                  <a:cubicBezTo>
                    <a:pt x="4886" y="5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93" name="Google Shape;93;p5"/>
            <p:cNvSpPr/>
            <p:nvPr/>
          </p:nvSpPr>
          <p:spPr>
            <a:xfrm>
              <a:off x="204593" y="1616188"/>
              <a:ext cx="88700" cy="51000"/>
            </a:xfrm>
            <a:custGeom>
              <a:avLst/>
              <a:gdLst/>
              <a:ahLst/>
              <a:cxnLst/>
              <a:rect l="l" t="t" r="r" b="b"/>
              <a:pathLst>
                <a:path w="3548" h="2040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7"/>
                    <a:pt x="1172" y="614"/>
                    <a:pt x="443" y="931"/>
                  </a:cubicBezTo>
                  <a:cubicBezTo>
                    <a:pt x="158" y="1057"/>
                    <a:pt x="0" y="1406"/>
                    <a:pt x="127" y="1691"/>
                  </a:cubicBezTo>
                  <a:cubicBezTo>
                    <a:pt x="222" y="1912"/>
                    <a:pt x="443" y="2039"/>
                    <a:pt x="665" y="2039"/>
                  </a:cubicBezTo>
                  <a:cubicBezTo>
                    <a:pt x="760" y="2039"/>
                    <a:pt x="855" y="2039"/>
                    <a:pt x="918" y="2007"/>
                  </a:cubicBezTo>
                  <a:cubicBezTo>
                    <a:pt x="1615" y="1691"/>
                    <a:pt x="2375" y="1406"/>
                    <a:pt x="3104" y="1152"/>
                  </a:cubicBezTo>
                  <a:cubicBezTo>
                    <a:pt x="3389" y="1026"/>
                    <a:pt x="3547" y="709"/>
                    <a:pt x="3452" y="392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94" name="Google Shape;94;p5"/>
            <p:cNvSpPr/>
            <p:nvPr/>
          </p:nvSpPr>
          <p:spPr>
            <a:xfrm>
              <a:off x="316218" y="1585788"/>
              <a:ext cx="79975" cy="42600"/>
            </a:xfrm>
            <a:custGeom>
              <a:avLst/>
              <a:gdLst/>
              <a:ahLst/>
              <a:cxnLst/>
              <a:rect l="l" t="t" r="r" b="b"/>
              <a:pathLst>
                <a:path w="3199" h="1704" extrusionOk="0">
                  <a:moveTo>
                    <a:pt x="2571" y="0"/>
                  </a:moveTo>
                  <a:cubicBezTo>
                    <a:pt x="2517" y="0"/>
                    <a:pt x="2462" y="8"/>
                    <a:pt x="2407" y="25"/>
                  </a:cubicBezTo>
                  <a:cubicBezTo>
                    <a:pt x="1742" y="183"/>
                    <a:pt x="1109" y="342"/>
                    <a:pt x="475" y="532"/>
                  </a:cubicBezTo>
                  <a:cubicBezTo>
                    <a:pt x="190" y="627"/>
                    <a:pt x="0" y="943"/>
                    <a:pt x="95" y="1260"/>
                  </a:cubicBezTo>
                  <a:cubicBezTo>
                    <a:pt x="159" y="1513"/>
                    <a:pt x="412" y="1703"/>
                    <a:pt x="665" y="1703"/>
                  </a:cubicBezTo>
                  <a:cubicBezTo>
                    <a:pt x="697" y="1703"/>
                    <a:pt x="760" y="1672"/>
                    <a:pt x="824" y="1672"/>
                  </a:cubicBezTo>
                  <a:cubicBezTo>
                    <a:pt x="1426" y="1482"/>
                    <a:pt x="2059" y="1323"/>
                    <a:pt x="2692" y="1165"/>
                  </a:cubicBezTo>
                  <a:cubicBezTo>
                    <a:pt x="3009" y="1102"/>
                    <a:pt x="3199" y="785"/>
                    <a:pt x="3104" y="468"/>
                  </a:cubicBezTo>
                  <a:cubicBezTo>
                    <a:pt x="3052" y="180"/>
                    <a:pt x="2826" y="0"/>
                    <a:pt x="2571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95" name="Google Shape;95;p5"/>
            <p:cNvSpPr/>
            <p:nvPr/>
          </p:nvSpPr>
          <p:spPr>
            <a:xfrm>
              <a:off x="478518" y="155781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1"/>
                  </a:moveTo>
                  <a:cubicBezTo>
                    <a:pt x="2954" y="1"/>
                    <a:pt x="2934" y="2"/>
                    <a:pt x="2914" y="4"/>
                  </a:cubicBezTo>
                  <a:cubicBezTo>
                    <a:pt x="2122" y="67"/>
                    <a:pt x="1331" y="162"/>
                    <a:pt x="571" y="257"/>
                  </a:cubicBezTo>
                  <a:cubicBezTo>
                    <a:pt x="254" y="289"/>
                    <a:pt x="1" y="605"/>
                    <a:pt x="64" y="922"/>
                  </a:cubicBezTo>
                  <a:cubicBezTo>
                    <a:pt x="96" y="1207"/>
                    <a:pt x="349" y="1429"/>
                    <a:pt x="634" y="1429"/>
                  </a:cubicBezTo>
                  <a:lnTo>
                    <a:pt x="729" y="1429"/>
                  </a:lnTo>
                  <a:cubicBezTo>
                    <a:pt x="1457" y="1334"/>
                    <a:pt x="2249" y="1239"/>
                    <a:pt x="3009" y="1176"/>
                  </a:cubicBezTo>
                  <a:cubicBezTo>
                    <a:pt x="3357" y="1144"/>
                    <a:pt x="3579" y="859"/>
                    <a:pt x="3548" y="542"/>
                  </a:cubicBezTo>
                  <a:cubicBezTo>
                    <a:pt x="3518" y="216"/>
                    <a:pt x="3266" y="1"/>
                    <a:pt x="297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96" name="Google Shape;96;p5"/>
            <p:cNvSpPr/>
            <p:nvPr/>
          </p:nvSpPr>
          <p:spPr>
            <a:xfrm>
              <a:off x="586193" y="1551263"/>
              <a:ext cx="147300" cy="32775"/>
            </a:xfrm>
            <a:custGeom>
              <a:avLst/>
              <a:gdLst/>
              <a:ahLst/>
              <a:cxnLst/>
              <a:rect l="l" t="t" r="r" b="b"/>
              <a:pathLst>
                <a:path w="5892" h="1311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7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7"/>
                    <a:pt x="286" y="1311"/>
                    <a:pt x="602" y="1311"/>
                  </a:cubicBezTo>
                  <a:lnTo>
                    <a:pt x="634" y="1311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2"/>
                    <a:pt x="5289" y="12"/>
                  </a:cubicBezTo>
                  <a:cubicBezTo>
                    <a:pt x="4886" y="4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oogle Shape;98;p6"/>
          <p:cNvGrpSpPr/>
          <p:nvPr/>
        </p:nvGrpSpPr>
        <p:grpSpPr>
          <a:xfrm>
            <a:off x="-75163" y="677206"/>
            <a:ext cx="675564" cy="335164"/>
            <a:chOff x="204593" y="1404788"/>
            <a:chExt cx="528900" cy="262400"/>
          </a:xfrm>
        </p:grpSpPr>
        <p:sp>
          <p:nvSpPr>
            <p:cNvPr id="99" name="Google Shape;99;p6"/>
            <p:cNvSpPr/>
            <p:nvPr/>
          </p:nvSpPr>
          <p:spPr>
            <a:xfrm>
              <a:off x="204593" y="1469713"/>
              <a:ext cx="88700" cy="51775"/>
            </a:xfrm>
            <a:custGeom>
              <a:avLst/>
              <a:gdLst/>
              <a:ahLst/>
              <a:cxnLst/>
              <a:rect l="l" t="t" r="r" b="b"/>
              <a:pathLst>
                <a:path w="3548" h="2071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8"/>
                    <a:pt x="1172" y="614"/>
                    <a:pt x="443" y="931"/>
                  </a:cubicBezTo>
                  <a:cubicBezTo>
                    <a:pt x="158" y="1058"/>
                    <a:pt x="0" y="1406"/>
                    <a:pt x="127" y="1691"/>
                  </a:cubicBezTo>
                  <a:cubicBezTo>
                    <a:pt x="222" y="1913"/>
                    <a:pt x="443" y="2071"/>
                    <a:pt x="665" y="2071"/>
                  </a:cubicBezTo>
                  <a:cubicBezTo>
                    <a:pt x="760" y="2071"/>
                    <a:pt x="855" y="2039"/>
                    <a:pt x="918" y="2008"/>
                  </a:cubicBezTo>
                  <a:cubicBezTo>
                    <a:pt x="1615" y="1691"/>
                    <a:pt x="2344" y="1406"/>
                    <a:pt x="3104" y="1153"/>
                  </a:cubicBezTo>
                  <a:cubicBezTo>
                    <a:pt x="3389" y="1026"/>
                    <a:pt x="3547" y="709"/>
                    <a:pt x="3452" y="393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00" name="Google Shape;100;p6"/>
            <p:cNvSpPr/>
            <p:nvPr/>
          </p:nvSpPr>
          <p:spPr>
            <a:xfrm>
              <a:off x="478518" y="141136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0"/>
                  </a:moveTo>
                  <a:cubicBezTo>
                    <a:pt x="2954" y="0"/>
                    <a:pt x="2934" y="1"/>
                    <a:pt x="2914" y="3"/>
                  </a:cubicBezTo>
                  <a:cubicBezTo>
                    <a:pt x="2122" y="66"/>
                    <a:pt x="1331" y="161"/>
                    <a:pt x="571" y="256"/>
                  </a:cubicBezTo>
                  <a:cubicBezTo>
                    <a:pt x="254" y="288"/>
                    <a:pt x="1" y="605"/>
                    <a:pt x="64" y="921"/>
                  </a:cubicBezTo>
                  <a:cubicBezTo>
                    <a:pt x="96" y="1238"/>
                    <a:pt x="349" y="1428"/>
                    <a:pt x="634" y="1428"/>
                  </a:cubicBezTo>
                  <a:lnTo>
                    <a:pt x="729" y="1428"/>
                  </a:lnTo>
                  <a:cubicBezTo>
                    <a:pt x="1457" y="1333"/>
                    <a:pt x="2249" y="1238"/>
                    <a:pt x="3009" y="1175"/>
                  </a:cubicBezTo>
                  <a:cubicBezTo>
                    <a:pt x="3357" y="1143"/>
                    <a:pt x="3579" y="858"/>
                    <a:pt x="3548" y="541"/>
                  </a:cubicBezTo>
                  <a:cubicBezTo>
                    <a:pt x="3518" y="215"/>
                    <a:pt x="3266" y="0"/>
                    <a:pt x="2974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01" name="Google Shape;101;p6"/>
            <p:cNvSpPr/>
            <p:nvPr/>
          </p:nvSpPr>
          <p:spPr>
            <a:xfrm>
              <a:off x="316218" y="1439313"/>
              <a:ext cx="79975" cy="41800"/>
            </a:xfrm>
            <a:custGeom>
              <a:avLst/>
              <a:gdLst/>
              <a:ahLst/>
              <a:cxnLst/>
              <a:rect l="l" t="t" r="r" b="b"/>
              <a:pathLst>
                <a:path w="3199" h="1672" extrusionOk="0">
                  <a:moveTo>
                    <a:pt x="2572" y="1"/>
                  </a:moveTo>
                  <a:cubicBezTo>
                    <a:pt x="2518" y="1"/>
                    <a:pt x="2463" y="8"/>
                    <a:pt x="2407" y="25"/>
                  </a:cubicBezTo>
                  <a:cubicBezTo>
                    <a:pt x="1774" y="152"/>
                    <a:pt x="1109" y="342"/>
                    <a:pt x="475" y="532"/>
                  </a:cubicBezTo>
                  <a:cubicBezTo>
                    <a:pt x="159" y="627"/>
                    <a:pt x="0" y="944"/>
                    <a:pt x="95" y="1260"/>
                  </a:cubicBezTo>
                  <a:cubicBezTo>
                    <a:pt x="159" y="1514"/>
                    <a:pt x="412" y="1672"/>
                    <a:pt x="665" y="1672"/>
                  </a:cubicBezTo>
                  <a:lnTo>
                    <a:pt x="824" y="1672"/>
                  </a:lnTo>
                  <a:cubicBezTo>
                    <a:pt x="1426" y="1482"/>
                    <a:pt x="2059" y="1324"/>
                    <a:pt x="2692" y="1165"/>
                  </a:cubicBezTo>
                  <a:cubicBezTo>
                    <a:pt x="3009" y="1102"/>
                    <a:pt x="3199" y="753"/>
                    <a:pt x="3104" y="437"/>
                  </a:cubicBezTo>
                  <a:cubicBezTo>
                    <a:pt x="3052" y="176"/>
                    <a:pt x="2827" y="1"/>
                    <a:pt x="2572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02" name="Google Shape;102;p6"/>
            <p:cNvSpPr/>
            <p:nvPr/>
          </p:nvSpPr>
          <p:spPr>
            <a:xfrm>
              <a:off x="586193" y="1404788"/>
              <a:ext cx="147300" cy="32000"/>
            </a:xfrm>
            <a:custGeom>
              <a:avLst/>
              <a:gdLst/>
              <a:ahLst/>
              <a:cxnLst/>
              <a:rect l="l" t="t" r="r" b="b"/>
              <a:pathLst>
                <a:path w="5892" h="1280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8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8"/>
                    <a:pt x="286" y="1279"/>
                    <a:pt x="602" y="1279"/>
                  </a:cubicBezTo>
                  <a:lnTo>
                    <a:pt x="634" y="1279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3"/>
                    <a:pt x="5289" y="13"/>
                  </a:cubicBezTo>
                  <a:cubicBezTo>
                    <a:pt x="4886" y="5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03" name="Google Shape;103;p6"/>
            <p:cNvSpPr/>
            <p:nvPr/>
          </p:nvSpPr>
          <p:spPr>
            <a:xfrm>
              <a:off x="204593" y="1616188"/>
              <a:ext cx="88700" cy="51000"/>
            </a:xfrm>
            <a:custGeom>
              <a:avLst/>
              <a:gdLst/>
              <a:ahLst/>
              <a:cxnLst/>
              <a:rect l="l" t="t" r="r" b="b"/>
              <a:pathLst>
                <a:path w="3548" h="2040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7"/>
                    <a:pt x="1172" y="614"/>
                    <a:pt x="443" y="931"/>
                  </a:cubicBezTo>
                  <a:cubicBezTo>
                    <a:pt x="158" y="1057"/>
                    <a:pt x="0" y="1406"/>
                    <a:pt x="127" y="1691"/>
                  </a:cubicBezTo>
                  <a:cubicBezTo>
                    <a:pt x="222" y="1912"/>
                    <a:pt x="443" y="2039"/>
                    <a:pt x="665" y="2039"/>
                  </a:cubicBezTo>
                  <a:cubicBezTo>
                    <a:pt x="760" y="2039"/>
                    <a:pt x="855" y="2039"/>
                    <a:pt x="918" y="2007"/>
                  </a:cubicBezTo>
                  <a:cubicBezTo>
                    <a:pt x="1615" y="1691"/>
                    <a:pt x="2375" y="1406"/>
                    <a:pt x="3104" y="1152"/>
                  </a:cubicBezTo>
                  <a:cubicBezTo>
                    <a:pt x="3389" y="1026"/>
                    <a:pt x="3547" y="709"/>
                    <a:pt x="3452" y="392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04" name="Google Shape;104;p6"/>
            <p:cNvSpPr/>
            <p:nvPr/>
          </p:nvSpPr>
          <p:spPr>
            <a:xfrm>
              <a:off x="316218" y="1585788"/>
              <a:ext cx="79975" cy="42600"/>
            </a:xfrm>
            <a:custGeom>
              <a:avLst/>
              <a:gdLst/>
              <a:ahLst/>
              <a:cxnLst/>
              <a:rect l="l" t="t" r="r" b="b"/>
              <a:pathLst>
                <a:path w="3199" h="1704" extrusionOk="0">
                  <a:moveTo>
                    <a:pt x="2571" y="0"/>
                  </a:moveTo>
                  <a:cubicBezTo>
                    <a:pt x="2517" y="0"/>
                    <a:pt x="2462" y="8"/>
                    <a:pt x="2407" y="25"/>
                  </a:cubicBezTo>
                  <a:cubicBezTo>
                    <a:pt x="1742" y="183"/>
                    <a:pt x="1109" y="342"/>
                    <a:pt x="475" y="532"/>
                  </a:cubicBezTo>
                  <a:cubicBezTo>
                    <a:pt x="190" y="627"/>
                    <a:pt x="0" y="943"/>
                    <a:pt x="95" y="1260"/>
                  </a:cubicBezTo>
                  <a:cubicBezTo>
                    <a:pt x="159" y="1513"/>
                    <a:pt x="412" y="1703"/>
                    <a:pt x="665" y="1703"/>
                  </a:cubicBezTo>
                  <a:cubicBezTo>
                    <a:pt x="697" y="1703"/>
                    <a:pt x="760" y="1672"/>
                    <a:pt x="824" y="1672"/>
                  </a:cubicBezTo>
                  <a:cubicBezTo>
                    <a:pt x="1426" y="1482"/>
                    <a:pt x="2059" y="1323"/>
                    <a:pt x="2692" y="1165"/>
                  </a:cubicBezTo>
                  <a:cubicBezTo>
                    <a:pt x="3009" y="1102"/>
                    <a:pt x="3199" y="785"/>
                    <a:pt x="3104" y="468"/>
                  </a:cubicBezTo>
                  <a:cubicBezTo>
                    <a:pt x="3052" y="180"/>
                    <a:pt x="2826" y="0"/>
                    <a:pt x="2571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05" name="Google Shape;105;p6"/>
            <p:cNvSpPr/>
            <p:nvPr/>
          </p:nvSpPr>
          <p:spPr>
            <a:xfrm>
              <a:off x="478518" y="155781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1"/>
                  </a:moveTo>
                  <a:cubicBezTo>
                    <a:pt x="2954" y="1"/>
                    <a:pt x="2934" y="2"/>
                    <a:pt x="2914" y="4"/>
                  </a:cubicBezTo>
                  <a:cubicBezTo>
                    <a:pt x="2122" y="67"/>
                    <a:pt x="1331" y="162"/>
                    <a:pt x="571" y="257"/>
                  </a:cubicBezTo>
                  <a:cubicBezTo>
                    <a:pt x="254" y="289"/>
                    <a:pt x="1" y="605"/>
                    <a:pt x="64" y="922"/>
                  </a:cubicBezTo>
                  <a:cubicBezTo>
                    <a:pt x="96" y="1207"/>
                    <a:pt x="349" y="1429"/>
                    <a:pt x="634" y="1429"/>
                  </a:cubicBezTo>
                  <a:lnTo>
                    <a:pt x="729" y="1429"/>
                  </a:lnTo>
                  <a:cubicBezTo>
                    <a:pt x="1457" y="1334"/>
                    <a:pt x="2249" y="1239"/>
                    <a:pt x="3009" y="1176"/>
                  </a:cubicBezTo>
                  <a:cubicBezTo>
                    <a:pt x="3357" y="1144"/>
                    <a:pt x="3579" y="859"/>
                    <a:pt x="3548" y="542"/>
                  </a:cubicBezTo>
                  <a:cubicBezTo>
                    <a:pt x="3518" y="216"/>
                    <a:pt x="3266" y="1"/>
                    <a:pt x="297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06" name="Google Shape;106;p6"/>
            <p:cNvSpPr/>
            <p:nvPr/>
          </p:nvSpPr>
          <p:spPr>
            <a:xfrm>
              <a:off x="586193" y="1551263"/>
              <a:ext cx="147300" cy="32775"/>
            </a:xfrm>
            <a:custGeom>
              <a:avLst/>
              <a:gdLst/>
              <a:ahLst/>
              <a:cxnLst/>
              <a:rect l="l" t="t" r="r" b="b"/>
              <a:pathLst>
                <a:path w="5892" h="1311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7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7"/>
                    <a:pt x="286" y="1311"/>
                    <a:pt x="602" y="1311"/>
                  </a:cubicBezTo>
                  <a:lnTo>
                    <a:pt x="634" y="1311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2"/>
                    <a:pt x="5289" y="12"/>
                  </a:cubicBezTo>
                  <a:cubicBezTo>
                    <a:pt x="4886" y="4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</p:grpSp>
      <p:sp>
        <p:nvSpPr>
          <p:cNvPr id="107" name="Google Shape;107;p6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6143100" cy="4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7"/>
          <p:cNvSpPr txBox="1">
            <a:spLocks noGrp="1"/>
          </p:cNvSpPr>
          <p:nvPr>
            <p:ph type="title"/>
          </p:nvPr>
        </p:nvSpPr>
        <p:spPr>
          <a:xfrm>
            <a:off x="4886650" y="1492075"/>
            <a:ext cx="3347100" cy="169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3000"/>
              <a:buNone/>
              <a:defRPr sz="3000" b="1">
                <a:solidFill>
                  <a:srgbClr val="FFBD69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800"/>
              <a:buNone/>
              <a:defRPr sz="4800" b="1">
                <a:solidFill>
                  <a:srgbClr val="FFBD69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800"/>
              <a:buNone/>
              <a:defRPr sz="4800" b="1">
                <a:solidFill>
                  <a:srgbClr val="FFBD69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800"/>
              <a:buNone/>
              <a:defRPr sz="4800" b="1">
                <a:solidFill>
                  <a:srgbClr val="FFBD69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800"/>
              <a:buNone/>
              <a:defRPr sz="4800" b="1">
                <a:solidFill>
                  <a:srgbClr val="FFBD69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800"/>
              <a:buNone/>
              <a:defRPr sz="4800" b="1">
                <a:solidFill>
                  <a:srgbClr val="FFBD69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800"/>
              <a:buNone/>
              <a:defRPr sz="4800" b="1">
                <a:solidFill>
                  <a:srgbClr val="FFBD69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800"/>
              <a:buNone/>
              <a:defRPr sz="4800" b="1">
                <a:solidFill>
                  <a:srgbClr val="FFBD69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800"/>
              <a:buNone/>
              <a:defRPr sz="4800" b="1">
                <a:solidFill>
                  <a:srgbClr val="FFBD69"/>
                </a:solidFill>
              </a:defRPr>
            </a:lvl9pPr>
          </a:lstStyle>
          <a:p>
            <a:endParaRPr/>
          </a:p>
        </p:txBody>
      </p:sp>
      <p:sp>
        <p:nvSpPr>
          <p:cNvPr id="110" name="Google Shape;110;p7"/>
          <p:cNvSpPr txBox="1">
            <a:spLocks noGrp="1"/>
          </p:cNvSpPr>
          <p:nvPr>
            <p:ph type="subTitle" idx="1"/>
          </p:nvPr>
        </p:nvSpPr>
        <p:spPr>
          <a:xfrm>
            <a:off x="4886650" y="2841000"/>
            <a:ext cx="33471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111" name="Google Shape;111;p7"/>
          <p:cNvGrpSpPr/>
          <p:nvPr/>
        </p:nvGrpSpPr>
        <p:grpSpPr>
          <a:xfrm flipH="1">
            <a:off x="8472451" y="1560629"/>
            <a:ext cx="671756" cy="335164"/>
            <a:chOff x="204593" y="1404788"/>
            <a:chExt cx="528900" cy="262400"/>
          </a:xfrm>
        </p:grpSpPr>
        <p:sp>
          <p:nvSpPr>
            <p:cNvPr id="112" name="Google Shape;112;p7"/>
            <p:cNvSpPr/>
            <p:nvPr/>
          </p:nvSpPr>
          <p:spPr>
            <a:xfrm>
              <a:off x="204593" y="1469713"/>
              <a:ext cx="88700" cy="51775"/>
            </a:xfrm>
            <a:custGeom>
              <a:avLst/>
              <a:gdLst/>
              <a:ahLst/>
              <a:cxnLst/>
              <a:rect l="l" t="t" r="r" b="b"/>
              <a:pathLst>
                <a:path w="3548" h="2071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8"/>
                    <a:pt x="1172" y="614"/>
                    <a:pt x="443" y="931"/>
                  </a:cubicBezTo>
                  <a:cubicBezTo>
                    <a:pt x="158" y="1058"/>
                    <a:pt x="0" y="1406"/>
                    <a:pt x="127" y="1691"/>
                  </a:cubicBezTo>
                  <a:cubicBezTo>
                    <a:pt x="222" y="1913"/>
                    <a:pt x="443" y="2071"/>
                    <a:pt x="665" y="2071"/>
                  </a:cubicBezTo>
                  <a:cubicBezTo>
                    <a:pt x="760" y="2071"/>
                    <a:pt x="855" y="2039"/>
                    <a:pt x="918" y="2008"/>
                  </a:cubicBezTo>
                  <a:cubicBezTo>
                    <a:pt x="1615" y="1691"/>
                    <a:pt x="2344" y="1406"/>
                    <a:pt x="3104" y="1153"/>
                  </a:cubicBezTo>
                  <a:cubicBezTo>
                    <a:pt x="3389" y="1026"/>
                    <a:pt x="3547" y="709"/>
                    <a:pt x="3452" y="393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13" name="Google Shape;113;p7"/>
            <p:cNvSpPr/>
            <p:nvPr/>
          </p:nvSpPr>
          <p:spPr>
            <a:xfrm>
              <a:off x="478518" y="141136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0"/>
                  </a:moveTo>
                  <a:cubicBezTo>
                    <a:pt x="2954" y="0"/>
                    <a:pt x="2934" y="1"/>
                    <a:pt x="2914" y="3"/>
                  </a:cubicBezTo>
                  <a:cubicBezTo>
                    <a:pt x="2122" y="66"/>
                    <a:pt x="1331" y="161"/>
                    <a:pt x="571" y="256"/>
                  </a:cubicBezTo>
                  <a:cubicBezTo>
                    <a:pt x="254" y="288"/>
                    <a:pt x="1" y="605"/>
                    <a:pt x="64" y="921"/>
                  </a:cubicBezTo>
                  <a:cubicBezTo>
                    <a:pt x="96" y="1238"/>
                    <a:pt x="349" y="1428"/>
                    <a:pt x="634" y="1428"/>
                  </a:cubicBezTo>
                  <a:lnTo>
                    <a:pt x="729" y="1428"/>
                  </a:lnTo>
                  <a:cubicBezTo>
                    <a:pt x="1457" y="1333"/>
                    <a:pt x="2249" y="1238"/>
                    <a:pt x="3009" y="1175"/>
                  </a:cubicBezTo>
                  <a:cubicBezTo>
                    <a:pt x="3357" y="1143"/>
                    <a:pt x="3579" y="858"/>
                    <a:pt x="3548" y="541"/>
                  </a:cubicBezTo>
                  <a:cubicBezTo>
                    <a:pt x="3518" y="215"/>
                    <a:pt x="3266" y="0"/>
                    <a:pt x="2974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14" name="Google Shape;114;p7"/>
            <p:cNvSpPr/>
            <p:nvPr/>
          </p:nvSpPr>
          <p:spPr>
            <a:xfrm>
              <a:off x="316218" y="1439313"/>
              <a:ext cx="79975" cy="41800"/>
            </a:xfrm>
            <a:custGeom>
              <a:avLst/>
              <a:gdLst/>
              <a:ahLst/>
              <a:cxnLst/>
              <a:rect l="l" t="t" r="r" b="b"/>
              <a:pathLst>
                <a:path w="3199" h="1672" extrusionOk="0">
                  <a:moveTo>
                    <a:pt x="2572" y="1"/>
                  </a:moveTo>
                  <a:cubicBezTo>
                    <a:pt x="2518" y="1"/>
                    <a:pt x="2463" y="8"/>
                    <a:pt x="2407" y="25"/>
                  </a:cubicBezTo>
                  <a:cubicBezTo>
                    <a:pt x="1774" y="152"/>
                    <a:pt x="1109" y="342"/>
                    <a:pt x="475" y="532"/>
                  </a:cubicBezTo>
                  <a:cubicBezTo>
                    <a:pt x="159" y="627"/>
                    <a:pt x="0" y="944"/>
                    <a:pt x="95" y="1260"/>
                  </a:cubicBezTo>
                  <a:cubicBezTo>
                    <a:pt x="159" y="1514"/>
                    <a:pt x="412" y="1672"/>
                    <a:pt x="665" y="1672"/>
                  </a:cubicBezTo>
                  <a:lnTo>
                    <a:pt x="824" y="1672"/>
                  </a:lnTo>
                  <a:cubicBezTo>
                    <a:pt x="1426" y="1482"/>
                    <a:pt x="2059" y="1324"/>
                    <a:pt x="2692" y="1165"/>
                  </a:cubicBezTo>
                  <a:cubicBezTo>
                    <a:pt x="3009" y="1102"/>
                    <a:pt x="3199" y="753"/>
                    <a:pt x="3104" y="437"/>
                  </a:cubicBezTo>
                  <a:cubicBezTo>
                    <a:pt x="3052" y="176"/>
                    <a:pt x="2827" y="1"/>
                    <a:pt x="2572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15" name="Google Shape;115;p7"/>
            <p:cNvSpPr/>
            <p:nvPr/>
          </p:nvSpPr>
          <p:spPr>
            <a:xfrm>
              <a:off x="586193" y="1404788"/>
              <a:ext cx="147300" cy="32000"/>
            </a:xfrm>
            <a:custGeom>
              <a:avLst/>
              <a:gdLst/>
              <a:ahLst/>
              <a:cxnLst/>
              <a:rect l="l" t="t" r="r" b="b"/>
              <a:pathLst>
                <a:path w="5892" h="1280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8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8"/>
                    <a:pt x="286" y="1279"/>
                    <a:pt x="602" y="1279"/>
                  </a:cubicBezTo>
                  <a:lnTo>
                    <a:pt x="634" y="1279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3"/>
                    <a:pt x="5289" y="13"/>
                  </a:cubicBezTo>
                  <a:cubicBezTo>
                    <a:pt x="4886" y="5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16" name="Google Shape;116;p7"/>
            <p:cNvSpPr/>
            <p:nvPr/>
          </p:nvSpPr>
          <p:spPr>
            <a:xfrm>
              <a:off x="204593" y="1616188"/>
              <a:ext cx="88700" cy="51000"/>
            </a:xfrm>
            <a:custGeom>
              <a:avLst/>
              <a:gdLst/>
              <a:ahLst/>
              <a:cxnLst/>
              <a:rect l="l" t="t" r="r" b="b"/>
              <a:pathLst>
                <a:path w="3548" h="2040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7"/>
                    <a:pt x="1172" y="614"/>
                    <a:pt x="443" y="931"/>
                  </a:cubicBezTo>
                  <a:cubicBezTo>
                    <a:pt x="158" y="1057"/>
                    <a:pt x="0" y="1406"/>
                    <a:pt x="127" y="1691"/>
                  </a:cubicBezTo>
                  <a:cubicBezTo>
                    <a:pt x="222" y="1912"/>
                    <a:pt x="443" y="2039"/>
                    <a:pt x="665" y="2039"/>
                  </a:cubicBezTo>
                  <a:cubicBezTo>
                    <a:pt x="760" y="2039"/>
                    <a:pt x="855" y="2039"/>
                    <a:pt x="918" y="2007"/>
                  </a:cubicBezTo>
                  <a:cubicBezTo>
                    <a:pt x="1615" y="1691"/>
                    <a:pt x="2375" y="1406"/>
                    <a:pt x="3104" y="1152"/>
                  </a:cubicBezTo>
                  <a:cubicBezTo>
                    <a:pt x="3389" y="1026"/>
                    <a:pt x="3547" y="709"/>
                    <a:pt x="3452" y="392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17" name="Google Shape;117;p7"/>
            <p:cNvSpPr/>
            <p:nvPr/>
          </p:nvSpPr>
          <p:spPr>
            <a:xfrm>
              <a:off x="316218" y="1585788"/>
              <a:ext cx="79975" cy="42600"/>
            </a:xfrm>
            <a:custGeom>
              <a:avLst/>
              <a:gdLst/>
              <a:ahLst/>
              <a:cxnLst/>
              <a:rect l="l" t="t" r="r" b="b"/>
              <a:pathLst>
                <a:path w="3199" h="1704" extrusionOk="0">
                  <a:moveTo>
                    <a:pt x="2571" y="0"/>
                  </a:moveTo>
                  <a:cubicBezTo>
                    <a:pt x="2517" y="0"/>
                    <a:pt x="2462" y="8"/>
                    <a:pt x="2407" y="25"/>
                  </a:cubicBezTo>
                  <a:cubicBezTo>
                    <a:pt x="1742" y="183"/>
                    <a:pt x="1109" y="342"/>
                    <a:pt x="475" y="532"/>
                  </a:cubicBezTo>
                  <a:cubicBezTo>
                    <a:pt x="190" y="627"/>
                    <a:pt x="0" y="943"/>
                    <a:pt x="95" y="1260"/>
                  </a:cubicBezTo>
                  <a:cubicBezTo>
                    <a:pt x="159" y="1513"/>
                    <a:pt x="412" y="1703"/>
                    <a:pt x="665" y="1703"/>
                  </a:cubicBezTo>
                  <a:cubicBezTo>
                    <a:pt x="697" y="1703"/>
                    <a:pt x="760" y="1672"/>
                    <a:pt x="824" y="1672"/>
                  </a:cubicBezTo>
                  <a:cubicBezTo>
                    <a:pt x="1426" y="1482"/>
                    <a:pt x="2059" y="1323"/>
                    <a:pt x="2692" y="1165"/>
                  </a:cubicBezTo>
                  <a:cubicBezTo>
                    <a:pt x="3009" y="1102"/>
                    <a:pt x="3199" y="785"/>
                    <a:pt x="3104" y="468"/>
                  </a:cubicBezTo>
                  <a:cubicBezTo>
                    <a:pt x="3052" y="180"/>
                    <a:pt x="2826" y="0"/>
                    <a:pt x="2571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18" name="Google Shape;118;p7"/>
            <p:cNvSpPr/>
            <p:nvPr/>
          </p:nvSpPr>
          <p:spPr>
            <a:xfrm>
              <a:off x="478518" y="155781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1"/>
                  </a:moveTo>
                  <a:cubicBezTo>
                    <a:pt x="2954" y="1"/>
                    <a:pt x="2934" y="2"/>
                    <a:pt x="2914" y="4"/>
                  </a:cubicBezTo>
                  <a:cubicBezTo>
                    <a:pt x="2122" y="67"/>
                    <a:pt x="1331" y="162"/>
                    <a:pt x="571" y="257"/>
                  </a:cubicBezTo>
                  <a:cubicBezTo>
                    <a:pt x="254" y="289"/>
                    <a:pt x="1" y="605"/>
                    <a:pt x="64" y="922"/>
                  </a:cubicBezTo>
                  <a:cubicBezTo>
                    <a:pt x="96" y="1207"/>
                    <a:pt x="349" y="1429"/>
                    <a:pt x="634" y="1429"/>
                  </a:cubicBezTo>
                  <a:lnTo>
                    <a:pt x="729" y="1429"/>
                  </a:lnTo>
                  <a:cubicBezTo>
                    <a:pt x="1457" y="1334"/>
                    <a:pt x="2249" y="1239"/>
                    <a:pt x="3009" y="1176"/>
                  </a:cubicBezTo>
                  <a:cubicBezTo>
                    <a:pt x="3357" y="1144"/>
                    <a:pt x="3579" y="859"/>
                    <a:pt x="3548" y="542"/>
                  </a:cubicBezTo>
                  <a:cubicBezTo>
                    <a:pt x="3518" y="216"/>
                    <a:pt x="3266" y="1"/>
                    <a:pt x="297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19" name="Google Shape;119;p7"/>
            <p:cNvSpPr/>
            <p:nvPr/>
          </p:nvSpPr>
          <p:spPr>
            <a:xfrm>
              <a:off x="586193" y="1551263"/>
              <a:ext cx="147300" cy="32775"/>
            </a:xfrm>
            <a:custGeom>
              <a:avLst/>
              <a:gdLst/>
              <a:ahLst/>
              <a:cxnLst/>
              <a:rect l="l" t="t" r="r" b="b"/>
              <a:pathLst>
                <a:path w="5892" h="1311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7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7"/>
                    <a:pt x="286" y="1311"/>
                    <a:pt x="602" y="1311"/>
                  </a:cubicBezTo>
                  <a:lnTo>
                    <a:pt x="634" y="1311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2"/>
                    <a:pt x="5289" y="12"/>
                  </a:cubicBezTo>
                  <a:cubicBezTo>
                    <a:pt x="4886" y="4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8"/>
          <p:cNvSpPr txBox="1">
            <a:spLocks noGrp="1"/>
          </p:cNvSpPr>
          <p:nvPr>
            <p:ph type="title"/>
          </p:nvPr>
        </p:nvSpPr>
        <p:spPr>
          <a:xfrm>
            <a:off x="635150" y="914000"/>
            <a:ext cx="2993700" cy="199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5400"/>
              <a:buNone/>
              <a:defRPr sz="5400" b="1">
                <a:solidFill>
                  <a:srgbClr val="FFBD69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800"/>
              <a:buNone/>
              <a:defRPr sz="4800" b="1">
                <a:solidFill>
                  <a:srgbClr val="FFBD69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800"/>
              <a:buNone/>
              <a:defRPr sz="4800" b="1">
                <a:solidFill>
                  <a:srgbClr val="FFBD69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800"/>
              <a:buNone/>
              <a:defRPr sz="4800" b="1">
                <a:solidFill>
                  <a:srgbClr val="FFBD69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800"/>
              <a:buNone/>
              <a:defRPr sz="4800" b="1">
                <a:solidFill>
                  <a:srgbClr val="FFBD69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800"/>
              <a:buNone/>
              <a:defRPr sz="4800" b="1">
                <a:solidFill>
                  <a:srgbClr val="FFBD69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800"/>
              <a:buNone/>
              <a:defRPr sz="4800" b="1">
                <a:solidFill>
                  <a:srgbClr val="FFBD69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800"/>
              <a:buNone/>
              <a:defRPr sz="4800" b="1">
                <a:solidFill>
                  <a:srgbClr val="FFBD69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800"/>
              <a:buNone/>
              <a:defRPr sz="4800" b="1">
                <a:solidFill>
                  <a:srgbClr val="FFBD69"/>
                </a:solidFill>
              </a:defRPr>
            </a:lvl9pPr>
          </a:lstStyle>
          <a:p>
            <a:endParaRPr/>
          </a:p>
        </p:txBody>
      </p:sp>
      <p:sp>
        <p:nvSpPr>
          <p:cNvPr id="122" name="Google Shape;122;p8"/>
          <p:cNvSpPr txBox="1">
            <a:spLocks noGrp="1"/>
          </p:cNvSpPr>
          <p:nvPr>
            <p:ph type="subTitle" idx="1"/>
          </p:nvPr>
        </p:nvSpPr>
        <p:spPr>
          <a:xfrm>
            <a:off x="635150" y="2452500"/>
            <a:ext cx="29937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123" name="Google Shape;123;p8"/>
          <p:cNvGrpSpPr/>
          <p:nvPr/>
        </p:nvGrpSpPr>
        <p:grpSpPr>
          <a:xfrm>
            <a:off x="-66763" y="1745718"/>
            <a:ext cx="675564" cy="335164"/>
            <a:chOff x="204593" y="1404788"/>
            <a:chExt cx="528900" cy="262400"/>
          </a:xfrm>
        </p:grpSpPr>
        <p:sp>
          <p:nvSpPr>
            <p:cNvPr id="124" name="Google Shape;124;p8"/>
            <p:cNvSpPr/>
            <p:nvPr/>
          </p:nvSpPr>
          <p:spPr>
            <a:xfrm>
              <a:off x="204593" y="1469713"/>
              <a:ext cx="88700" cy="51775"/>
            </a:xfrm>
            <a:custGeom>
              <a:avLst/>
              <a:gdLst/>
              <a:ahLst/>
              <a:cxnLst/>
              <a:rect l="l" t="t" r="r" b="b"/>
              <a:pathLst>
                <a:path w="3548" h="2071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8"/>
                    <a:pt x="1172" y="614"/>
                    <a:pt x="443" y="931"/>
                  </a:cubicBezTo>
                  <a:cubicBezTo>
                    <a:pt x="158" y="1058"/>
                    <a:pt x="0" y="1406"/>
                    <a:pt x="127" y="1691"/>
                  </a:cubicBezTo>
                  <a:cubicBezTo>
                    <a:pt x="222" y="1913"/>
                    <a:pt x="443" y="2071"/>
                    <a:pt x="665" y="2071"/>
                  </a:cubicBezTo>
                  <a:cubicBezTo>
                    <a:pt x="760" y="2071"/>
                    <a:pt x="855" y="2039"/>
                    <a:pt x="918" y="2008"/>
                  </a:cubicBezTo>
                  <a:cubicBezTo>
                    <a:pt x="1615" y="1691"/>
                    <a:pt x="2344" y="1406"/>
                    <a:pt x="3104" y="1153"/>
                  </a:cubicBezTo>
                  <a:cubicBezTo>
                    <a:pt x="3389" y="1026"/>
                    <a:pt x="3547" y="709"/>
                    <a:pt x="3452" y="393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25" name="Google Shape;125;p8"/>
            <p:cNvSpPr/>
            <p:nvPr/>
          </p:nvSpPr>
          <p:spPr>
            <a:xfrm>
              <a:off x="478518" y="141136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0"/>
                  </a:moveTo>
                  <a:cubicBezTo>
                    <a:pt x="2954" y="0"/>
                    <a:pt x="2934" y="1"/>
                    <a:pt x="2914" y="3"/>
                  </a:cubicBezTo>
                  <a:cubicBezTo>
                    <a:pt x="2122" y="66"/>
                    <a:pt x="1331" y="161"/>
                    <a:pt x="571" y="256"/>
                  </a:cubicBezTo>
                  <a:cubicBezTo>
                    <a:pt x="254" y="288"/>
                    <a:pt x="1" y="605"/>
                    <a:pt x="64" y="921"/>
                  </a:cubicBezTo>
                  <a:cubicBezTo>
                    <a:pt x="96" y="1238"/>
                    <a:pt x="349" y="1428"/>
                    <a:pt x="634" y="1428"/>
                  </a:cubicBezTo>
                  <a:lnTo>
                    <a:pt x="729" y="1428"/>
                  </a:lnTo>
                  <a:cubicBezTo>
                    <a:pt x="1457" y="1333"/>
                    <a:pt x="2249" y="1238"/>
                    <a:pt x="3009" y="1175"/>
                  </a:cubicBezTo>
                  <a:cubicBezTo>
                    <a:pt x="3357" y="1143"/>
                    <a:pt x="3579" y="858"/>
                    <a:pt x="3548" y="541"/>
                  </a:cubicBezTo>
                  <a:cubicBezTo>
                    <a:pt x="3518" y="215"/>
                    <a:pt x="3266" y="0"/>
                    <a:pt x="2974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26" name="Google Shape;126;p8"/>
            <p:cNvSpPr/>
            <p:nvPr/>
          </p:nvSpPr>
          <p:spPr>
            <a:xfrm>
              <a:off x="316218" y="1439313"/>
              <a:ext cx="79975" cy="41800"/>
            </a:xfrm>
            <a:custGeom>
              <a:avLst/>
              <a:gdLst/>
              <a:ahLst/>
              <a:cxnLst/>
              <a:rect l="l" t="t" r="r" b="b"/>
              <a:pathLst>
                <a:path w="3199" h="1672" extrusionOk="0">
                  <a:moveTo>
                    <a:pt x="2572" y="1"/>
                  </a:moveTo>
                  <a:cubicBezTo>
                    <a:pt x="2518" y="1"/>
                    <a:pt x="2463" y="8"/>
                    <a:pt x="2407" y="25"/>
                  </a:cubicBezTo>
                  <a:cubicBezTo>
                    <a:pt x="1774" y="152"/>
                    <a:pt x="1109" y="342"/>
                    <a:pt x="475" y="532"/>
                  </a:cubicBezTo>
                  <a:cubicBezTo>
                    <a:pt x="159" y="627"/>
                    <a:pt x="0" y="944"/>
                    <a:pt x="95" y="1260"/>
                  </a:cubicBezTo>
                  <a:cubicBezTo>
                    <a:pt x="159" y="1514"/>
                    <a:pt x="412" y="1672"/>
                    <a:pt x="665" y="1672"/>
                  </a:cubicBezTo>
                  <a:lnTo>
                    <a:pt x="824" y="1672"/>
                  </a:lnTo>
                  <a:cubicBezTo>
                    <a:pt x="1426" y="1482"/>
                    <a:pt x="2059" y="1324"/>
                    <a:pt x="2692" y="1165"/>
                  </a:cubicBezTo>
                  <a:cubicBezTo>
                    <a:pt x="3009" y="1102"/>
                    <a:pt x="3199" y="753"/>
                    <a:pt x="3104" y="437"/>
                  </a:cubicBezTo>
                  <a:cubicBezTo>
                    <a:pt x="3052" y="176"/>
                    <a:pt x="2827" y="1"/>
                    <a:pt x="2572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27" name="Google Shape;127;p8"/>
            <p:cNvSpPr/>
            <p:nvPr/>
          </p:nvSpPr>
          <p:spPr>
            <a:xfrm>
              <a:off x="586193" y="1404788"/>
              <a:ext cx="147300" cy="32000"/>
            </a:xfrm>
            <a:custGeom>
              <a:avLst/>
              <a:gdLst/>
              <a:ahLst/>
              <a:cxnLst/>
              <a:rect l="l" t="t" r="r" b="b"/>
              <a:pathLst>
                <a:path w="5892" h="1280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8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8"/>
                    <a:pt x="286" y="1279"/>
                    <a:pt x="602" y="1279"/>
                  </a:cubicBezTo>
                  <a:lnTo>
                    <a:pt x="634" y="1279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3"/>
                    <a:pt x="5289" y="13"/>
                  </a:cubicBezTo>
                  <a:cubicBezTo>
                    <a:pt x="4886" y="5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28" name="Google Shape;128;p8"/>
            <p:cNvSpPr/>
            <p:nvPr/>
          </p:nvSpPr>
          <p:spPr>
            <a:xfrm>
              <a:off x="204593" y="1616188"/>
              <a:ext cx="88700" cy="51000"/>
            </a:xfrm>
            <a:custGeom>
              <a:avLst/>
              <a:gdLst/>
              <a:ahLst/>
              <a:cxnLst/>
              <a:rect l="l" t="t" r="r" b="b"/>
              <a:pathLst>
                <a:path w="3548" h="2040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7"/>
                    <a:pt x="1172" y="614"/>
                    <a:pt x="443" y="931"/>
                  </a:cubicBezTo>
                  <a:cubicBezTo>
                    <a:pt x="158" y="1057"/>
                    <a:pt x="0" y="1406"/>
                    <a:pt x="127" y="1691"/>
                  </a:cubicBezTo>
                  <a:cubicBezTo>
                    <a:pt x="222" y="1912"/>
                    <a:pt x="443" y="2039"/>
                    <a:pt x="665" y="2039"/>
                  </a:cubicBezTo>
                  <a:cubicBezTo>
                    <a:pt x="760" y="2039"/>
                    <a:pt x="855" y="2039"/>
                    <a:pt x="918" y="2007"/>
                  </a:cubicBezTo>
                  <a:cubicBezTo>
                    <a:pt x="1615" y="1691"/>
                    <a:pt x="2375" y="1406"/>
                    <a:pt x="3104" y="1152"/>
                  </a:cubicBezTo>
                  <a:cubicBezTo>
                    <a:pt x="3389" y="1026"/>
                    <a:pt x="3547" y="709"/>
                    <a:pt x="3452" y="392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29" name="Google Shape;129;p8"/>
            <p:cNvSpPr/>
            <p:nvPr/>
          </p:nvSpPr>
          <p:spPr>
            <a:xfrm>
              <a:off x="316218" y="1585788"/>
              <a:ext cx="79975" cy="42600"/>
            </a:xfrm>
            <a:custGeom>
              <a:avLst/>
              <a:gdLst/>
              <a:ahLst/>
              <a:cxnLst/>
              <a:rect l="l" t="t" r="r" b="b"/>
              <a:pathLst>
                <a:path w="3199" h="1704" extrusionOk="0">
                  <a:moveTo>
                    <a:pt x="2571" y="0"/>
                  </a:moveTo>
                  <a:cubicBezTo>
                    <a:pt x="2517" y="0"/>
                    <a:pt x="2462" y="8"/>
                    <a:pt x="2407" y="25"/>
                  </a:cubicBezTo>
                  <a:cubicBezTo>
                    <a:pt x="1742" y="183"/>
                    <a:pt x="1109" y="342"/>
                    <a:pt x="475" y="532"/>
                  </a:cubicBezTo>
                  <a:cubicBezTo>
                    <a:pt x="190" y="627"/>
                    <a:pt x="0" y="943"/>
                    <a:pt x="95" y="1260"/>
                  </a:cubicBezTo>
                  <a:cubicBezTo>
                    <a:pt x="159" y="1513"/>
                    <a:pt x="412" y="1703"/>
                    <a:pt x="665" y="1703"/>
                  </a:cubicBezTo>
                  <a:cubicBezTo>
                    <a:pt x="697" y="1703"/>
                    <a:pt x="760" y="1672"/>
                    <a:pt x="824" y="1672"/>
                  </a:cubicBezTo>
                  <a:cubicBezTo>
                    <a:pt x="1426" y="1482"/>
                    <a:pt x="2059" y="1323"/>
                    <a:pt x="2692" y="1165"/>
                  </a:cubicBezTo>
                  <a:cubicBezTo>
                    <a:pt x="3009" y="1102"/>
                    <a:pt x="3199" y="785"/>
                    <a:pt x="3104" y="468"/>
                  </a:cubicBezTo>
                  <a:cubicBezTo>
                    <a:pt x="3052" y="180"/>
                    <a:pt x="2826" y="0"/>
                    <a:pt x="2571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30" name="Google Shape;130;p8"/>
            <p:cNvSpPr/>
            <p:nvPr/>
          </p:nvSpPr>
          <p:spPr>
            <a:xfrm>
              <a:off x="478518" y="155781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1"/>
                  </a:moveTo>
                  <a:cubicBezTo>
                    <a:pt x="2954" y="1"/>
                    <a:pt x="2934" y="2"/>
                    <a:pt x="2914" y="4"/>
                  </a:cubicBezTo>
                  <a:cubicBezTo>
                    <a:pt x="2122" y="67"/>
                    <a:pt x="1331" y="162"/>
                    <a:pt x="571" y="257"/>
                  </a:cubicBezTo>
                  <a:cubicBezTo>
                    <a:pt x="254" y="289"/>
                    <a:pt x="1" y="605"/>
                    <a:pt x="64" y="922"/>
                  </a:cubicBezTo>
                  <a:cubicBezTo>
                    <a:pt x="96" y="1207"/>
                    <a:pt x="349" y="1429"/>
                    <a:pt x="634" y="1429"/>
                  </a:cubicBezTo>
                  <a:lnTo>
                    <a:pt x="729" y="1429"/>
                  </a:lnTo>
                  <a:cubicBezTo>
                    <a:pt x="1457" y="1334"/>
                    <a:pt x="2249" y="1239"/>
                    <a:pt x="3009" y="1176"/>
                  </a:cubicBezTo>
                  <a:cubicBezTo>
                    <a:pt x="3357" y="1144"/>
                    <a:pt x="3579" y="859"/>
                    <a:pt x="3548" y="542"/>
                  </a:cubicBezTo>
                  <a:cubicBezTo>
                    <a:pt x="3518" y="216"/>
                    <a:pt x="3266" y="1"/>
                    <a:pt x="297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31" name="Google Shape;131;p8"/>
            <p:cNvSpPr/>
            <p:nvPr/>
          </p:nvSpPr>
          <p:spPr>
            <a:xfrm>
              <a:off x="586193" y="1551263"/>
              <a:ext cx="147300" cy="32775"/>
            </a:xfrm>
            <a:custGeom>
              <a:avLst/>
              <a:gdLst/>
              <a:ahLst/>
              <a:cxnLst/>
              <a:rect l="l" t="t" r="r" b="b"/>
              <a:pathLst>
                <a:path w="5892" h="1311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7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7"/>
                    <a:pt x="286" y="1311"/>
                    <a:pt x="602" y="1311"/>
                  </a:cubicBezTo>
                  <a:lnTo>
                    <a:pt x="634" y="1311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2"/>
                    <a:pt x="5289" y="12"/>
                  </a:cubicBezTo>
                  <a:cubicBezTo>
                    <a:pt x="4886" y="4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"/>
          <p:cNvSpPr txBox="1">
            <a:spLocks noGrp="1"/>
          </p:cNvSpPr>
          <p:nvPr>
            <p:ph type="subTitle" idx="1"/>
          </p:nvPr>
        </p:nvSpPr>
        <p:spPr>
          <a:xfrm>
            <a:off x="4620025" y="2242000"/>
            <a:ext cx="2178300" cy="14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spcBef>
                <a:spcPts val="160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grpSp>
        <p:nvGrpSpPr>
          <p:cNvPr id="134" name="Google Shape;134;p9"/>
          <p:cNvGrpSpPr/>
          <p:nvPr/>
        </p:nvGrpSpPr>
        <p:grpSpPr>
          <a:xfrm>
            <a:off x="27" y="2241911"/>
            <a:ext cx="1329707" cy="659700"/>
            <a:chOff x="204593" y="1404788"/>
            <a:chExt cx="528900" cy="262400"/>
          </a:xfrm>
        </p:grpSpPr>
        <p:sp>
          <p:nvSpPr>
            <p:cNvPr id="135" name="Google Shape;135;p9"/>
            <p:cNvSpPr/>
            <p:nvPr/>
          </p:nvSpPr>
          <p:spPr>
            <a:xfrm>
              <a:off x="204593" y="1469713"/>
              <a:ext cx="88700" cy="51775"/>
            </a:xfrm>
            <a:custGeom>
              <a:avLst/>
              <a:gdLst/>
              <a:ahLst/>
              <a:cxnLst/>
              <a:rect l="l" t="t" r="r" b="b"/>
              <a:pathLst>
                <a:path w="3548" h="2071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8"/>
                    <a:pt x="1172" y="614"/>
                    <a:pt x="443" y="931"/>
                  </a:cubicBezTo>
                  <a:cubicBezTo>
                    <a:pt x="158" y="1058"/>
                    <a:pt x="0" y="1406"/>
                    <a:pt x="127" y="1691"/>
                  </a:cubicBezTo>
                  <a:cubicBezTo>
                    <a:pt x="222" y="1913"/>
                    <a:pt x="443" y="2071"/>
                    <a:pt x="665" y="2071"/>
                  </a:cubicBezTo>
                  <a:cubicBezTo>
                    <a:pt x="760" y="2071"/>
                    <a:pt x="855" y="2039"/>
                    <a:pt x="918" y="2008"/>
                  </a:cubicBezTo>
                  <a:cubicBezTo>
                    <a:pt x="1615" y="1691"/>
                    <a:pt x="2344" y="1406"/>
                    <a:pt x="3104" y="1153"/>
                  </a:cubicBezTo>
                  <a:cubicBezTo>
                    <a:pt x="3389" y="1026"/>
                    <a:pt x="3547" y="709"/>
                    <a:pt x="3452" y="393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36" name="Google Shape;136;p9"/>
            <p:cNvSpPr/>
            <p:nvPr/>
          </p:nvSpPr>
          <p:spPr>
            <a:xfrm>
              <a:off x="478518" y="141136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0"/>
                  </a:moveTo>
                  <a:cubicBezTo>
                    <a:pt x="2954" y="0"/>
                    <a:pt x="2934" y="1"/>
                    <a:pt x="2914" y="3"/>
                  </a:cubicBezTo>
                  <a:cubicBezTo>
                    <a:pt x="2122" y="66"/>
                    <a:pt x="1331" y="161"/>
                    <a:pt x="571" y="256"/>
                  </a:cubicBezTo>
                  <a:cubicBezTo>
                    <a:pt x="254" y="288"/>
                    <a:pt x="1" y="605"/>
                    <a:pt x="64" y="921"/>
                  </a:cubicBezTo>
                  <a:cubicBezTo>
                    <a:pt x="96" y="1238"/>
                    <a:pt x="349" y="1428"/>
                    <a:pt x="634" y="1428"/>
                  </a:cubicBezTo>
                  <a:lnTo>
                    <a:pt x="729" y="1428"/>
                  </a:lnTo>
                  <a:cubicBezTo>
                    <a:pt x="1457" y="1333"/>
                    <a:pt x="2249" y="1238"/>
                    <a:pt x="3009" y="1175"/>
                  </a:cubicBezTo>
                  <a:cubicBezTo>
                    <a:pt x="3357" y="1143"/>
                    <a:pt x="3579" y="858"/>
                    <a:pt x="3548" y="541"/>
                  </a:cubicBezTo>
                  <a:cubicBezTo>
                    <a:pt x="3518" y="215"/>
                    <a:pt x="3266" y="0"/>
                    <a:pt x="2974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37" name="Google Shape;137;p9"/>
            <p:cNvSpPr/>
            <p:nvPr/>
          </p:nvSpPr>
          <p:spPr>
            <a:xfrm>
              <a:off x="316218" y="1439313"/>
              <a:ext cx="79975" cy="41800"/>
            </a:xfrm>
            <a:custGeom>
              <a:avLst/>
              <a:gdLst/>
              <a:ahLst/>
              <a:cxnLst/>
              <a:rect l="l" t="t" r="r" b="b"/>
              <a:pathLst>
                <a:path w="3199" h="1672" extrusionOk="0">
                  <a:moveTo>
                    <a:pt x="2572" y="1"/>
                  </a:moveTo>
                  <a:cubicBezTo>
                    <a:pt x="2518" y="1"/>
                    <a:pt x="2463" y="8"/>
                    <a:pt x="2407" y="25"/>
                  </a:cubicBezTo>
                  <a:cubicBezTo>
                    <a:pt x="1774" y="152"/>
                    <a:pt x="1109" y="342"/>
                    <a:pt x="475" y="532"/>
                  </a:cubicBezTo>
                  <a:cubicBezTo>
                    <a:pt x="159" y="627"/>
                    <a:pt x="0" y="944"/>
                    <a:pt x="95" y="1260"/>
                  </a:cubicBezTo>
                  <a:cubicBezTo>
                    <a:pt x="159" y="1514"/>
                    <a:pt x="412" y="1672"/>
                    <a:pt x="665" y="1672"/>
                  </a:cubicBezTo>
                  <a:lnTo>
                    <a:pt x="824" y="1672"/>
                  </a:lnTo>
                  <a:cubicBezTo>
                    <a:pt x="1426" y="1482"/>
                    <a:pt x="2059" y="1324"/>
                    <a:pt x="2692" y="1165"/>
                  </a:cubicBezTo>
                  <a:cubicBezTo>
                    <a:pt x="3009" y="1102"/>
                    <a:pt x="3199" y="753"/>
                    <a:pt x="3104" y="437"/>
                  </a:cubicBezTo>
                  <a:cubicBezTo>
                    <a:pt x="3052" y="176"/>
                    <a:pt x="2827" y="1"/>
                    <a:pt x="2572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38" name="Google Shape;138;p9"/>
            <p:cNvSpPr/>
            <p:nvPr/>
          </p:nvSpPr>
          <p:spPr>
            <a:xfrm>
              <a:off x="586193" y="1404788"/>
              <a:ext cx="147300" cy="32000"/>
            </a:xfrm>
            <a:custGeom>
              <a:avLst/>
              <a:gdLst/>
              <a:ahLst/>
              <a:cxnLst/>
              <a:rect l="l" t="t" r="r" b="b"/>
              <a:pathLst>
                <a:path w="5892" h="1280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8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8"/>
                    <a:pt x="286" y="1279"/>
                    <a:pt x="602" y="1279"/>
                  </a:cubicBezTo>
                  <a:lnTo>
                    <a:pt x="634" y="1279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3"/>
                    <a:pt x="5289" y="13"/>
                  </a:cubicBezTo>
                  <a:cubicBezTo>
                    <a:pt x="4886" y="5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39" name="Google Shape;139;p9"/>
            <p:cNvSpPr/>
            <p:nvPr/>
          </p:nvSpPr>
          <p:spPr>
            <a:xfrm>
              <a:off x="204593" y="1616188"/>
              <a:ext cx="88700" cy="51000"/>
            </a:xfrm>
            <a:custGeom>
              <a:avLst/>
              <a:gdLst/>
              <a:ahLst/>
              <a:cxnLst/>
              <a:rect l="l" t="t" r="r" b="b"/>
              <a:pathLst>
                <a:path w="3548" h="2040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7"/>
                    <a:pt x="1172" y="614"/>
                    <a:pt x="443" y="931"/>
                  </a:cubicBezTo>
                  <a:cubicBezTo>
                    <a:pt x="158" y="1057"/>
                    <a:pt x="0" y="1406"/>
                    <a:pt x="127" y="1691"/>
                  </a:cubicBezTo>
                  <a:cubicBezTo>
                    <a:pt x="222" y="1912"/>
                    <a:pt x="443" y="2039"/>
                    <a:pt x="665" y="2039"/>
                  </a:cubicBezTo>
                  <a:cubicBezTo>
                    <a:pt x="760" y="2039"/>
                    <a:pt x="855" y="2039"/>
                    <a:pt x="918" y="2007"/>
                  </a:cubicBezTo>
                  <a:cubicBezTo>
                    <a:pt x="1615" y="1691"/>
                    <a:pt x="2375" y="1406"/>
                    <a:pt x="3104" y="1152"/>
                  </a:cubicBezTo>
                  <a:cubicBezTo>
                    <a:pt x="3389" y="1026"/>
                    <a:pt x="3547" y="709"/>
                    <a:pt x="3452" y="392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40" name="Google Shape;140;p9"/>
            <p:cNvSpPr/>
            <p:nvPr/>
          </p:nvSpPr>
          <p:spPr>
            <a:xfrm>
              <a:off x="316218" y="1585788"/>
              <a:ext cx="79975" cy="42600"/>
            </a:xfrm>
            <a:custGeom>
              <a:avLst/>
              <a:gdLst/>
              <a:ahLst/>
              <a:cxnLst/>
              <a:rect l="l" t="t" r="r" b="b"/>
              <a:pathLst>
                <a:path w="3199" h="1704" extrusionOk="0">
                  <a:moveTo>
                    <a:pt x="2571" y="0"/>
                  </a:moveTo>
                  <a:cubicBezTo>
                    <a:pt x="2517" y="0"/>
                    <a:pt x="2462" y="8"/>
                    <a:pt x="2407" y="25"/>
                  </a:cubicBezTo>
                  <a:cubicBezTo>
                    <a:pt x="1742" y="183"/>
                    <a:pt x="1109" y="342"/>
                    <a:pt x="475" y="532"/>
                  </a:cubicBezTo>
                  <a:cubicBezTo>
                    <a:pt x="190" y="627"/>
                    <a:pt x="0" y="943"/>
                    <a:pt x="95" y="1260"/>
                  </a:cubicBezTo>
                  <a:cubicBezTo>
                    <a:pt x="159" y="1513"/>
                    <a:pt x="412" y="1703"/>
                    <a:pt x="665" y="1703"/>
                  </a:cubicBezTo>
                  <a:cubicBezTo>
                    <a:pt x="697" y="1703"/>
                    <a:pt x="760" y="1672"/>
                    <a:pt x="824" y="1672"/>
                  </a:cubicBezTo>
                  <a:cubicBezTo>
                    <a:pt x="1426" y="1482"/>
                    <a:pt x="2059" y="1323"/>
                    <a:pt x="2692" y="1165"/>
                  </a:cubicBezTo>
                  <a:cubicBezTo>
                    <a:pt x="3009" y="1102"/>
                    <a:pt x="3199" y="785"/>
                    <a:pt x="3104" y="468"/>
                  </a:cubicBezTo>
                  <a:cubicBezTo>
                    <a:pt x="3052" y="180"/>
                    <a:pt x="2826" y="0"/>
                    <a:pt x="2571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41" name="Google Shape;141;p9"/>
            <p:cNvSpPr/>
            <p:nvPr/>
          </p:nvSpPr>
          <p:spPr>
            <a:xfrm>
              <a:off x="478518" y="155781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1"/>
                  </a:moveTo>
                  <a:cubicBezTo>
                    <a:pt x="2954" y="1"/>
                    <a:pt x="2934" y="2"/>
                    <a:pt x="2914" y="4"/>
                  </a:cubicBezTo>
                  <a:cubicBezTo>
                    <a:pt x="2122" y="67"/>
                    <a:pt x="1331" y="162"/>
                    <a:pt x="571" y="257"/>
                  </a:cubicBezTo>
                  <a:cubicBezTo>
                    <a:pt x="254" y="289"/>
                    <a:pt x="1" y="605"/>
                    <a:pt x="64" y="922"/>
                  </a:cubicBezTo>
                  <a:cubicBezTo>
                    <a:pt x="96" y="1207"/>
                    <a:pt x="349" y="1429"/>
                    <a:pt x="634" y="1429"/>
                  </a:cubicBezTo>
                  <a:lnTo>
                    <a:pt x="729" y="1429"/>
                  </a:lnTo>
                  <a:cubicBezTo>
                    <a:pt x="1457" y="1334"/>
                    <a:pt x="2249" y="1239"/>
                    <a:pt x="3009" y="1176"/>
                  </a:cubicBezTo>
                  <a:cubicBezTo>
                    <a:pt x="3357" y="1144"/>
                    <a:pt x="3579" y="859"/>
                    <a:pt x="3548" y="542"/>
                  </a:cubicBezTo>
                  <a:cubicBezTo>
                    <a:pt x="3518" y="216"/>
                    <a:pt x="3266" y="1"/>
                    <a:pt x="297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42" name="Google Shape;142;p9"/>
            <p:cNvSpPr/>
            <p:nvPr/>
          </p:nvSpPr>
          <p:spPr>
            <a:xfrm>
              <a:off x="586193" y="1551263"/>
              <a:ext cx="147300" cy="32775"/>
            </a:xfrm>
            <a:custGeom>
              <a:avLst/>
              <a:gdLst/>
              <a:ahLst/>
              <a:cxnLst/>
              <a:rect l="l" t="t" r="r" b="b"/>
              <a:pathLst>
                <a:path w="5892" h="1311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7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7"/>
                    <a:pt x="286" y="1311"/>
                    <a:pt x="602" y="1311"/>
                  </a:cubicBezTo>
                  <a:lnTo>
                    <a:pt x="634" y="1311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2"/>
                    <a:pt x="5289" y="12"/>
                  </a:cubicBezTo>
                  <a:cubicBezTo>
                    <a:pt x="4886" y="4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</p:grpSp>
      <p:grpSp>
        <p:nvGrpSpPr>
          <p:cNvPr id="143" name="Google Shape;143;p9"/>
          <p:cNvGrpSpPr/>
          <p:nvPr/>
        </p:nvGrpSpPr>
        <p:grpSpPr>
          <a:xfrm flipH="1">
            <a:off x="7853213" y="2241896"/>
            <a:ext cx="1290780" cy="659700"/>
            <a:chOff x="204593" y="1404788"/>
            <a:chExt cx="528900" cy="262400"/>
          </a:xfrm>
        </p:grpSpPr>
        <p:sp>
          <p:nvSpPr>
            <p:cNvPr id="144" name="Google Shape;144;p9"/>
            <p:cNvSpPr/>
            <p:nvPr/>
          </p:nvSpPr>
          <p:spPr>
            <a:xfrm>
              <a:off x="204593" y="1469713"/>
              <a:ext cx="88700" cy="51775"/>
            </a:xfrm>
            <a:custGeom>
              <a:avLst/>
              <a:gdLst/>
              <a:ahLst/>
              <a:cxnLst/>
              <a:rect l="l" t="t" r="r" b="b"/>
              <a:pathLst>
                <a:path w="3548" h="2071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8"/>
                    <a:pt x="1172" y="614"/>
                    <a:pt x="443" y="931"/>
                  </a:cubicBezTo>
                  <a:cubicBezTo>
                    <a:pt x="158" y="1058"/>
                    <a:pt x="0" y="1406"/>
                    <a:pt x="127" y="1691"/>
                  </a:cubicBezTo>
                  <a:cubicBezTo>
                    <a:pt x="222" y="1913"/>
                    <a:pt x="443" y="2071"/>
                    <a:pt x="665" y="2071"/>
                  </a:cubicBezTo>
                  <a:cubicBezTo>
                    <a:pt x="760" y="2071"/>
                    <a:pt x="855" y="2039"/>
                    <a:pt x="918" y="2008"/>
                  </a:cubicBezTo>
                  <a:cubicBezTo>
                    <a:pt x="1615" y="1691"/>
                    <a:pt x="2344" y="1406"/>
                    <a:pt x="3104" y="1153"/>
                  </a:cubicBezTo>
                  <a:cubicBezTo>
                    <a:pt x="3389" y="1026"/>
                    <a:pt x="3547" y="709"/>
                    <a:pt x="3452" y="393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45" name="Google Shape;145;p9"/>
            <p:cNvSpPr/>
            <p:nvPr/>
          </p:nvSpPr>
          <p:spPr>
            <a:xfrm>
              <a:off x="478518" y="141136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0"/>
                  </a:moveTo>
                  <a:cubicBezTo>
                    <a:pt x="2954" y="0"/>
                    <a:pt x="2934" y="1"/>
                    <a:pt x="2914" y="3"/>
                  </a:cubicBezTo>
                  <a:cubicBezTo>
                    <a:pt x="2122" y="66"/>
                    <a:pt x="1331" y="161"/>
                    <a:pt x="571" y="256"/>
                  </a:cubicBezTo>
                  <a:cubicBezTo>
                    <a:pt x="254" y="288"/>
                    <a:pt x="1" y="605"/>
                    <a:pt x="64" y="921"/>
                  </a:cubicBezTo>
                  <a:cubicBezTo>
                    <a:pt x="96" y="1238"/>
                    <a:pt x="349" y="1428"/>
                    <a:pt x="634" y="1428"/>
                  </a:cubicBezTo>
                  <a:lnTo>
                    <a:pt x="729" y="1428"/>
                  </a:lnTo>
                  <a:cubicBezTo>
                    <a:pt x="1457" y="1333"/>
                    <a:pt x="2249" y="1238"/>
                    <a:pt x="3009" y="1175"/>
                  </a:cubicBezTo>
                  <a:cubicBezTo>
                    <a:pt x="3357" y="1143"/>
                    <a:pt x="3579" y="858"/>
                    <a:pt x="3548" y="541"/>
                  </a:cubicBezTo>
                  <a:cubicBezTo>
                    <a:pt x="3518" y="215"/>
                    <a:pt x="3266" y="0"/>
                    <a:pt x="2974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46" name="Google Shape;146;p9"/>
            <p:cNvSpPr/>
            <p:nvPr/>
          </p:nvSpPr>
          <p:spPr>
            <a:xfrm>
              <a:off x="316218" y="1439313"/>
              <a:ext cx="79975" cy="41800"/>
            </a:xfrm>
            <a:custGeom>
              <a:avLst/>
              <a:gdLst/>
              <a:ahLst/>
              <a:cxnLst/>
              <a:rect l="l" t="t" r="r" b="b"/>
              <a:pathLst>
                <a:path w="3199" h="1672" extrusionOk="0">
                  <a:moveTo>
                    <a:pt x="2572" y="1"/>
                  </a:moveTo>
                  <a:cubicBezTo>
                    <a:pt x="2518" y="1"/>
                    <a:pt x="2463" y="8"/>
                    <a:pt x="2407" y="25"/>
                  </a:cubicBezTo>
                  <a:cubicBezTo>
                    <a:pt x="1774" y="152"/>
                    <a:pt x="1109" y="342"/>
                    <a:pt x="475" y="532"/>
                  </a:cubicBezTo>
                  <a:cubicBezTo>
                    <a:pt x="159" y="627"/>
                    <a:pt x="0" y="944"/>
                    <a:pt x="95" y="1260"/>
                  </a:cubicBezTo>
                  <a:cubicBezTo>
                    <a:pt x="159" y="1514"/>
                    <a:pt x="412" y="1672"/>
                    <a:pt x="665" y="1672"/>
                  </a:cubicBezTo>
                  <a:lnTo>
                    <a:pt x="824" y="1672"/>
                  </a:lnTo>
                  <a:cubicBezTo>
                    <a:pt x="1426" y="1482"/>
                    <a:pt x="2059" y="1324"/>
                    <a:pt x="2692" y="1165"/>
                  </a:cubicBezTo>
                  <a:cubicBezTo>
                    <a:pt x="3009" y="1102"/>
                    <a:pt x="3199" y="753"/>
                    <a:pt x="3104" y="437"/>
                  </a:cubicBezTo>
                  <a:cubicBezTo>
                    <a:pt x="3052" y="176"/>
                    <a:pt x="2827" y="1"/>
                    <a:pt x="2572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47" name="Google Shape;147;p9"/>
            <p:cNvSpPr/>
            <p:nvPr/>
          </p:nvSpPr>
          <p:spPr>
            <a:xfrm>
              <a:off x="586193" y="1404788"/>
              <a:ext cx="147300" cy="32000"/>
            </a:xfrm>
            <a:custGeom>
              <a:avLst/>
              <a:gdLst/>
              <a:ahLst/>
              <a:cxnLst/>
              <a:rect l="l" t="t" r="r" b="b"/>
              <a:pathLst>
                <a:path w="5892" h="1280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8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8"/>
                    <a:pt x="286" y="1279"/>
                    <a:pt x="602" y="1279"/>
                  </a:cubicBezTo>
                  <a:lnTo>
                    <a:pt x="634" y="1279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3"/>
                    <a:pt x="5289" y="13"/>
                  </a:cubicBezTo>
                  <a:cubicBezTo>
                    <a:pt x="4886" y="5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48" name="Google Shape;148;p9"/>
            <p:cNvSpPr/>
            <p:nvPr/>
          </p:nvSpPr>
          <p:spPr>
            <a:xfrm>
              <a:off x="204593" y="1616188"/>
              <a:ext cx="88700" cy="51000"/>
            </a:xfrm>
            <a:custGeom>
              <a:avLst/>
              <a:gdLst/>
              <a:ahLst/>
              <a:cxnLst/>
              <a:rect l="l" t="t" r="r" b="b"/>
              <a:pathLst>
                <a:path w="3548" h="2040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7"/>
                    <a:pt x="1172" y="614"/>
                    <a:pt x="443" y="931"/>
                  </a:cubicBezTo>
                  <a:cubicBezTo>
                    <a:pt x="158" y="1057"/>
                    <a:pt x="0" y="1406"/>
                    <a:pt x="127" y="1691"/>
                  </a:cubicBezTo>
                  <a:cubicBezTo>
                    <a:pt x="222" y="1912"/>
                    <a:pt x="443" y="2039"/>
                    <a:pt x="665" y="2039"/>
                  </a:cubicBezTo>
                  <a:cubicBezTo>
                    <a:pt x="760" y="2039"/>
                    <a:pt x="855" y="2039"/>
                    <a:pt x="918" y="2007"/>
                  </a:cubicBezTo>
                  <a:cubicBezTo>
                    <a:pt x="1615" y="1691"/>
                    <a:pt x="2375" y="1406"/>
                    <a:pt x="3104" y="1152"/>
                  </a:cubicBezTo>
                  <a:cubicBezTo>
                    <a:pt x="3389" y="1026"/>
                    <a:pt x="3547" y="709"/>
                    <a:pt x="3452" y="392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49" name="Google Shape;149;p9"/>
            <p:cNvSpPr/>
            <p:nvPr/>
          </p:nvSpPr>
          <p:spPr>
            <a:xfrm>
              <a:off x="316218" y="1585788"/>
              <a:ext cx="79975" cy="42600"/>
            </a:xfrm>
            <a:custGeom>
              <a:avLst/>
              <a:gdLst/>
              <a:ahLst/>
              <a:cxnLst/>
              <a:rect l="l" t="t" r="r" b="b"/>
              <a:pathLst>
                <a:path w="3199" h="1704" extrusionOk="0">
                  <a:moveTo>
                    <a:pt x="2571" y="0"/>
                  </a:moveTo>
                  <a:cubicBezTo>
                    <a:pt x="2517" y="0"/>
                    <a:pt x="2462" y="8"/>
                    <a:pt x="2407" y="25"/>
                  </a:cubicBezTo>
                  <a:cubicBezTo>
                    <a:pt x="1742" y="183"/>
                    <a:pt x="1109" y="342"/>
                    <a:pt x="475" y="532"/>
                  </a:cubicBezTo>
                  <a:cubicBezTo>
                    <a:pt x="190" y="627"/>
                    <a:pt x="0" y="943"/>
                    <a:pt x="95" y="1260"/>
                  </a:cubicBezTo>
                  <a:cubicBezTo>
                    <a:pt x="159" y="1513"/>
                    <a:pt x="412" y="1703"/>
                    <a:pt x="665" y="1703"/>
                  </a:cubicBezTo>
                  <a:cubicBezTo>
                    <a:pt x="697" y="1703"/>
                    <a:pt x="760" y="1672"/>
                    <a:pt x="824" y="1672"/>
                  </a:cubicBezTo>
                  <a:cubicBezTo>
                    <a:pt x="1426" y="1482"/>
                    <a:pt x="2059" y="1323"/>
                    <a:pt x="2692" y="1165"/>
                  </a:cubicBezTo>
                  <a:cubicBezTo>
                    <a:pt x="3009" y="1102"/>
                    <a:pt x="3199" y="785"/>
                    <a:pt x="3104" y="468"/>
                  </a:cubicBezTo>
                  <a:cubicBezTo>
                    <a:pt x="3052" y="180"/>
                    <a:pt x="2826" y="0"/>
                    <a:pt x="2571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50" name="Google Shape;150;p9"/>
            <p:cNvSpPr/>
            <p:nvPr/>
          </p:nvSpPr>
          <p:spPr>
            <a:xfrm>
              <a:off x="478518" y="155781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1"/>
                  </a:moveTo>
                  <a:cubicBezTo>
                    <a:pt x="2954" y="1"/>
                    <a:pt x="2934" y="2"/>
                    <a:pt x="2914" y="4"/>
                  </a:cubicBezTo>
                  <a:cubicBezTo>
                    <a:pt x="2122" y="67"/>
                    <a:pt x="1331" y="162"/>
                    <a:pt x="571" y="257"/>
                  </a:cubicBezTo>
                  <a:cubicBezTo>
                    <a:pt x="254" y="289"/>
                    <a:pt x="1" y="605"/>
                    <a:pt x="64" y="922"/>
                  </a:cubicBezTo>
                  <a:cubicBezTo>
                    <a:pt x="96" y="1207"/>
                    <a:pt x="349" y="1429"/>
                    <a:pt x="634" y="1429"/>
                  </a:cubicBezTo>
                  <a:lnTo>
                    <a:pt x="729" y="1429"/>
                  </a:lnTo>
                  <a:cubicBezTo>
                    <a:pt x="1457" y="1334"/>
                    <a:pt x="2249" y="1239"/>
                    <a:pt x="3009" y="1176"/>
                  </a:cubicBezTo>
                  <a:cubicBezTo>
                    <a:pt x="3357" y="1144"/>
                    <a:pt x="3579" y="859"/>
                    <a:pt x="3548" y="542"/>
                  </a:cubicBezTo>
                  <a:cubicBezTo>
                    <a:pt x="3518" y="216"/>
                    <a:pt x="3266" y="1"/>
                    <a:pt x="297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51" name="Google Shape;151;p9"/>
            <p:cNvSpPr/>
            <p:nvPr/>
          </p:nvSpPr>
          <p:spPr>
            <a:xfrm>
              <a:off x="586193" y="1551263"/>
              <a:ext cx="147300" cy="32775"/>
            </a:xfrm>
            <a:custGeom>
              <a:avLst/>
              <a:gdLst/>
              <a:ahLst/>
              <a:cxnLst/>
              <a:rect l="l" t="t" r="r" b="b"/>
              <a:pathLst>
                <a:path w="5892" h="1311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7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7"/>
                    <a:pt x="286" y="1311"/>
                    <a:pt x="602" y="1311"/>
                  </a:cubicBezTo>
                  <a:lnTo>
                    <a:pt x="634" y="1311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2"/>
                    <a:pt x="5289" y="12"/>
                  </a:cubicBezTo>
                  <a:cubicBezTo>
                    <a:pt x="4886" y="4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</p:grpSp>
      <p:sp>
        <p:nvSpPr>
          <p:cNvPr id="152" name="Google Shape;152;p9"/>
          <p:cNvSpPr txBox="1">
            <a:spLocks noGrp="1"/>
          </p:cNvSpPr>
          <p:nvPr>
            <p:ph type="title" hasCustomPrompt="1"/>
          </p:nvPr>
        </p:nvSpPr>
        <p:spPr>
          <a:xfrm>
            <a:off x="1865000" y="1590000"/>
            <a:ext cx="27837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2000"/>
              <a:buNone/>
              <a:defRPr sz="12000" b="1">
                <a:solidFill>
                  <a:srgbClr val="FFBD69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9pPr>
          </a:lstStyle>
          <a:p>
            <a:r>
              <a:t>xx%</a:t>
            </a:r>
          </a:p>
        </p:txBody>
      </p:sp>
      <p:sp>
        <p:nvSpPr>
          <p:cNvPr id="153" name="Google Shape;153;p9"/>
          <p:cNvSpPr txBox="1">
            <a:spLocks noGrp="1"/>
          </p:cNvSpPr>
          <p:nvPr>
            <p:ph type="subTitle" idx="2"/>
          </p:nvPr>
        </p:nvSpPr>
        <p:spPr>
          <a:xfrm>
            <a:off x="4620025" y="1730025"/>
            <a:ext cx="23469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900"/>
              <a:buFont typeface="Leckerli One"/>
              <a:buNone/>
              <a:defRPr sz="2900" b="1">
                <a:latin typeface="Leckerli One"/>
                <a:ea typeface="Leckerli One"/>
                <a:cs typeface="Leckerli One"/>
                <a:sym typeface="Leckerli One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900"/>
              <a:buFont typeface="Leckerli One"/>
              <a:buNone/>
              <a:defRPr sz="2900" b="1">
                <a:latin typeface="Leckerli One"/>
                <a:ea typeface="Leckerli One"/>
                <a:cs typeface="Leckerli One"/>
                <a:sym typeface="Leckerli One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SzPts val="2900"/>
              <a:buFont typeface="Leckerli One"/>
              <a:buNone/>
              <a:defRPr sz="2900" b="1">
                <a:latin typeface="Leckerli One"/>
                <a:ea typeface="Leckerli One"/>
                <a:cs typeface="Leckerli One"/>
                <a:sym typeface="Leckerli One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SzPts val="2900"/>
              <a:buFont typeface="Leckerli One"/>
              <a:buNone/>
              <a:defRPr sz="2900" b="1">
                <a:latin typeface="Leckerli One"/>
                <a:ea typeface="Leckerli One"/>
                <a:cs typeface="Leckerli One"/>
                <a:sym typeface="Leckerli One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SzPts val="2900"/>
              <a:buFont typeface="Leckerli One"/>
              <a:buNone/>
              <a:defRPr sz="2900" b="1">
                <a:latin typeface="Leckerli One"/>
                <a:ea typeface="Leckerli One"/>
                <a:cs typeface="Leckerli One"/>
                <a:sym typeface="Leckerli One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SzPts val="2900"/>
              <a:buFont typeface="Leckerli One"/>
              <a:buNone/>
              <a:defRPr sz="2900" b="1">
                <a:latin typeface="Leckerli One"/>
                <a:ea typeface="Leckerli One"/>
                <a:cs typeface="Leckerli One"/>
                <a:sym typeface="Leckerli One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SzPts val="2900"/>
              <a:buFont typeface="Leckerli One"/>
              <a:buNone/>
              <a:defRPr sz="2900" b="1">
                <a:latin typeface="Leckerli One"/>
                <a:ea typeface="Leckerli One"/>
                <a:cs typeface="Leckerli One"/>
                <a:sym typeface="Leckerli One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SzPts val="2900"/>
              <a:buFont typeface="Leckerli One"/>
              <a:buNone/>
              <a:defRPr sz="2900" b="1">
                <a:latin typeface="Leckerli One"/>
                <a:ea typeface="Leckerli One"/>
                <a:cs typeface="Leckerli One"/>
                <a:sym typeface="Leckerli One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SzPts val="2900"/>
              <a:buFont typeface="Leckerli One"/>
              <a:buNone/>
              <a:defRPr sz="2900" b="1">
                <a:latin typeface="Leckerli One"/>
                <a:ea typeface="Leckerli One"/>
                <a:cs typeface="Leckerli One"/>
                <a:sym typeface="Leckerli On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0"/>
          <p:cNvSpPr txBox="1">
            <a:spLocks noGrp="1"/>
          </p:cNvSpPr>
          <p:nvPr>
            <p:ph type="title"/>
          </p:nvPr>
        </p:nvSpPr>
        <p:spPr>
          <a:xfrm>
            <a:off x="724225" y="533175"/>
            <a:ext cx="3592500" cy="80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Leckerli One"/>
              <a:buNone/>
              <a:defRPr sz="3000">
                <a:latin typeface="Leckerli One"/>
                <a:ea typeface="Leckerli One"/>
                <a:cs typeface="Leckerli One"/>
                <a:sym typeface="Leckerli On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109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2000"/>
              <a:buNone/>
              <a:defRPr sz="12000" b="1">
                <a:solidFill>
                  <a:srgbClr val="FFBD69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2000"/>
              <a:buNone/>
              <a:defRPr sz="12000" b="1">
                <a:solidFill>
                  <a:srgbClr val="FFBD6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2000"/>
              <a:buNone/>
              <a:defRPr sz="12000" b="1">
                <a:solidFill>
                  <a:srgbClr val="FFBD6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2000"/>
              <a:buNone/>
              <a:defRPr sz="12000" b="1">
                <a:solidFill>
                  <a:srgbClr val="FFBD6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2000"/>
              <a:buNone/>
              <a:defRPr sz="12000" b="1">
                <a:solidFill>
                  <a:srgbClr val="FFBD6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2000"/>
              <a:buNone/>
              <a:defRPr sz="12000" b="1">
                <a:solidFill>
                  <a:srgbClr val="FFBD6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2000"/>
              <a:buNone/>
              <a:defRPr sz="12000" b="1">
                <a:solidFill>
                  <a:srgbClr val="FFBD6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2000"/>
              <a:buNone/>
              <a:defRPr sz="12000" b="1">
                <a:solidFill>
                  <a:srgbClr val="FFBD6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2000"/>
              <a:buNone/>
              <a:defRPr sz="12000" b="1">
                <a:solidFill>
                  <a:srgbClr val="FFBD69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58" name="Google Shape;158;p11"/>
          <p:cNvSpPr txBox="1">
            <a:spLocks noGrp="1"/>
          </p:cNvSpPr>
          <p:nvPr>
            <p:ph type="body" idx="1"/>
          </p:nvPr>
        </p:nvSpPr>
        <p:spPr>
          <a:xfrm>
            <a:off x="311700" y="3430700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Montserrat SemiBold"/>
              <a:buChar char="●"/>
              <a:defRPr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SemiBold"/>
              <a:buChar char="○"/>
              <a:defRPr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SemiBold"/>
              <a:buChar char="■"/>
              <a:defRPr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SemiBold"/>
              <a:buChar char="●"/>
              <a:defRPr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SemiBold"/>
              <a:buChar char="○"/>
              <a:defRPr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SemiBold"/>
              <a:buChar char="■"/>
              <a:defRPr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SemiBold"/>
              <a:buChar char="●"/>
              <a:defRPr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SemiBold"/>
              <a:buChar char="○"/>
              <a:defRPr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Font typeface="Montserrat SemiBold"/>
              <a:buChar char="■"/>
              <a:defRPr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grpSp>
        <p:nvGrpSpPr>
          <p:cNvPr id="159" name="Google Shape;159;p11"/>
          <p:cNvGrpSpPr/>
          <p:nvPr/>
        </p:nvGrpSpPr>
        <p:grpSpPr>
          <a:xfrm>
            <a:off x="12" y="2292581"/>
            <a:ext cx="675564" cy="335164"/>
            <a:chOff x="204593" y="1404788"/>
            <a:chExt cx="528900" cy="262400"/>
          </a:xfrm>
        </p:grpSpPr>
        <p:sp>
          <p:nvSpPr>
            <p:cNvPr id="160" name="Google Shape;160;p11"/>
            <p:cNvSpPr/>
            <p:nvPr/>
          </p:nvSpPr>
          <p:spPr>
            <a:xfrm>
              <a:off x="204593" y="1469713"/>
              <a:ext cx="88700" cy="51775"/>
            </a:xfrm>
            <a:custGeom>
              <a:avLst/>
              <a:gdLst/>
              <a:ahLst/>
              <a:cxnLst/>
              <a:rect l="l" t="t" r="r" b="b"/>
              <a:pathLst>
                <a:path w="3548" h="2071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8"/>
                    <a:pt x="1172" y="614"/>
                    <a:pt x="443" y="931"/>
                  </a:cubicBezTo>
                  <a:cubicBezTo>
                    <a:pt x="158" y="1058"/>
                    <a:pt x="0" y="1406"/>
                    <a:pt x="127" y="1691"/>
                  </a:cubicBezTo>
                  <a:cubicBezTo>
                    <a:pt x="222" y="1913"/>
                    <a:pt x="443" y="2071"/>
                    <a:pt x="665" y="2071"/>
                  </a:cubicBezTo>
                  <a:cubicBezTo>
                    <a:pt x="760" y="2071"/>
                    <a:pt x="855" y="2039"/>
                    <a:pt x="918" y="2008"/>
                  </a:cubicBezTo>
                  <a:cubicBezTo>
                    <a:pt x="1615" y="1691"/>
                    <a:pt x="2344" y="1406"/>
                    <a:pt x="3104" y="1153"/>
                  </a:cubicBezTo>
                  <a:cubicBezTo>
                    <a:pt x="3389" y="1026"/>
                    <a:pt x="3547" y="709"/>
                    <a:pt x="3452" y="393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61" name="Google Shape;161;p11"/>
            <p:cNvSpPr/>
            <p:nvPr/>
          </p:nvSpPr>
          <p:spPr>
            <a:xfrm>
              <a:off x="478518" y="141136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0"/>
                  </a:moveTo>
                  <a:cubicBezTo>
                    <a:pt x="2954" y="0"/>
                    <a:pt x="2934" y="1"/>
                    <a:pt x="2914" y="3"/>
                  </a:cubicBezTo>
                  <a:cubicBezTo>
                    <a:pt x="2122" y="66"/>
                    <a:pt x="1331" y="161"/>
                    <a:pt x="571" y="256"/>
                  </a:cubicBezTo>
                  <a:cubicBezTo>
                    <a:pt x="254" y="288"/>
                    <a:pt x="1" y="605"/>
                    <a:pt x="64" y="921"/>
                  </a:cubicBezTo>
                  <a:cubicBezTo>
                    <a:pt x="96" y="1238"/>
                    <a:pt x="349" y="1428"/>
                    <a:pt x="634" y="1428"/>
                  </a:cubicBezTo>
                  <a:lnTo>
                    <a:pt x="729" y="1428"/>
                  </a:lnTo>
                  <a:cubicBezTo>
                    <a:pt x="1457" y="1333"/>
                    <a:pt x="2249" y="1238"/>
                    <a:pt x="3009" y="1175"/>
                  </a:cubicBezTo>
                  <a:cubicBezTo>
                    <a:pt x="3357" y="1143"/>
                    <a:pt x="3579" y="858"/>
                    <a:pt x="3548" y="541"/>
                  </a:cubicBezTo>
                  <a:cubicBezTo>
                    <a:pt x="3518" y="215"/>
                    <a:pt x="3266" y="0"/>
                    <a:pt x="2974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62" name="Google Shape;162;p11"/>
            <p:cNvSpPr/>
            <p:nvPr/>
          </p:nvSpPr>
          <p:spPr>
            <a:xfrm>
              <a:off x="316218" y="1439313"/>
              <a:ext cx="79975" cy="41800"/>
            </a:xfrm>
            <a:custGeom>
              <a:avLst/>
              <a:gdLst/>
              <a:ahLst/>
              <a:cxnLst/>
              <a:rect l="l" t="t" r="r" b="b"/>
              <a:pathLst>
                <a:path w="3199" h="1672" extrusionOk="0">
                  <a:moveTo>
                    <a:pt x="2572" y="1"/>
                  </a:moveTo>
                  <a:cubicBezTo>
                    <a:pt x="2518" y="1"/>
                    <a:pt x="2463" y="8"/>
                    <a:pt x="2407" y="25"/>
                  </a:cubicBezTo>
                  <a:cubicBezTo>
                    <a:pt x="1774" y="152"/>
                    <a:pt x="1109" y="342"/>
                    <a:pt x="475" y="532"/>
                  </a:cubicBezTo>
                  <a:cubicBezTo>
                    <a:pt x="159" y="627"/>
                    <a:pt x="0" y="944"/>
                    <a:pt x="95" y="1260"/>
                  </a:cubicBezTo>
                  <a:cubicBezTo>
                    <a:pt x="159" y="1514"/>
                    <a:pt x="412" y="1672"/>
                    <a:pt x="665" y="1672"/>
                  </a:cubicBezTo>
                  <a:lnTo>
                    <a:pt x="824" y="1672"/>
                  </a:lnTo>
                  <a:cubicBezTo>
                    <a:pt x="1426" y="1482"/>
                    <a:pt x="2059" y="1324"/>
                    <a:pt x="2692" y="1165"/>
                  </a:cubicBezTo>
                  <a:cubicBezTo>
                    <a:pt x="3009" y="1102"/>
                    <a:pt x="3199" y="753"/>
                    <a:pt x="3104" y="437"/>
                  </a:cubicBezTo>
                  <a:cubicBezTo>
                    <a:pt x="3052" y="176"/>
                    <a:pt x="2827" y="1"/>
                    <a:pt x="2572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63" name="Google Shape;163;p11"/>
            <p:cNvSpPr/>
            <p:nvPr/>
          </p:nvSpPr>
          <p:spPr>
            <a:xfrm>
              <a:off x="586193" y="1404788"/>
              <a:ext cx="147300" cy="32000"/>
            </a:xfrm>
            <a:custGeom>
              <a:avLst/>
              <a:gdLst/>
              <a:ahLst/>
              <a:cxnLst/>
              <a:rect l="l" t="t" r="r" b="b"/>
              <a:pathLst>
                <a:path w="5892" h="1280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8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8"/>
                    <a:pt x="286" y="1279"/>
                    <a:pt x="602" y="1279"/>
                  </a:cubicBezTo>
                  <a:lnTo>
                    <a:pt x="634" y="1279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3"/>
                    <a:pt x="5289" y="13"/>
                  </a:cubicBezTo>
                  <a:cubicBezTo>
                    <a:pt x="4886" y="5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64" name="Google Shape;164;p11"/>
            <p:cNvSpPr/>
            <p:nvPr/>
          </p:nvSpPr>
          <p:spPr>
            <a:xfrm>
              <a:off x="204593" y="1616188"/>
              <a:ext cx="88700" cy="51000"/>
            </a:xfrm>
            <a:custGeom>
              <a:avLst/>
              <a:gdLst/>
              <a:ahLst/>
              <a:cxnLst/>
              <a:rect l="l" t="t" r="r" b="b"/>
              <a:pathLst>
                <a:path w="3548" h="2040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7"/>
                    <a:pt x="1172" y="614"/>
                    <a:pt x="443" y="931"/>
                  </a:cubicBezTo>
                  <a:cubicBezTo>
                    <a:pt x="158" y="1057"/>
                    <a:pt x="0" y="1406"/>
                    <a:pt x="127" y="1691"/>
                  </a:cubicBezTo>
                  <a:cubicBezTo>
                    <a:pt x="222" y="1912"/>
                    <a:pt x="443" y="2039"/>
                    <a:pt x="665" y="2039"/>
                  </a:cubicBezTo>
                  <a:cubicBezTo>
                    <a:pt x="760" y="2039"/>
                    <a:pt x="855" y="2039"/>
                    <a:pt x="918" y="2007"/>
                  </a:cubicBezTo>
                  <a:cubicBezTo>
                    <a:pt x="1615" y="1691"/>
                    <a:pt x="2375" y="1406"/>
                    <a:pt x="3104" y="1152"/>
                  </a:cubicBezTo>
                  <a:cubicBezTo>
                    <a:pt x="3389" y="1026"/>
                    <a:pt x="3547" y="709"/>
                    <a:pt x="3452" y="392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65" name="Google Shape;165;p11"/>
            <p:cNvSpPr/>
            <p:nvPr/>
          </p:nvSpPr>
          <p:spPr>
            <a:xfrm>
              <a:off x="316218" y="1585788"/>
              <a:ext cx="79975" cy="42600"/>
            </a:xfrm>
            <a:custGeom>
              <a:avLst/>
              <a:gdLst/>
              <a:ahLst/>
              <a:cxnLst/>
              <a:rect l="l" t="t" r="r" b="b"/>
              <a:pathLst>
                <a:path w="3199" h="1704" extrusionOk="0">
                  <a:moveTo>
                    <a:pt x="2571" y="0"/>
                  </a:moveTo>
                  <a:cubicBezTo>
                    <a:pt x="2517" y="0"/>
                    <a:pt x="2462" y="8"/>
                    <a:pt x="2407" y="25"/>
                  </a:cubicBezTo>
                  <a:cubicBezTo>
                    <a:pt x="1742" y="183"/>
                    <a:pt x="1109" y="342"/>
                    <a:pt x="475" y="532"/>
                  </a:cubicBezTo>
                  <a:cubicBezTo>
                    <a:pt x="190" y="627"/>
                    <a:pt x="0" y="943"/>
                    <a:pt x="95" y="1260"/>
                  </a:cubicBezTo>
                  <a:cubicBezTo>
                    <a:pt x="159" y="1513"/>
                    <a:pt x="412" y="1703"/>
                    <a:pt x="665" y="1703"/>
                  </a:cubicBezTo>
                  <a:cubicBezTo>
                    <a:pt x="697" y="1703"/>
                    <a:pt x="760" y="1672"/>
                    <a:pt x="824" y="1672"/>
                  </a:cubicBezTo>
                  <a:cubicBezTo>
                    <a:pt x="1426" y="1482"/>
                    <a:pt x="2059" y="1323"/>
                    <a:pt x="2692" y="1165"/>
                  </a:cubicBezTo>
                  <a:cubicBezTo>
                    <a:pt x="3009" y="1102"/>
                    <a:pt x="3199" y="785"/>
                    <a:pt x="3104" y="468"/>
                  </a:cubicBezTo>
                  <a:cubicBezTo>
                    <a:pt x="3052" y="180"/>
                    <a:pt x="2826" y="0"/>
                    <a:pt x="2571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66" name="Google Shape;166;p11"/>
            <p:cNvSpPr/>
            <p:nvPr/>
          </p:nvSpPr>
          <p:spPr>
            <a:xfrm>
              <a:off x="478518" y="155781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1"/>
                  </a:moveTo>
                  <a:cubicBezTo>
                    <a:pt x="2954" y="1"/>
                    <a:pt x="2934" y="2"/>
                    <a:pt x="2914" y="4"/>
                  </a:cubicBezTo>
                  <a:cubicBezTo>
                    <a:pt x="2122" y="67"/>
                    <a:pt x="1331" y="162"/>
                    <a:pt x="571" y="257"/>
                  </a:cubicBezTo>
                  <a:cubicBezTo>
                    <a:pt x="254" y="289"/>
                    <a:pt x="1" y="605"/>
                    <a:pt x="64" y="922"/>
                  </a:cubicBezTo>
                  <a:cubicBezTo>
                    <a:pt x="96" y="1207"/>
                    <a:pt x="349" y="1429"/>
                    <a:pt x="634" y="1429"/>
                  </a:cubicBezTo>
                  <a:lnTo>
                    <a:pt x="729" y="1429"/>
                  </a:lnTo>
                  <a:cubicBezTo>
                    <a:pt x="1457" y="1334"/>
                    <a:pt x="2249" y="1239"/>
                    <a:pt x="3009" y="1176"/>
                  </a:cubicBezTo>
                  <a:cubicBezTo>
                    <a:pt x="3357" y="1144"/>
                    <a:pt x="3579" y="859"/>
                    <a:pt x="3548" y="542"/>
                  </a:cubicBezTo>
                  <a:cubicBezTo>
                    <a:pt x="3518" y="216"/>
                    <a:pt x="3266" y="1"/>
                    <a:pt x="2974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67" name="Google Shape;167;p11"/>
            <p:cNvSpPr/>
            <p:nvPr/>
          </p:nvSpPr>
          <p:spPr>
            <a:xfrm>
              <a:off x="586193" y="1551263"/>
              <a:ext cx="147300" cy="32775"/>
            </a:xfrm>
            <a:custGeom>
              <a:avLst/>
              <a:gdLst/>
              <a:ahLst/>
              <a:cxnLst/>
              <a:rect l="l" t="t" r="r" b="b"/>
              <a:pathLst>
                <a:path w="5892" h="1311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7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7"/>
                    <a:pt x="286" y="1311"/>
                    <a:pt x="602" y="1311"/>
                  </a:cubicBezTo>
                  <a:lnTo>
                    <a:pt x="634" y="1311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2"/>
                    <a:pt x="5289" y="12"/>
                  </a:cubicBezTo>
                  <a:cubicBezTo>
                    <a:pt x="4886" y="4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</p:grpSp>
      <p:grpSp>
        <p:nvGrpSpPr>
          <p:cNvPr id="168" name="Google Shape;168;p11"/>
          <p:cNvGrpSpPr/>
          <p:nvPr/>
        </p:nvGrpSpPr>
        <p:grpSpPr>
          <a:xfrm flipH="1">
            <a:off x="8472451" y="2292579"/>
            <a:ext cx="671756" cy="335164"/>
            <a:chOff x="204593" y="1404788"/>
            <a:chExt cx="528900" cy="262400"/>
          </a:xfrm>
        </p:grpSpPr>
        <p:sp>
          <p:nvSpPr>
            <p:cNvPr id="169" name="Google Shape;169;p11"/>
            <p:cNvSpPr/>
            <p:nvPr/>
          </p:nvSpPr>
          <p:spPr>
            <a:xfrm>
              <a:off x="204593" y="1469713"/>
              <a:ext cx="88700" cy="51775"/>
            </a:xfrm>
            <a:custGeom>
              <a:avLst/>
              <a:gdLst/>
              <a:ahLst/>
              <a:cxnLst/>
              <a:rect l="l" t="t" r="r" b="b"/>
              <a:pathLst>
                <a:path w="3548" h="2071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8"/>
                    <a:pt x="1172" y="614"/>
                    <a:pt x="443" y="931"/>
                  </a:cubicBezTo>
                  <a:cubicBezTo>
                    <a:pt x="158" y="1058"/>
                    <a:pt x="0" y="1406"/>
                    <a:pt x="127" y="1691"/>
                  </a:cubicBezTo>
                  <a:cubicBezTo>
                    <a:pt x="222" y="1913"/>
                    <a:pt x="443" y="2071"/>
                    <a:pt x="665" y="2071"/>
                  </a:cubicBezTo>
                  <a:cubicBezTo>
                    <a:pt x="760" y="2071"/>
                    <a:pt x="855" y="2039"/>
                    <a:pt x="918" y="2008"/>
                  </a:cubicBezTo>
                  <a:cubicBezTo>
                    <a:pt x="1615" y="1691"/>
                    <a:pt x="2344" y="1406"/>
                    <a:pt x="3104" y="1153"/>
                  </a:cubicBezTo>
                  <a:cubicBezTo>
                    <a:pt x="3389" y="1026"/>
                    <a:pt x="3547" y="709"/>
                    <a:pt x="3452" y="393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70" name="Google Shape;170;p11"/>
            <p:cNvSpPr/>
            <p:nvPr/>
          </p:nvSpPr>
          <p:spPr>
            <a:xfrm>
              <a:off x="478518" y="141136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0"/>
                  </a:moveTo>
                  <a:cubicBezTo>
                    <a:pt x="2954" y="0"/>
                    <a:pt x="2934" y="1"/>
                    <a:pt x="2914" y="3"/>
                  </a:cubicBezTo>
                  <a:cubicBezTo>
                    <a:pt x="2122" y="66"/>
                    <a:pt x="1331" y="161"/>
                    <a:pt x="571" y="256"/>
                  </a:cubicBezTo>
                  <a:cubicBezTo>
                    <a:pt x="254" y="288"/>
                    <a:pt x="1" y="605"/>
                    <a:pt x="64" y="921"/>
                  </a:cubicBezTo>
                  <a:cubicBezTo>
                    <a:pt x="96" y="1238"/>
                    <a:pt x="349" y="1428"/>
                    <a:pt x="634" y="1428"/>
                  </a:cubicBezTo>
                  <a:lnTo>
                    <a:pt x="729" y="1428"/>
                  </a:lnTo>
                  <a:cubicBezTo>
                    <a:pt x="1457" y="1333"/>
                    <a:pt x="2249" y="1238"/>
                    <a:pt x="3009" y="1175"/>
                  </a:cubicBezTo>
                  <a:cubicBezTo>
                    <a:pt x="3357" y="1143"/>
                    <a:pt x="3579" y="858"/>
                    <a:pt x="3548" y="541"/>
                  </a:cubicBezTo>
                  <a:cubicBezTo>
                    <a:pt x="3518" y="215"/>
                    <a:pt x="3266" y="0"/>
                    <a:pt x="2974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71" name="Google Shape;171;p11"/>
            <p:cNvSpPr/>
            <p:nvPr/>
          </p:nvSpPr>
          <p:spPr>
            <a:xfrm>
              <a:off x="316218" y="1439313"/>
              <a:ext cx="79975" cy="41800"/>
            </a:xfrm>
            <a:custGeom>
              <a:avLst/>
              <a:gdLst/>
              <a:ahLst/>
              <a:cxnLst/>
              <a:rect l="l" t="t" r="r" b="b"/>
              <a:pathLst>
                <a:path w="3199" h="1672" extrusionOk="0">
                  <a:moveTo>
                    <a:pt x="2572" y="1"/>
                  </a:moveTo>
                  <a:cubicBezTo>
                    <a:pt x="2518" y="1"/>
                    <a:pt x="2463" y="8"/>
                    <a:pt x="2407" y="25"/>
                  </a:cubicBezTo>
                  <a:cubicBezTo>
                    <a:pt x="1774" y="152"/>
                    <a:pt x="1109" y="342"/>
                    <a:pt x="475" y="532"/>
                  </a:cubicBezTo>
                  <a:cubicBezTo>
                    <a:pt x="159" y="627"/>
                    <a:pt x="0" y="944"/>
                    <a:pt x="95" y="1260"/>
                  </a:cubicBezTo>
                  <a:cubicBezTo>
                    <a:pt x="159" y="1514"/>
                    <a:pt x="412" y="1672"/>
                    <a:pt x="665" y="1672"/>
                  </a:cubicBezTo>
                  <a:lnTo>
                    <a:pt x="824" y="1672"/>
                  </a:lnTo>
                  <a:cubicBezTo>
                    <a:pt x="1426" y="1482"/>
                    <a:pt x="2059" y="1324"/>
                    <a:pt x="2692" y="1165"/>
                  </a:cubicBezTo>
                  <a:cubicBezTo>
                    <a:pt x="3009" y="1102"/>
                    <a:pt x="3199" y="753"/>
                    <a:pt x="3104" y="437"/>
                  </a:cubicBezTo>
                  <a:cubicBezTo>
                    <a:pt x="3052" y="176"/>
                    <a:pt x="2827" y="1"/>
                    <a:pt x="2572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72" name="Google Shape;172;p11"/>
            <p:cNvSpPr/>
            <p:nvPr/>
          </p:nvSpPr>
          <p:spPr>
            <a:xfrm>
              <a:off x="586193" y="1404788"/>
              <a:ext cx="147300" cy="32000"/>
            </a:xfrm>
            <a:custGeom>
              <a:avLst/>
              <a:gdLst/>
              <a:ahLst/>
              <a:cxnLst/>
              <a:rect l="l" t="t" r="r" b="b"/>
              <a:pathLst>
                <a:path w="5892" h="1280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8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8"/>
                    <a:pt x="286" y="1279"/>
                    <a:pt x="602" y="1279"/>
                  </a:cubicBezTo>
                  <a:lnTo>
                    <a:pt x="634" y="1279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3"/>
                    <a:pt x="5289" y="13"/>
                  </a:cubicBezTo>
                  <a:cubicBezTo>
                    <a:pt x="4886" y="5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73" name="Google Shape;173;p11"/>
            <p:cNvSpPr/>
            <p:nvPr/>
          </p:nvSpPr>
          <p:spPr>
            <a:xfrm>
              <a:off x="204593" y="1616188"/>
              <a:ext cx="88700" cy="51000"/>
            </a:xfrm>
            <a:custGeom>
              <a:avLst/>
              <a:gdLst/>
              <a:ahLst/>
              <a:cxnLst/>
              <a:rect l="l" t="t" r="r" b="b"/>
              <a:pathLst>
                <a:path w="3548" h="2040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7"/>
                    <a:pt x="1172" y="614"/>
                    <a:pt x="443" y="931"/>
                  </a:cubicBezTo>
                  <a:cubicBezTo>
                    <a:pt x="158" y="1057"/>
                    <a:pt x="0" y="1406"/>
                    <a:pt x="127" y="1691"/>
                  </a:cubicBezTo>
                  <a:cubicBezTo>
                    <a:pt x="222" y="1912"/>
                    <a:pt x="443" y="2039"/>
                    <a:pt x="665" y="2039"/>
                  </a:cubicBezTo>
                  <a:cubicBezTo>
                    <a:pt x="760" y="2039"/>
                    <a:pt x="855" y="2039"/>
                    <a:pt x="918" y="2007"/>
                  </a:cubicBezTo>
                  <a:cubicBezTo>
                    <a:pt x="1615" y="1691"/>
                    <a:pt x="2375" y="1406"/>
                    <a:pt x="3104" y="1152"/>
                  </a:cubicBezTo>
                  <a:cubicBezTo>
                    <a:pt x="3389" y="1026"/>
                    <a:pt x="3547" y="709"/>
                    <a:pt x="3452" y="392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74" name="Google Shape;174;p11"/>
            <p:cNvSpPr/>
            <p:nvPr/>
          </p:nvSpPr>
          <p:spPr>
            <a:xfrm>
              <a:off x="316218" y="1585788"/>
              <a:ext cx="79975" cy="42600"/>
            </a:xfrm>
            <a:custGeom>
              <a:avLst/>
              <a:gdLst/>
              <a:ahLst/>
              <a:cxnLst/>
              <a:rect l="l" t="t" r="r" b="b"/>
              <a:pathLst>
                <a:path w="3199" h="1704" extrusionOk="0">
                  <a:moveTo>
                    <a:pt x="2571" y="0"/>
                  </a:moveTo>
                  <a:cubicBezTo>
                    <a:pt x="2517" y="0"/>
                    <a:pt x="2462" y="8"/>
                    <a:pt x="2407" y="25"/>
                  </a:cubicBezTo>
                  <a:cubicBezTo>
                    <a:pt x="1742" y="183"/>
                    <a:pt x="1109" y="342"/>
                    <a:pt x="475" y="532"/>
                  </a:cubicBezTo>
                  <a:cubicBezTo>
                    <a:pt x="190" y="627"/>
                    <a:pt x="0" y="943"/>
                    <a:pt x="95" y="1260"/>
                  </a:cubicBezTo>
                  <a:cubicBezTo>
                    <a:pt x="159" y="1513"/>
                    <a:pt x="412" y="1703"/>
                    <a:pt x="665" y="1703"/>
                  </a:cubicBezTo>
                  <a:cubicBezTo>
                    <a:pt x="697" y="1703"/>
                    <a:pt x="760" y="1672"/>
                    <a:pt x="824" y="1672"/>
                  </a:cubicBezTo>
                  <a:cubicBezTo>
                    <a:pt x="1426" y="1482"/>
                    <a:pt x="2059" y="1323"/>
                    <a:pt x="2692" y="1165"/>
                  </a:cubicBezTo>
                  <a:cubicBezTo>
                    <a:pt x="3009" y="1102"/>
                    <a:pt x="3199" y="785"/>
                    <a:pt x="3104" y="468"/>
                  </a:cubicBezTo>
                  <a:cubicBezTo>
                    <a:pt x="3052" y="180"/>
                    <a:pt x="2826" y="0"/>
                    <a:pt x="2571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75" name="Google Shape;175;p11"/>
            <p:cNvSpPr/>
            <p:nvPr/>
          </p:nvSpPr>
          <p:spPr>
            <a:xfrm>
              <a:off x="478518" y="155781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1"/>
                  </a:moveTo>
                  <a:cubicBezTo>
                    <a:pt x="2954" y="1"/>
                    <a:pt x="2934" y="2"/>
                    <a:pt x="2914" y="4"/>
                  </a:cubicBezTo>
                  <a:cubicBezTo>
                    <a:pt x="2122" y="67"/>
                    <a:pt x="1331" y="162"/>
                    <a:pt x="571" y="257"/>
                  </a:cubicBezTo>
                  <a:cubicBezTo>
                    <a:pt x="254" y="289"/>
                    <a:pt x="1" y="605"/>
                    <a:pt x="64" y="922"/>
                  </a:cubicBezTo>
                  <a:cubicBezTo>
                    <a:pt x="96" y="1207"/>
                    <a:pt x="349" y="1429"/>
                    <a:pt x="634" y="1429"/>
                  </a:cubicBezTo>
                  <a:lnTo>
                    <a:pt x="729" y="1429"/>
                  </a:lnTo>
                  <a:cubicBezTo>
                    <a:pt x="1457" y="1334"/>
                    <a:pt x="2249" y="1239"/>
                    <a:pt x="3009" y="1176"/>
                  </a:cubicBezTo>
                  <a:cubicBezTo>
                    <a:pt x="3357" y="1144"/>
                    <a:pt x="3579" y="859"/>
                    <a:pt x="3548" y="542"/>
                  </a:cubicBezTo>
                  <a:cubicBezTo>
                    <a:pt x="3518" y="216"/>
                    <a:pt x="3266" y="1"/>
                    <a:pt x="2974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76" name="Google Shape;176;p11"/>
            <p:cNvSpPr/>
            <p:nvPr/>
          </p:nvSpPr>
          <p:spPr>
            <a:xfrm>
              <a:off x="586193" y="1551263"/>
              <a:ext cx="147300" cy="32775"/>
            </a:xfrm>
            <a:custGeom>
              <a:avLst/>
              <a:gdLst/>
              <a:ahLst/>
              <a:cxnLst/>
              <a:rect l="l" t="t" r="r" b="b"/>
              <a:pathLst>
                <a:path w="5892" h="1311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7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7"/>
                    <a:pt x="286" y="1311"/>
                    <a:pt x="602" y="1311"/>
                  </a:cubicBezTo>
                  <a:lnTo>
                    <a:pt x="634" y="1311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2"/>
                    <a:pt x="5289" y="12"/>
                  </a:cubicBezTo>
                  <a:cubicBezTo>
                    <a:pt x="4886" y="4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CUSTOM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oogle Shape;179;p13"/>
          <p:cNvGrpSpPr/>
          <p:nvPr/>
        </p:nvGrpSpPr>
        <p:grpSpPr>
          <a:xfrm>
            <a:off x="-75163" y="677206"/>
            <a:ext cx="675564" cy="335164"/>
            <a:chOff x="204593" y="1404788"/>
            <a:chExt cx="528900" cy="262400"/>
          </a:xfrm>
        </p:grpSpPr>
        <p:sp>
          <p:nvSpPr>
            <p:cNvPr id="180" name="Google Shape;180;p13"/>
            <p:cNvSpPr/>
            <p:nvPr/>
          </p:nvSpPr>
          <p:spPr>
            <a:xfrm>
              <a:off x="204593" y="1469713"/>
              <a:ext cx="88700" cy="51775"/>
            </a:xfrm>
            <a:custGeom>
              <a:avLst/>
              <a:gdLst/>
              <a:ahLst/>
              <a:cxnLst/>
              <a:rect l="l" t="t" r="r" b="b"/>
              <a:pathLst>
                <a:path w="3548" h="2071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8"/>
                    <a:pt x="1172" y="614"/>
                    <a:pt x="443" y="931"/>
                  </a:cubicBezTo>
                  <a:cubicBezTo>
                    <a:pt x="158" y="1058"/>
                    <a:pt x="0" y="1406"/>
                    <a:pt x="127" y="1691"/>
                  </a:cubicBezTo>
                  <a:cubicBezTo>
                    <a:pt x="222" y="1913"/>
                    <a:pt x="443" y="2071"/>
                    <a:pt x="665" y="2071"/>
                  </a:cubicBezTo>
                  <a:cubicBezTo>
                    <a:pt x="760" y="2071"/>
                    <a:pt x="855" y="2039"/>
                    <a:pt x="918" y="2008"/>
                  </a:cubicBezTo>
                  <a:cubicBezTo>
                    <a:pt x="1615" y="1691"/>
                    <a:pt x="2344" y="1406"/>
                    <a:pt x="3104" y="1153"/>
                  </a:cubicBezTo>
                  <a:cubicBezTo>
                    <a:pt x="3389" y="1026"/>
                    <a:pt x="3547" y="709"/>
                    <a:pt x="3452" y="393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81" name="Google Shape;181;p13"/>
            <p:cNvSpPr/>
            <p:nvPr/>
          </p:nvSpPr>
          <p:spPr>
            <a:xfrm>
              <a:off x="478518" y="141136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0"/>
                  </a:moveTo>
                  <a:cubicBezTo>
                    <a:pt x="2954" y="0"/>
                    <a:pt x="2934" y="1"/>
                    <a:pt x="2914" y="3"/>
                  </a:cubicBezTo>
                  <a:cubicBezTo>
                    <a:pt x="2122" y="66"/>
                    <a:pt x="1331" y="161"/>
                    <a:pt x="571" y="256"/>
                  </a:cubicBezTo>
                  <a:cubicBezTo>
                    <a:pt x="254" y="288"/>
                    <a:pt x="1" y="605"/>
                    <a:pt x="64" y="921"/>
                  </a:cubicBezTo>
                  <a:cubicBezTo>
                    <a:pt x="96" y="1238"/>
                    <a:pt x="349" y="1428"/>
                    <a:pt x="634" y="1428"/>
                  </a:cubicBezTo>
                  <a:lnTo>
                    <a:pt x="729" y="1428"/>
                  </a:lnTo>
                  <a:cubicBezTo>
                    <a:pt x="1457" y="1333"/>
                    <a:pt x="2249" y="1238"/>
                    <a:pt x="3009" y="1175"/>
                  </a:cubicBezTo>
                  <a:cubicBezTo>
                    <a:pt x="3357" y="1143"/>
                    <a:pt x="3579" y="858"/>
                    <a:pt x="3548" y="541"/>
                  </a:cubicBezTo>
                  <a:cubicBezTo>
                    <a:pt x="3518" y="215"/>
                    <a:pt x="3266" y="0"/>
                    <a:pt x="2974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82" name="Google Shape;182;p13"/>
            <p:cNvSpPr/>
            <p:nvPr/>
          </p:nvSpPr>
          <p:spPr>
            <a:xfrm>
              <a:off x="316218" y="1439313"/>
              <a:ext cx="79975" cy="41800"/>
            </a:xfrm>
            <a:custGeom>
              <a:avLst/>
              <a:gdLst/>
              <a:ahLst/>
              <a:cxnLst/>
              <a:rect l="l" t="t" r="r" b="b"/>
              <a:pathLst>
                <a:path w="3199" h="1672" extrusionOk="0">
                  <a:moveTo>
                    <a:pt x="2572" y="1"/>
                  </a:moveTo>
                  <a:cubicBezTo>
                    <a:pt x="2518" y="1"/>
                    <a:pt x="2463" y="8"/>
                    <a:pt x="2407" y="25"/>
                  </a:cubicBezTo>
                  <a:cubicBezTo>
                    <a:pt x="1774" y="152"/>
                    <a:pt x="1109" y="342"/>
                    <a:pt x="475" y="532"/>
                  </a:cubicBezTo>
                  <a:cubicBezTo>
                    <a:pt x="159" y="627"/>
                    <a:pt x="0" y="944"/>
                    <a:pt x="95" y="1260"/>
                  </a:cubicBezTo>
                  <a:cubicBezTo>
                    <a:pt x="159" y="1514"/>
                    <a:pt x="412" y="1672"/>
                    <a:pt x="665" y="1672"/>
                  </a:cubicBezTo>
                  <a:lnTo>
                    <a:pt x="824" y="1672"/>
                  </a:lnTo>
                  <a:cubicBezTo>
                    <a:pt x="1426" y="1482"/>
                    <a:pt x="2059" y="1324"/>
                    <a:pt x="2692" y="1165"/>
                  </a:cubicBezTo>
                  <a:cubicBezTo>
                    <a:pt x="3009" y="1102"/>
                    <a:pt x="3199" y="753"/>
                    <a:pt x="3104" y="437"/>
                  </a:cubicBezTo>
                  <a:cubicBezTo>
                    <a:pt x="3052" y="176"/>
                    <a:pt x="2827" y="1"/>
                    <a:pt x="2572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83" name="Google Shape;183;p13"/>
            <p:cNvSpPr/>
            <p:nvPr/>
          </p:nvSpPr>
          <p:spPr>
            <a:xfrm>
              <a:off x="586193" y="1404788"/>
              <a:ext cx="147300" cy="32000"/>
            </a:xfrm>
            <a:custGeom>
              <a:avLst/>
              <a:gdLst/>
              <a:ahLst/>
              <a:cxnLst/>
              <a:rect l="l" t="t" r="r" b="b"/>
              <a:pathLst>
                <a:path w="5892" h="1280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8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8"/>
                    <a:pt x="286" y="1279"/>
                    <a:pt x="602" y="1279"/>
                  </a:cubicBezTo>
                  <a:lnTo>
                    <a:pt x="634" y="1279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3"/>
                    <a:pt x="5289" y="13"/>
                  </a:cubicBezTo>
                  <a:cubicBezTo>
                    <a:pt x="4886" y="5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84" name="Google Shape;184;p13"/>
            <p:cNvSpPr/>
            <p:nvPr/>
          </p:nvSpPr>
          <p:spPr>
            <a:xfrm>
              <a:off x="204593" y="1616188"/>
              <a:ext cx="88700" cy="51000"/>
            </a:xfrm>
            <a:custGeom>
              <a:avLst/>
              <a:gdLst/>
              <a:ahLst/>
              <a:cxnLst/>
              <a:rect l="l" t="t" r="r" b="b"/>
              <a:pathLst>
                <a:path w="3548" h="2040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7"/>
                    <a:pt x="1172" y="614"/>
                    <a:pt x="443" y="931"/>
                  </a:cubicBezTo>
                  <a:cubicBezTo>
                    <a:pt x="158" y="1057"/>
                    <a:pt x="0" y="1406"/>
                    <a:pt x="127" y="1691"/>
                  </a:cubicBezTo>
                  <a:cubicBezTo>
                    <a:pt x="222" y="1912"/>
                    <a:pt x="443" y="2039"/>
                    <a:pt x="665" y="2039"/>
                  </a:cubicBezTo>
                  <a:cubicBezTo>
                    <a:pt x="760" y="2039"/>
                    <a:pt x="855" y="2039"/>
                    <a:pt x="918" y="2007"/>
                  </a:cubicBezTo>
                  <a:cubicBezTo>
                    <a:pt x="1615" y="1691"/>
                    <a:pt x="2375" y="1406"/>
                    <a:pt x="3104" y="1152"/>
                  </a:cubicBezTo>
                  <a:cubicBezTo>
                    <a:pt x="3389" y="1026"/>
                    <a:pt x="3547" y="709"/>
                    <a:pt x="3452" y="392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85" name="Google Shape;185;p13"/>
            <p:cNvSpPr/>
            <p:nvPr/>
          </p:nvSpPr>
          <p:spPr>
            <a:xfrm>
              <a:off x="316218" y="1585788"/>
              <a:ext cx="79975" cy="42600"/>
            </a:xfrm>
            <a:custGeom>
              <a:avLst/>
              <a:gdLst/>
              <a:ahLst/>
              <a:cxnLst/>
              <a:rect l="l" t="t" r="r" b="b"/>
              <a:pathLst>
                <a:path w="3199" h="1704" extrusionOk="0">
                  <a:moveTo>
                    <a:pt x="2571" y="0"/>
                  </a:moveTo>
                  <a:cubicBezTo>
                    <a:pt x="2517" y="0"/>
                    <a:pt x="2462" y="8"/>
                    <a:pt x="2407" y="25"/>
                  </a:cubicBezTo>
                  <a:cubicBezTo>
                    <a:pt x="1742" y="183"/>
                    <a:pt x="1109" y="342"/>
                    <a:pt x="475" y="532"/>
                  </a:cubicBezTo>
                  <a:cubicBezTo>
                    <a:pt x="190" y="627"/>
                    <a:pt x="0" y="943"/>
                    <a:pt x="95" y="1260"/>
                  </a:cubicBezTo>
                  <a:cubicBezTo>
                    <a:pt x="159" y="1513"/>
                    <a:pt x="412" y="1703"/>
                    <a:pt x="665" y="1703"/>
                  </a:cubicBezTo>
                  <a:cubicBezTo>
                    <a:pt x="697" y="1703"/>
                    <a:pt x="760" y="1672"/>
                    <a:pt x="824" y="1672"/>
                  </a:cubicBezTo>
                  <a:cubicBezTo>
                    <a:pt x="1426" y="1482"/>
                    <a:pt x="2059" y="1323"/>
                    <a:pt x="2692" y="1165"/>
                  </a:cubicBezTo>
                  <a:cubicBezTo>
                    <a:pt x="3009" y="1102"/>
                    <a:pt x="3199" y="785"/>
                    <a:pt x="3104" y="468"/>
                  </a:cubicBezTo>
                  <a:cubicBezTo>
                    <a:pt x="3052" y="180"/>
                    <a:pt x="2826" y="0"/>
                    <a:pt x="2571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86" name="Google Shape;186;p13"/>
            <p:cNvSpPr/>
            <p:nvPr/>
          </p:nvSpPr>
          <p:spPr>
            <a:xfrm>
              <a:off x="478518" y="155781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1"/>
                  </a:moveTo>
                  <a:cubicBezTo>
                    <a:pt x="2954" y="1"/>
                    <a:pt x="2934" y="2"/>
                    <a:pt x="2914" y="4"/>
                  </a:cubicBezTo>
                  <a:cubicBezTo>
                    <a:pt x="2122" y="67"/>
                    <a:pt x="1331" y="162"/>
                    <a:pt x="571" y="257"/>
                  </a:cubicBezTo>
                  <a:cubicBezTo>
                    <a:pt x="254" y="289"/>
                    <a:pt x="1" y="605"/>
                    <a:pt x="64" y="922"/>
                  </a:cubicBezTo>
                  <a:cubicBezTo>
                    <a:pt x="96" y="1207"/>
                    <a:pt x="349" y="1429"/>
                    <a:pt x="634" y="1429"/>
                  </a:cubicBezTo>
                  <a:lnTo>
                    <a:pt x="729" y="1429"/>
                  </a:lnTo>
                  <a:cubicBezTo>
                    <a:pt x="1457" y="1334"/>
                    <a:pt x="2249" y="1239"/>
                    <a:pt x="3009" y="1176"/>
                  </a:cubicBezTo>
                  <a:cubicBezTo>
                    <a:pt x="3357" y="1144"/>
                    <a:pt x="3579" y="859"/>
                    <a:pt x="3548" y="542"/>
                  </a:cubicBezTo>
                  <a:cubicBezTo>
                    <a:pt x="3518" y="216"/>
                    <a:pt x="3266" y="1"/>
                    <a:pt x="297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87" name="Google Shape;187;p13"/>
            <p:cNvSpPr/>
            <p:nvPr/>
          </p:nvSpPr>
          <p:spPr>
            <a:xfrm>
              <a:off x="586193" y="1551263"/>
              <a:ext cx="147300" cy="32775"/>
            </a:xfrm>
            <a:custGeom>
              <a:avLst/>
              <a:gdLst/>
              <a:ahLst/>
              <a:cxnLst/>
              <a:rect l="l" t="t" r="r" b="b"/>
              <a:pathLst>
                <a:path w="5892" h="1311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7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7"/>
                    <a:pt x="286" y="1311"/>
                    <a:pt x="602" y="1311"/>
                  </a:cubicBezTo>
                  <a:lnTo>
                    <a:pt x="634" y="1311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2"/>
                    <a:pt x="5289" y="12"/>
                  </a:cubicBezTo>
                  <a:cubicBezTo>
                    <a:pt x="4886" y="4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</p:grpSp>
      <p:sp>
        <p:nvSpPr>
          <p:cNvPr id="188" name="Google Shape;188;p13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6143100" cy="4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89" name="Google Shape;189;p13"/>
          <p:cNvSpPr txBox="1">
            <a:spLocks noGrp="1"/>
          </p:cNvSpPr>
          <p:nvPr>
            <p:ph type="subTitle" idx="1"/>
          </p:nvPr>
        </p:nvSpPr>
        <p:spPr>
          <a:xfrm>
            <a:off x="806163" y="3352150"/>
            <a:ext cx="23280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13"/>
          <p:cNvSpPr txBox="1">
            <a:spLocks noGrp="1"/>
          </p:cNvSpPr>
          <p:nvPr>
            <p:ph type="subTitle" idx="2"/>
          </p:nvPr>
        </p:nvSpPr>
        <p:spPr>
          <a:xfrm>
            <a:off x="806150" y="3025825"/>
            <a:ext cx="23280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 b="1"/>
            </a:lvl9pPr>
          </a:lstStyle>
          <a:p>
            <a:endParaRPr/>
          </a:p>
        </p:txBody>
      </p:sp>
      <p:sp>
        <p:nvSpPr>
          <p:cNvPr id="191" name="Google Shape;191;p13"/>
          <p:cNvSpPr txBox="1">
            <a:spLocks noGrp="1"/>
          </p:cNvSpPr>
          <p:nvPr>
            <p:ph type="subTitle" idx="3"/>
          </p:nvPr>
        </p:nvSpPr>
        <p:spPr>
          <a:xfrm>
            <a:off x="6004026" y="3352150"/>
            <a:ext cx="23280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13"/>
          <p:cNvSpPr txBox="1">
            <a:spLocks noGrp="1"/>
          </p:cNvSpPr>
          <p:nvPr>
            <p:ph type="subTitle" idx="4"/>
          </p:nvPr>
        </p:nvSpPr>
        <p:spPr>
          <a:xfrm>
            <a:off x="6004013" y="3025825"/>
            <a:ext cx="23280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1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" name="Google Shape;194;p14"/>
          <p:cNvGrpSpPr/>
          <p:nvPr/>
        </p:nvGrpSpPr>
        <p:grpSpPr>
          <a:xfrm>
            <a:off x="-75163" y="677206"/>
            <a:ext cx="675564" cy="335164"/>
            <a:chOff x="204593" y="1404788"/>
            <a:chExt cx="528900" cy="262400"/>
          </a:xfrm>
        </p:grpSpPr>
        <p:sp>
          <p:nvSpPr>
            <p:cNvPr id="195" name="Google Shape;195;p14"/>
            <p:cNvSpPr/>
            <p:nvPr/>
          </p:nvSpPr>
          <p:spPr>
            <a:xfrm>
              <a:off x="204593" y="1469713"/>
              <a:ext cx="88700" cy="51775"/>
            </a:xfrm>
            <a:custGeom>
              <a:avLst/>
              <a:gdLst/>
              <a:ahLst/>
              <a:cxnLst/>
              <a:rect l="l" t="t" r="r" b="b"/>
              <a:pathLst>
                <a:path w="3548" h="2071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8"/>
                    <a:pt x="1172" y="614"/>
                    <a:pt x="443" y="931"/>
                  </a:cubicBezTo>
                  <a:cubicBezTo>
                    <a:pt x="158" y="1058"/>
                    <a:pt x="0" y="1406"/>
                    <a:pt x="127" y="1691"/>
                  </a:cubicBezTo>
                  <a:cubicBezTo>
                    <a:pt x="222" y="1913"/>
                    <a:pt x="443" y="2071"/>
                    <a:pt x="665" y="2071"/>
                  </a:cubicBezTo>
                  <a:cubicBezTo>
                    <a:pt x="760" y="2071"/>
                    <a:pt x="855" y="2039"/>
                    <a:pt x="918" y="2008"/>
                  </a:cubicBezTo>
                  <a:cubicBezTo>
                    <a:pt x="1615" y="1691"/>
                    <a:pt x="2344" y="1406"/>
                    <a:pt x="3104" y="1153"/>
                  </a:cubicBezTo>
                  <a:cubicBezTo>
                    <a:pt x="3389" y="1026"/>
                    <a:pt x="3547" y="709"/>
                    <a:pt x="3452" y="393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96" name="Google Shape;196;p14"/>
            <p:cNvSpPr/>
            <p:nvPr/>
          </p:nvSpPr>
          <p:spPr>
            <a:xfrm>
              <a:off x="478518" y="141136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0"/>
                  </a:moveTo>
                  <a:cubicBezTo>
                    <a:pt x="2954" y="0"/>
                    <a:pt x="2934" y="1"/>
                    <a:pt x="2914" y="3"/>
                  </a:cubicBezTo>
                  <a:cubicBezTo>
                    <a:pt x="2122" y="66"/>
                    <a:pt x="1331" y="161"/>
                    <a:pt x="571" y="256"/>
                  </a:cubicBezTo>
                  <a:cubicBezTo>
                    <a:pt x="254" y="288"/>
                    <a:pt x="1" y="605"/>
                    <a:pt x="64" y="921"/>
                  </a:cubicBezTo>
                  <a:cubicBezTo>
                    <a:pt x="96" y="1238"/>
                    <a:pt x="349" y="1428"/>
                    <a:pt x="634" y="1428"/>
                  </a:cubicBezTo>
                  <a:lnTo>
                    <a:pt x="729" y="1428"/>
                  </a:lnTo>
                  <a:cubicBezTo>
                    <a:pt x="1457" y="1333"/>
                    <a:pt x="2249" y="1238"/>
                    <a:pt x="3009" y="1175"/>
                  </a:cubicBezTo>
                  <a:cubicBezTo>
                    <a:pt x="3357" y="1143"/>
                    <a:pt x="3579" y="858"/>
                    <a:pt x="3548" y="541"/>
                  </a:cubicBezTo>
                  <a:cubicBezTo>
                    <a:pt x="3518" y="215"/>
                    <a:pt x="3266" y="0"/>
                    <a:pt x="2974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97" name="Google Shape;197;p14"/>
            <p:cNvSpPr/>
            <p:nvPr/>
          </p:nvSpPr>
          <p:spPr>
            <a:xfrm>
              <a:off x="316218" y="1439313"/>
              <a:ext cx="79975" cy="41800"/>
            </a:xfrm>
            <a:custGeom>
              <a:avLst/>
              <a:gdLst/>
              <a:ahLst/>
              <a:cxnLst/>
              <a:rect l="l" t="t" r="r" b="b"/>
              <a:pathLst>
                <a:path w="3199" h="1672" extrusionOk="0">
                  <a:moveTo>
                    <a:pt x="2572" y="1"/>
                  </a:moveTo>
                  <a:cubicBezTo>
                    <a:pt x="2518" y="1"/>
                    <a:pt x="2463" y="8"/>
                    <a:pt x="2407" y="25"/>
                  </a:cubicBezTo>
                  <a:cubicBezTo>
                    <a:pt x="1774" y="152"/>
                    <a:pt x="1109" y="342"/>
                    <a:pt x="475" y="532"/>
                  </a:cubicBezTo>
                  <a:cubicBezTo>
                    <a:pt x="159" y="627"/>
                    <a:pt x="0" y="944"/>
                    <a:pt x="95" y="1260"/>
                  </a:cubicBezTo>
                  <a:cubicBezTo>
                    <a:pt x="159" y="1514"/>
                    <a:pt x="412" y="1672"/>
                    <a:pt x="665" y="1672"/>
                  </a:cubicBezTo>
                  <a:lnTo>
                    <a:pt x="824" y="1672"/>
                  </a:lnTo>
                  <a:cubicBezTo>
                    <a:pt x="1426" y="1482"/>
                    <a:pt x="2059" y="1324"/>
                    <a:pt x="2692" y="1165"/>
                  </a:cubicBezTo>
                  <a:cubicBezTo>
                    <a:pt x="3009" y="1102"/>
                    <a:pt x="3199" y="753"/>
                    <a:pt x="3104" y="437"/>
                  </a:cubicBezTo>
                  <a:cubicBezTo>
                    <a:pt x="3052" y="176"/>
                    <a:pt x="2827" y="1"/>
                    <a:pt x="2572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98" name="Google Shape;198;p14"/>
            <p:cNvSpPr/>
            <p:nvPr/>
          </p:nvSpPr>
          <p:spPr>
            <a:xfrm>
              <a:off x="586193" y="1404788"/>
              <a:ext cx="147300" cy="32000"/>
            </a:xfrm>
            <a:custGeom>
              <a:avLst/>
              <a:gdLst/>
              <a:ahLst/>
              <a:cxnLst/>
              <a:rect l="l" t="t" r="r" b="b"/>
              <a:pathLst>
                <a:path w="5892" h="1280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8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8"/>
                    <a:pt x="286" y="1279"/>
                    <a:pt x="602" y="1279"/>
                  </a:cubicBezTo>
                  <a:lnTo>
                    <a:pt x="634" y="1279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3"/>
                    <a:pt x="5289" y="13"/>
                  </a:cubicBezTo>
                  <a:cubicBezTo>
                    <a:pt x="4886" y="5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199" name="Google Shape;199;p14"/>
            <p:cNvSpPr/>
            <p:nvPr/>
          </p:nvSpPr>
          <p:spPr>
            <a:xfrm>
              <a:off x="204593" y="1616188"/>
              <a:ext cx="88700" cy="51000"/>
            </a:xfrm>
            <a:custGeom>
              <a:avLst/>
              <a:gdLst/>
              <a:ahLst/>
              <a:cxnLst/>
              <a:rect l="l" t="t" r="r" b="b"/>
              <a:pathLst>
                <a:path w="3548" h="2040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7"/>
                    <a:pt x="1172" y="614"/>
                    <a:pt x="443" y="931"/>
                  </a:cubicBezTo>
                  <a:cubicBezTo>
                    <a:pt x="158" y="1057"/>
                    <a:pt x="0" y="1406"/>
                    <a:pt x="127" y="1691"/>
                  </a:cubicBezTo>
                  <a:cubicBezTo>
                    <a:pt x="222" y="1912"/>
                    <a:pt x="443" y="2039"/>
                    <a:pt x="665" y="2039"/>
                  </a:cubicBezTo>
                  <a:cubicBezTo>
                    <a:pt x="760" y="2039"/>
                    <a:pt x="855" y="2039"/>
                    <a:pt x="918" y="2007"/>
                  </a:cubicBezTo>
                  <a:cubicBezTo>
                    <a:pt x="1615" y="1691"/>
                    <a:pt x="2375" y="1406"/>
                    <a:pt x="3104" y="1152"/>
                  </a:cubicBezTo>
                  <a:cubicBezTo>
                    <a:pt x="3389" y="1026"/>
                    <a:pt x="3547" y="709"/>
                    <a:pt x="3452" y="392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00" name="Google Shape;200;p14"/>
            <p:cNvSpPr/>
            <p:nvPr/>
          </p:nvSpPr>
          <p:spPr>
            <a:xfrm>
              <a:off x="316218" y="1585788"/>
              <a:ext cx="79975" cy="42600"/>
            </a:xfrm>
            <a:custGeom>
              <a:avLst/>
              <a:gdLst/>
              <a:ahLst/>
              <a:cxnLst/>
              <a:rect l="l" t="t" r="r" b="b"/>
              <a:pathLst>
                <a:path w="3199" h="1704" extrusionOk="0">
                  <a:moveTo>
                    <a:pt x="2571" y="0"/>
                  </a:moveTo>
                  <a:cubicBezTo>
                    <a:pt x="2517" y="0"/>
                    <a:pt x="2462" y="8"/>
                    <a:pt x="2407" y="25"/>
                  </a:cubicBezTo>
                  <a:cubicBezTo>
                    <a:pt x="1742" y="183"/>
                    <a:pt x="1109" y="342"/>
                    <a:pt x="475" y="532"/>
                  </a:cubicBezTo>
                  <a:cubicBezTo>
                    <a:pt x="190" y="627"/>
                    <a:pt x="0" y="943"/>
                    <a:pt x="95" y="1260"/>
                  </a:cubicBezTo>
                  <a:cubicBezTo>
                    <a:pt x="159" y="1513"/>
                    <a:pt x="412" y="1703"/>
                    <a:pt x="665" y="1703"/>
                  </a:cubicBezTo>
                  <a:cubicBezTo>
                    <a:pt x="697" y="1703"/>
                    <a:pt x="760" y="1672"/>
                    <a:pt x="824" y="1672"/>
                  </a:cubicBezTo>
                  <a:cubicBezTo>
                    <a:pt x="1426" y="1482"/>
                    <a:pt x="2059" y="1323"/>
                    <a:pt x="2692" y="1165"/>
                  </a:cubicBezTo>
                  <a:cubicBezTo>
                    <a:pt x="3009" y="1102"/>
                    <a:pt x="3199" y="785"/>
                    <a:pt x="3104" y="468"/>
                  </a:cubicBezTo>
                  <a:cubicBezTo>
                    <a:pt x="3052" y="180"/>
                    <a:pt x="2826" y="0"/>
                    <a:pt x="2571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01" name="Google Shape;201;p14"/>
            <p:cNvSpPr/>
            <p:nvPr/>
          </p:nvSpPr>
          <p:spPr>
            <a:xfrm>
              <a:off x="478518" y="155781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1"/>
                  </a:moveTo>
                  <a:cubicBezTo>
                    <a:pt x="2954" y="1"/>
                    <a:pt x="2934" y="2"/>
                    <a:pt x="2914" y="4"/>
                  </a:cubicBezTo>
                  <a:cubicBezTo>
                    <a:pt x="2122" y="67"/>
                    <a:pt x="1331" y="162"/>
                    <a:pt x="571" y="257"/>
                  </a:cubicBezTo>
                  <a:cubicBezTo>
                    <a:pt x="254" y="289"/>
                    <a:pt x="1" y="605"/>
                    <a:pt x="64" y="922"/>
                  </a:cubicBezTo>
                  <a:cubicBezTo>
                    <a:pt x="96" y="1207"/>
                    <a:pt x="349" y="1429"/>
                    <a:pt x="634" y="1429"/>
                  </a:cubicBezTo>
                  <a:lnTo>
                    <a:pt x="729" y="1429"/>
                  </a:lnTo>
                  <a:cubicBezTo>
                    <a:pt x="1457" y="1334"/>
                    <a:pt x="2249" y="1239"/>
                    <a:pt x="3009" y="1176"/>
                  </a:cubicBezTo>
                  <a:cubicBezTo>
                    <a:pt x="3357" y="1144"/>
                    <a:pt x="3579" y="859"/>
                    <a:pt x="3548" y="542"/>
                  </a:cubicBezTo>
                  <a:cubicBezTo>
                    <a:pt x="3518" y="216"/>
                    <a:pt x="3266" y="1"/>
                    <a:pt x="297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02" name="Google Shape;202;p14"/>
            <p:cNvSpPr/>
            <p:nvPr/>
          </p:nvSpPr>
          <p:spPr>
            <a:xfrm>
              <a:off x="586193" y="1551263"/>
              <a:ext cx="147300" cy="32775"/>
            </a:xfrm>
            <a:custGeom>
              <a:avLst/>
              <a:gdLst/>
              <a:ahLst/>
              <a:cxnLst/>
              <a:rect l="l" t="t" r="r" b="b"/>
              <a:pathLst>
                <a:path w="5892" h="1311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7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7"/>
                    <a:pt x="286" y="1311"/>
                    <a:pt x="602" y="1311"/>
                  </a:cubicBezTo>
                  <a:lnTo>
                    <a:pt x="634" y="1311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2"/>
                    <a:pt x="5289" y="12"/>
                  </a:cubicBezTo>
                  <a:cubicBezTo>
                    <a:pt x="4886" y="4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</p:grpSp>
      <p:sp>
        <p:nvSpPr>
          <p:cNvPr id="203" name="Google Shape;203;p14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6143100" cy="4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04" name="Google Shape;204;p14"/>
          <p:cNvSpPr txBox="1">
            <a:spLocks noGrp="1"/>
          </p:cNvSpPr>
          <p:nvPr>
            <p:ph type="body" idx="1"/>
          </p:nvPr>
        </p:nvSpPr>
        <p:spPr>
          <a:xfrm>
            <a:off x="534900" y="1508325"/>
            <a:ext cx="4265700" cy="291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1800"/>
              <a:buFont typeface="Montserrat"/>
              <a:buChar char="●"/>
              <a:defRPr sz="1800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○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■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●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○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■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●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○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543864"/>
              </a:buClr>
              <a:buSzPts val="1400"/>
              <a:buFont typeface="Montserrat"/>
              <a:buChar char="■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2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oogle Shape;206;p15"/>
          <p:cNvGrpSpPr/>
          <p:nvPr/>
        </p:nvGrpSpPr>
        <p:grpSpPr>
          <a:xfrm>
            <a:off x="-75163" y="677206"/>
            <a:ext cx="675564" cy="335164"/>
            <a:chOff x="204593" y="1404788"/>
            <a:chExt cx="528900" cy="262400"/>
          </a:xfrm>
        </p:grpSpPr>
        <p:sp>
          <p:nvSpPr>
            <p:cNvPr id="207" name="Google Shape;207;p15"/>
            <p:cNvSpPr/>
            <p:nvPr/>
          </p:nvSpPr>
          <p:spPr>
            <a:xfrm>
              <a:off x="204593" y="1469713"/>
              <a:ext cx="88700" cy="51775"/>
            </a:xfrm>
            <a:custGeom>
              <a:avLst/>
              <a:gdLst/>
              <a:ahLst/>
              <a:cxnLst/>
              <a:rect l="l" t="t" r="r" b="b"/>
              <a:pathLst>
                <a:path w="3548" h="2071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8"/>
                    <a:pt x="1172" y="614"/>
                    <a:pt x="443" y="931"/>
                  </a:cubicBezTo>
                  <a:cubicBezTo>
                    <a:pt x="158" y="1058"/>
                    <a:pt x="0" y="1406"/>
                    <a:pt x="127" y="1691"/>
                  </a:cubicBezTo>
                  <a:cubicBezTo>
                    <a:pt x="222" y="1913"/>
                    <a:pt x="443" y="2071"/>
                    <a:pt x="665" y="2071"/>
                  </a:cubicBezTo>
                  <a:cubicBezTo>
                    <a:pt x="760" y="2071"/>
                    <a:pt x="855" y="2039"/>
                    <a:pt x="918" y="2008"/>
                  </a:cubicBezTo>
                  <a:cubicBezTo>
                    <a:pt x="1615" y="1691"/>
                    <a:pt x="2344" y="1406"/>
                    <a:pt x="3104" y="1153"/>
                  </a:cubicBezTo>
                  <a:cubicBezTo>
                    <a:pt x="3389" y="1026"/>
                    <a:pt x="3547" y="709"/>
                    <a:pt x="3452" y="393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08" name="Google Shape;208;p15"/>
            <p:cNvSpPr/>
            <p:nvPr/>
          </p:nvSpPr>
          <p:spPr>
            <a:xfrm>
              <a:off x="478518" y="141136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0"/>
                  </a:moveTo>
                  <a:cubicBezTo>
                    <a:pt x="2954" y="0"/>
                    <a:pt x="2934" y="1"/>
                    <a:pt x="2914" y="3"/>
                  </a:cubicBezTo>
                  <a:cubicBezTo>
                    <a:pt x="2122" y="66"/>
                    <a:pt x="1331" y="161"/>
                    <a:pt x="571" y="256"/>
                  </a:cubicBezTo>
                  <a:cubicBezTo>
                    <a:pt x="254" y="288"/>
                    <a:pt x="1" y="605"/>
                    <a:pt x="64" y="921"/>
                  </a:cubicBezTo>
                  <a:cubicBezTo>
                    <a:pt x="96" y="1238"/>
                    <a:pt x="349" y="1428"/>
                    <a:pt x="634" y="1428"/>
                  </a:cubicBezTo>
                  <a:lnTo>
                    <a:pt x="729" y="1428"/>
                  </a:lnTo>
                  <a:cubicBezTo>
                    <a:pt x="1457" y="1333"/>
                    <a:pt x="2249" y="1238"/>
                    <a:pt x="3009" y="1175"/>
                  </a:cubicBezTo>
                  <a:cubicBezTo>
                    <a:pt x="3357" y="1143"/>
                    <a:pt x="3579" y="858"/>
                    <a:pt x="3548" y="541"/>
                  </a:cubicBezTo>
                  <a:cubicBezTo>
                    <a:pt x="3518" y="215"/>
                    <a:pt x="3266" y="0"/>
                    <a:pt x="2974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09" name="Google Shape;209;p15"/>
            <p:cNvSpPr/>
            <p:nvPr/>
          </p:nvSpPr>
          <p:spPr>
            <a:xfrm>
              <a:off x="316218" y="1439313"/>
              <a:ext cx="79975" cy="41800"/>
            </a:xfrm>
            <a:custGeom>
              <a:avLst/>
              <a:gdLst/>
              <a:ahLst/>
              <a:cxnLst/>
              <a:rect l="l" t="t" r="r" b="b"/>
              <a:pathLst>
                <a:path w="3199" h="1672" extrusionOk="0">
                  <a:moveTo>
                    <a:pt x="2572" y="1"/>
                  </a:moveTo>
                  <a:cubicBezTo>
                    <a:pt x="2518" y="1"/>
                    <a:pt x="2463" y="8"/>
                    <a:pt x="2407" y="25"/>
                  </a:cubicBezTo>
                  <a:cubicBezTo>
                    <a:pt x="1774" y="152"/>
                    <a:pt x="1109" y="342"/>
                    <a:pt x="475" y="532"/>
                  </a:cubicBezTo>
                  <a:cubicBezTo>
                    <a:pt x="159" y="627"/>
                    <a:pt x="0" y="944"/>
                    <a:pt x="95" y="1260"/>
                  </a:cubicBezTo>
                  <a:cubicBezTo>
                    <a:pt x="159" y="1514"/>
                    <a:pt x="412" y="1672"/>
                    <a:pt x="665" y="1672"/>
                  </a:cubicBezTo>
                  <a:lnTo>
                    <a:pt x="824" y="1672"/>
                  </a:lnTo>
                  <a:cubicBezTo>
                    <a:pt x="1426" y="1482"/>
                    <a:pt x="2059" y="1324"/>
                    <a:pt x="2692" y="1165"/>
                  </a:cubicBezTo>
                  <a:cubicBezTo>
                    <a:pt x="3009" y="1102"/>
                    <a:pt x="3199" y="753"/>
                    <a:pt x="3104" y="437"/>
                  </a:cubicBezTo>
                  <a:cubicBezTo>
                    <a:pt x="3052" y="176"/>
                    <a:pt x="2827" y="1"/>
                    <a:pt x="2572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10" name="Google Shape;210;p15"/>
            <p:cNvSpPr/>
            <p:nvPr/>
          </p:nvSpPr>
          <p:spPr>
            <a:xfrm>
              <a:off x="586193" y="1404788"/>
              <a:ext cx="147300" cy="32000"/>
            </a:xfrm>
            <a:custGeom>
              <a:avLst/>
              <a:gdLst/>
              <a:ahLst/>
              <a:cxnLst/>
              <a:rect l="l" t="t" r="r" b="b"/>
              <a:pathLst>
                <a:path w="5892" h="1280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8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8"/>
                    <a:pt x="286" y="1279"/>
                    <a:pt x="602" y="1279"/>
                  </a:cubicBezTo>
                  <a:lnTo>
                    <a:pt x="634" y="1279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3"/>
                    <a:pt x="5289" y="13"/>
                  </a:cubicBezTo>
                  <a:cubicBezTo>
                    <a:pt x="4886" y="5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11" name="Google Shape;211;p15"/>
            <p:cNvSpPr/>
            <p:nvPr/>
          </p:nvSpPr>
          <p:spPr>
            <a:xfrm>
              <a:off x="204593" y="1616188"/>
              <a:ext cx="88700" cy="51000"/>
            </a:xfrm>
            <a:custGeom>
              <a:avLst/>
              <a:gdLst/>
              <a:ahLst/>
              <a:cxnLst/>
              <a:rect l="l" t="t" r="r" b="b"/>
              <a:pathLst>
                <a:path w="3548" h="2040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7"/>
                    <a:pt x="1172" y="614"/>
                    <a:pt x="443" y="931"/>
                  </a:cubicBezTo>
                  <a:cubicBezTo>
                    <a:pt x="158" y="1057"/>
                    <a:pt x="0" y="1406"/>
                    <a:pt x="127" y="1691"/>
                  </a:cubicBezTo>
                  <a:cubicBezTo>
                    <a:pt x="222" y="1912"/>
                    <a:pt x="443" y="2039"/>
                    <a:pt x="665" y="2039"/>
                  </a:cubicBezTo>
                  <a:cubicBezTo>
                    <a:pt x="760" y="2039"/>
                    <a:pt x="855" y="2039"/>
                    <a:pt x="918" y="2007"/>
                  </a:cubicBezTo>
                  <a:cubicBezTo>
                    <a:pt x="1615" y="1691"/>
                    <a:pt x="2375" y="1406"/>
                    <a:pt x="3104" y="1152"/>
                  </a:cubicBezTo>
                  <a:cubicBezTo>
                    <a:pt x="3389" y="1026"/>
                    <a:pt x="3547" y="709"/>
                    <a:pt x="3452" y="392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12" name="Google Shape;212;p15"/>
            <p:cNvSpPr/>
            <p:nvPr/>
          </p:nvSpPr>
          <p:spPr>
            <a:xfrm>
              <a:off x="316218" y="1585788"/>
              <a:ext cx="79975" cy="42600"/>
            </a:xfrm>
            <a:custGeom>
              <a:avLst/>
              <a:gdLst/>
              <a:ahLst/>
              <a:cxnLst/>
              <a:rect l="l" t="t" r="r" b="b"/>
              <a:pathLst>
                <a:path w="3199" h="1704" extrusionOk="0">
                  <a:moveTo>
                    <a:pt x="2571" y="0"/>
                  </a:moveTo>
                  <a:cubicBezTo>
                    <a:pt x="2517" y="0"/>
                    <a:pt x="2462" y="8"/>
                    <a:pt x="2407" y="25"/>
                  </a:cubicBezTo>
                  <a:cubicBezTo>
                    <a:pt x="1742" y="183"/>
                    <a:pt x="1109" y="342"/>
                    <a:pt x="475" y="532"/>
                  </a:cubicBezTo>
                  <a:cubicBezTo>
                    <a:pt x="190" y="627"/>
                    <a:pt x="0" y="943"/>
                    <a:pt x="95" y="1260"/>
                  </a:cubicBezTo>
                  <a:cubicBezTo>
                    <a:pt x="159" y="1513"/>
                    <a:pt x="412" y="1703"/>
                    <a:pt x="665" y="1703"/>
                  </a:cubicBezTo>
                  <a:cubicBezTo>
                    <a:pt x="697" y="1703"/>
                    <a:pt x="760" y="1672"/>
                    <a:pt x="824" y="1672"/>
                  </a:cubicBezTo>
                  <a:cubicBezTo>
                    <a:pt x="1426" y="1482"/>
                    <a:pt x="2059" y="1323"/>
                    <a:pt x="2692" y="1165"/>
                  </a:cubicBezTo>
                  <a:cubicBezTo>
                    <a:pt x="3009" y="1102"/>
                    <a:pt x="3199" y="785"/>
                    <a:pt x="3104" y="468"/>
                  </a:cubicBezTo>
                  <a:cubicBezTo>
                    <a:pt x="3052" y="180"/>
                    <a:pt x="2826" y="0"/>
                    <a:pt x="2571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13" name="Google Shape;213;p15"/>
            <p:cNvSpPr/>
            <p:nvPr/>
          </p:nvSpPr>
          <p:spPr>
            <a:xfrm>
              <a:off x="478518" y="155781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1"/>
                  </a:moveTo>
                  <a:cubicBezTo>
                    <a:pt x="2954" y="1"/>
                    <a:pt x="2934" y="2"/>
                    <a:pt x="2914" y="4"/>
                  </a:cubicBezTo>
                  <a:cubicBezTo>
                    <a:pt x="2122" y="67"/>
                    <a:pt x="1331" y="162"/>
                    <a:pt x="571" y="257"/>
                  </a:cubicBezTo>
                  <a:cubicBezTo>
                    <a:pt x="254" y="289"/>
                    <a:pt x="1" y="605"/>
                    <a:pt x="64" y="922"/>
                  </a:cubicBezTo>
                  <a:cubicBezTo>
                    <a:pt x="96" y="1207"/>
                    <a:pt x="349" y="1429"/>
                    <a:pt x="634" y="1429"/>
                  </a:cubicBezTo>
                  <a:lnTo>
                    <a:pt x="729" y="1429"/>
                  </a:lnTo>
                  <a:cubicBezTo>
                    <a:pt x="1457" y="1334"/>
                    <a:pt x="2249" y="1239"/>
                    <a:pt x="3009" y="1176"/>
                  </a:cubicBezTo>
                  <a:cubicBezTo>
                    <a:pt x="3357" y="1144"/>
                    <a:pt x="3579" y="859"/>
                    <a:pt x="3548" y="542"/>
                  </a:cubicBezTo>
                  <a:cubicBezTo>
                    <a:pt x="3518" y="216"/>
                    <a:pt x="3266" y="1"/>
                    <a:pt x="297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14" name="Google Shape;214;p15"/>
            <p:cNvSpPr/>
            <p:nvPr/>
          </p:nvSpPr>
          <p:spPr>
            <a:xfrm>
              <a:off x="586193" y="1551263"/>
              <a:ext cx="147300" cy="32775"/>
            </a:xfrm>
            <a:custGeom>
              <a:avLst/>
              <a:gdLst/>
              <a:ahLst/>
              <a:cxnLst/>
              <a:rect l="l" t="t" r="r" b="b"/>
              <a:pathLst>
                <a:path w="5892" h="1311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7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7"/>
                    <a:pt x="286" y="1311"/>
                    <a:pt x="602" y="1311"/>
                  </a:cubicBezTo>
                  <a:lnTo>
                    <a:pt x="634" y="1311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2"/>
                    <a:pt x="5289" y="12"/>
                  </a:cubicBezTo>
                  <a:cubicBezTo>
                    <a:pt x="4886" y="4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</p:grpSp>
      <p:sp>
        <p:nvSpPr>
          <p:cNvPr id="215" name="Google Shape;215;p15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6143100" cy="4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16" name="Google Shape;216;p15"/>
          <p:cNvSpPr txBox="1">
            <a:spLocks noGrp="1"/>
          </p:cNvSpPr>
          <p:nvPr>
            <p:ph type="body" idx="1"/>
          </p:nvPr>
        </p:nvSpPr>
        <p:spPr>
          <a:xfrm>
            <a:off x="720000" y="2122575"/>
            <a:ext cx="3858600" cy="229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400"/>
              <a:buFont typeface="Montserrat"/>
              <a:buChar char="●"/>
              <a:defRPr sz="1400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○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■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●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○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■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●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○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543864"/>
              </a:buClr>
              <a:buSzPts val="1400"/>
              <a:buFont typeface="Montserrat"/>
              <a:buChar char="■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2_1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oogle Shape;218;p16"/>
          <p:cNvGrpSpPr/>
          <p:nvPr/>
        </p:nvGrpSpPr>
        <p:grpSpPr>
          <a:xfrm>
            <a:off x="-75163" y="677206"/>
            <a:ext cx="675564" cy="335164"/>
            <a:chOff x="204593" y="1404788"/>
            <a:chExt cx="528900" cy="262400"/>
          </a:xfrm>
        </p:grpSpPr>
        <p:sp>
          <p:nvSpPr>
            <p:cNvPr id="219" name="Google Shape;219;p16"/>
            <p:cNvSpPr/>
            <p:nvPr/>
          </p:nvSpPr>
          <p:spPr>
            <a:xfrm>
              <a:off x="204593" y="1469713"/>
              <a:ext cx="88700" cy="51775"/>
            </a:xfrm>
            <a:custGeom>
              <a:avLst/>
              <a:gdLst/>
              <a:ahLst/>
              <a:cxnLst/>
              <a:rect l="l" t="t" r="r" b="b"/>
              <a:pathLst>
                <a:path w="3548" h="2071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8"/>
                    <a:pt x="1172" y="614"/>
                    <a:pt x="443" y="931"/>
                  </a:cubicBezTo>
                  <a:cubicBezTo>
                    <a:pt x="158" y="1058"/>
                    <a:pt x="0" y="1406"/>
                    <a:pt x="127" y="1691"/>
                  </a:cubicBezTo>
                  <a:cubicBezTo>
                    <a:pt x="222" y="1913"/>
                    <a:pt x="443" y="2071"/>
                    <a:pt x="665" y="2071"/>
                  </a:cubicBezTo>
                  <a:cubicBezTo>
                    <a:pt x="760" y="2071"/>
                    <a:pt x="855" y="2039"/>
                    <a:pt x="918" y="2008"/>
                  </a:cubicBezTo>
                  <a:cubicBezTo>
                    <a:pt x="1615" y="1691"/>
                    <a:pt x="2344" y="1406"/>
                    <a:pt x="3104" y="1153"/>
                  </a:cubicBezTo>
                  <a:cubicBezTo>
                    <a:pt x="3389" y="1026"/>
                    <a:pt x="3547" y="709"/>
                    <a:pt x="3452" y="393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20" name="Google Shape;220;p16"/>
            <p:cNvSpPr/>
            <p:nvPr/>
          </p:nvSpPr>
          <p:spPr>
            <a:xfrm>
              <a:off x="478518" y="141136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0"/>
                  </a:moveTo>
                  <a:cubicBezTo>
                    <a:pt x="2954" y="0"/>
                    <a:pt x="2934" y="1"/>
                    <a:pt x="2914" y="3"/>
                  </a:cubicBezTo>
                  <a:cubicBezTo>
                    <a:pt x="2122" y="66"/>
                    <a:pt x="1331" y="161"/>
                    <a:pt x="571" y="256"/>
                  </a:cubicBezTo>
                  <a:cubicBezTo>
                    <a:pt x="254" y="288"/>
                    <a:pt x="1" y="605"/>
                    <a:pt x="64" y="921"/>
                  </a:cubicBezTo>
                  <a:cubicBezTo>
                    <a:pt x="96" y="1238"/>
                    <a:pt x="349" y="1428"/>
                    <a:pt x="634" y="1428"/>
                  </a:cubicBezTo>
                  <a:lnTo>
                    <a:pt x="729" y="1428"/>
                  </a:lnTo>
                  <a:cubicBezTo>
                    <a:pt x="1457" y="1333"/>
                    <a:pt x="2249" y="1238"/>
                    <a:pt x="3009" y="1175"/>
                  </a:cubicBezTo>
                  <a:cubicBezTo>
                    <a:pt x="3357" y="1143"/>
                    <a:pt x="3579" y="858"/>
                    <a:pt x="3548" y="541"/>
                  </a:cubicBezTo>
                  <a:cubicBezTo>
                    <a:pt x="3518" y="215"/>
                    <a:pt x="3266" y="0"/>
                    <a:pt x="2974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21" name="Google Shape;221;p16"/>
            <p:cNvSpPr/>
            <p:nvPr/>
          </p:nvSpPr>
          <p:spPr>
            <a:xfrm>
              <a:off x="316218" y="1439313"/>
              <a:ext cx="79975" cy="41800"/>
            </a:xfrm>
            <a:custGeom>
              <a:avLst/>
              <a:gdLst/>
              <a:ahLst/>
              <a:cxnLst/>
              <a:rect l="l" t="t" r="r" b="b"/>
              <a:pathLst>
                <a:path w="3199" h="1672" extrusionOk="0">
                  <a:moveTo>
                    <a:pt x="2572" y="1"/>
                  </a:moveTo>
                  <a:cubicBezTo>
                    <a:pt x="2518" y="1"/>
                    <a:pt x="2463" y="8"/>
                    <a:pt x="2407" y="25"/>
                  </a:cubicBezTo>
                  <a:cubicBezTo>
                    <a:pt x="1774" y="152"/>
                    <a:pt x="1109" y="342"/>
                    <a:pt x="475" y="532"/>
                  </a:cubicBezTo>
                  <a:cubicBezTo>
                    <a:pt x="159" y="627"/>
                    <a:pt x="0" y="944"/>
                    <a:pt x="95" y="1260"/>
                  </a:cubicBezTo>
                  <a:cubicBezTo>
                    <a:pt x="159" y="1514"/>
                    <a:pt x="412" y="1672"/>
                    <a:pt x="665" y="1672"/>
                  </a:cubicBezTo>
                  <a:lnTo>
                    <a:pt x="824" y="1672"/>
                  </a:lnTo>
                  <a:cubicBezTo>
                    <a:pt x="1426" y="1482"/>
                    <a:pt x="2059" y="1324"/>
                    <a:pt x="2692" y="1165"/>
                  </a:cubicBezTo>
                  <a:cubicBezTo>
                    <a:pt x="3009" y="1102"/>
                    <a:pt x="3199" y="753"/>
                    <a:pt x="3104" y="437"/>
                  </a:cubicBezTo>
                  <a:cubicBezTo>
                    <a:pt x="3052" y="176"/>
                    <a:pt x="2827" y="1"/>
                    <a:pt x="2572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22" name="Google Shape;222;p16"/>
            <p:cNvSpPr/>
            <p:nvPr/>
          </p:nvSpPr>
          <p:spPr>
            <a:xfrm>
              <a:off x="586193" y="1404788"/>
              <a:ext cx="147300" cy="32000"/>
            </a:xfrm>
            <a:custGeom>
              <a:avLst/>
              <a:gdLst/>
              <a:ahLst/>
              <a:cxnLst/>
              <a:rect l="l" t="t" r="r" b="b"/>
              <a:pathLst>
                <a:path w="5892" h="1280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8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8"/>
                    <a:pt x="286" y="1279"/>
                    <a:pt x="602" y="1279"/>
                  </a:cubicBezTo>
                  <a:lnTo>
                    <a:pt x="634" y="1279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3"/>
                    <a:pt x="5289" y="13"/>
                  </a:cubicBezTo>
                  <a:cubicBezTo>
                    <a:pt x="4886" y="5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23" name="Google Shape;223;p16"/>
            <p:cNvSpPr/>
            <p:nvPr/>
          </p:nvSpPr>
          <p:spPr>
            <a:xfrm>
              <a:off x="204593" y="1616188"/>
              <a:ext cx="88700" cy="51000"/>
            </a:xfrm>
            <a:custGeom>
              <a:avLst/>
              <a:gdLst/>
              <a:ahLst/>
              <a:cxnLst/>
              <a:rect l="l" t="t" r="r" b="b"/>
              <a:pathLst>
                <a:path w="3548" h="2040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7"/>
                    <a:pt x="1172" y="614"/>
                    <a:pt x="443" y="931"/>
                  </a:cubicBezTo>
                  <a:cubicBezTo>
                    <a:pt x="158" y="1057"/>
                    <a:pt x="0" y="1406"/>
                    <a:pt x="127" y="1691"/>
                  </a:cubicBezTo>
                  <a:cubicBezTo>
                    <a:pt x="222" y="1912"/>
                    <a:pt x="443" y="2039"/>
                    <a:pt x="665" y="2039"/>
                  </a:cubicBezTo>
                  <a:cubicBezTo>
                    <a:pt x="760" y="2039"/>
                    <a:pt x="855" y="2039"/>
                    <a:pt x="918" y="2007"/>
                  </a:cubicBezTo>
                  <a:cubicBezTo>
                    <a:pt x="1615" y="1691"/>
                    <a:pt x="2375" y="1406"/>
                    <a:pt x="3104" y="1152"/>
                  </a:cubicBezTo>
                  <a:cubicBezTo>
                    <a:pt x="3389" y="1026"/>
                    <a:pt x="3547" y="709"/>
                    <a:pt x="3452" y="392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24" name="Google Shape;224;p16"/>
            <p:cNvSpPr/>
            <p:nvPr/>
          </p:nvSpPr>
          <p:spPr>
            <a:xfrm>
              <a:off x="316218" y="1585788"/>
              <a:ext cx="79975" cy="42600"/>
            </a:xfrm>
            <a:custGeom>
              <a:avLst/>
              <a:gdLst/>
              <a:ahLst/>
              <a:cxnLst/>
              <a:rect l="l" t="t" r="r" b="b"/>
              <a:pathLst>
                <a:path w="3199" h="1704" extrusionOk="0">
                  <a:moveTo>
                    <a:pt x="2571" y="0"/>
                  </a:moveTo>
                  <a:cubicBezTo>
                    <a:pt x="2517" y="0"/>
                    <a:pt x="2462" y="8"/>
                    <a:pt x="2407" y="25"/>
                  </a:cubicBezTo>
                  <a:cubicBezTo>
                    <a:pt x="1742" y="183"/>
                    <a:pt x="1109" y="342"/>
                    <a:pt x="475" y="532"/>
                  </a:cubicBezTo>
                  <a:cubicBezTo>
                    <a:pt x="190" y="627"/>
                    <a:pt x="0" y="943"/>
                    <a:pt x="95" y="1260"/>
                  </a:cubicBezTo>
                  <a:cubicBezTo>
                    <a:pt x="159" y="1513"/>
                    <a:pt x="412" y="1703"/>
                    <a:pt x="665" y="1703"/>
                  </a:cubicBezTo>
                  <a:cubicBezTo>
                    <a:pt x="697" y="1703"/>
                    <a:pt x="760" y="1672"/>
                    <a:pt x="824" y="1672"/>
                  </a:cubicBezTo>
                  <a:cubicBezTo>
                    <a:pt x="1426" y="1482"/>
                    <a:pt x="2059" y="1323"/>
                    <a:pt x="2692" y="1165"/>
                  </a:cubicBezTo>
                  <a:cubicBezTo>
                    <a:pt x="3009" y="1102"/>
                    <a:pt x="3199" y="785"/>
                    <a:pt x="3104" y="468"/>
                  </a:cubicBezTo>
                  <a:cubicBezTo>
                    <a:pt x="3052" y="180"/>
                    <a:pt x="2826" y="0"/>
                    <a:pt x="2571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25" name="Google Shape;225;p16"/>
            <p:cNvSpPr/>
            <p:nvPr/>
          </p:nvSpPr>
          <p:spPr>
            <a:xfrm>
              <a:off x="478518" y="155781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1"/>
                  </a:moveTo>
                  <a:cubicBezTo>
                    <a:pt x="2954" y="1"/>
                    <a:pt x="2934" y="2"/>
                    <a:pt x="2914" y="4"/>
                  </a:cubicBezTo>
                  <a:cubicBezTo>
                    <a:pt x="2122" y="67"/>
                    <a:pt x="1331" y="162"/>
                    <a:pt x="571" y="257"/>
                  </a:cubicBezTo>
                  <a:cubicBezTo>
                    <a:pt x="254" y="289"/>
                    <a:pt x="1" y="605"/>
                    <a:pt x="64" y="922"/>
                  </a:cubicBezTo>
                  <a:cubicBezTo>
                    <a:pt x="96" y="1207"/>
                    <a:pt x="349" y="1429"/>
                    <a:pt x="634" y="1429"/>
                  </a:cubicBezTo>
                  <a:lnTo>
                    <a:pt x="729" y="1429"/>
                  </a:lnTo>
                  <a:cubicBezTo>
                    <a:pt x="1457" y="1334"/>
                    <a:pt x="2249" y="1239"/>
                    <a:pt x="3009" y="1176"/>
                  </a:cubicBezTo>
                  <a:cubicBezTo>
                    <a:pt x="3357" y="1144"/>
                    <a:pt x="3579" y="859"/>
                    <a:pt x="3548" y="542"/>
                  </a:cubicBezTo>
                  <a:cubicBezTo>
                    <a:pt x="3518" y="216"/>
                    <a:pt x="3266" y="1"/>
                    <a:pt x="297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26" name="Google Shape;226;p16"/>
            <p:cNvSpPr/>
            <p:nvPr/>
          </p:nvSpPr>
          <p:spPr>
            <a:xfrm>
              <a:off x="586193" y="1551263"/>
              <a:ext cx="147300" cy="32775"/>
            </a:xfrm>
            <a:custGeom>
              <a:avLst/>
              <a:gdLst/>
              <a:ahLst/>
              <a:cxnLst/>
              <a:rect l="l" t="t" r="r" b="b"/>
              <a:pathLst>
                <a:path w="5892" h="1311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7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7"/>
                    <a:pt x="286" y="1311"/>
                    <a:pt x="602" y="1311"/>
                  </a:cubicBezTo>
                  <a:lnTo>
                    <a:pt x="634" y="1311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2"/>
                    <a:pt x="5289" y="12"/>
                  </a:cubicBezTo>
                  <a:cubicBezTo>
                    <a:pt x="4886" y="4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</p:grpSp>
      <p:sp>
        <p:nvSpPr>
          <p:cNvPr id="227" name="Google Shape;227;p16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6143100" cy="4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28" name="Google Shape;228;p16"/>
          <p:cNvSpPr txBox="1">
            <a:spLocks noGrp="1"/>
          </p:cNvSpPr>
          <p:nvPr>
            <p:ph type="body" idx="1"/>
          </p:nvPr>
        </p:nvSpPr>
        <p:spPr>
          <a:xfrm>
            <a:off x="720000" y="2122575"/>
            <a:ext cx="3858600" cy="229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400"/>
              <a:buFont typeface="Montserrat"/>
              <a:buChar char="●"/>
              <a:defRPr sz="1400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○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■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●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○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■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●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○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543864"/>
              </a:buClr>
              <a:buSzPts val="1400"/>
              <a:buFont typeface="Montserrat"/>
              <a:buChar char="■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29" name="Google Shape;229;p16"/>
          <p:cNvSpPr txBox="1">
            <a:spLocks noGrp="1"/>
          </p:cNvSpPr>
          <p:nvPr>
            <p:ph type="subTitle" idx="2"/>
          </p:nvPr>
        </p:nvSpPr>
        <p:spPr>
          <a:xfrm>
            <a:off x="720007" y="1202925"/>
            <a:ext cx="36573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3"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Google Shape;231;p17"/>
          <p:cNvGrpSpPr/>
          <p:nvPr/>
        </p:nvGrpSpPr>
        <p:grpSpPr>
          <a:xfrm>
            <a:off x="-75163" y="677206"/>
            <a:ext cx="675564" cy="335164"/>
            <a:chOff x="204593" y="1404788"/>
            <a:chExt cx="528900" cy="262400"/>
          </a:xfrm>
        </p:grpSpPr>
        <p:sp>
          <p:nvSpPr>
            <p:cNvPr id="232" name="Google Shape;232;p17"/>
            <p:cNvSpPr/>
            <p:nvPr/>
          </p:nvSpPr>
          <p:spPr>
            <a:xfrm>
              <a:off x="204593" y="1469713"/>
              <a:ext cx="88700" cy="51775"/>
            </a:xfrm>
            <a:custGeom>
              <a:avLst/>
              <a:gdLst/>
              <a:ahLst/>
              <a:cxnLst/>
              <a:rect l="l" t="t" r="r" b="b"/>
              <a:pathLst>
                <a:path w="3548" h="2071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8"/>
                    <a:pt x="1172" y="614"/>
                    <a:pt x="443" y="931"/>
                  </a:cubicBezTo>
                  <a:cubicBezTo>
                    <a:pt x="158" y="1058"/>
                    <a:pt x="0" y="1406"/>
                    <a:pt x="127" y="1691"/>
                  </a:cubicBezTo>
                  <a:cubicBezTo>
                    <a:pt x="222" y="1913"/>
                    <a:pt x="443" y="2071"/>
                    <a:pt x="665" y="2071"/>
                  </a:cubicBezTo>
                  <a:cubicBezTo>
                    <a:pt x="760" y="2071"/>
                    <a:pt x="855" y="2039"/>
                    <a:pt x="918" y="2008"/>
                  </a:cubicBezTo>
                  <a:cubicBezTo>
                    <a:pt x="1615" y="1691"/>
                    <a:pt x="2344" y="1406"/>
                    <a:pt x="3104" y="1153"/>
                  </a:cubicBezTo>
                  <a:cubicBezTo>
                    <a:pt x="3389" y="1026"/>
                    <a:pt x="3547" y="709"/>
                    <a:pt x="3452" y="393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33" name="Google Shape;233;p17"/>
            <p:cNvSpPr/>
            <p:nvPr/>
          </p:nvSpPr>
          <p:spPr>
            <a:xfrm>
              <a:off x="478518" y="141136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0"/>
                  </a:moveTo>
                  <a:cubicBezTo>
                    <a:pt x="2954" y="0"/>
                    <a:pt x="2934" y="1"/>
                    <a:pt x="2914" y="3"/>
                  </a:cubicBezTo>
                  <a:cubicBezTo>
                    <a:pt x="2122" y="66"/>
                    <a:pt x="1331" y="161"/>
                    <a:pt x="571" y="256"/>
                  </a:cubicBezTo>
                  <a:cubicBezTo>
                    <a:pt x="254" y="288"/>
                    <a:pt x="1" y="605"/>
                    <a:pt x="64" y="921"/>
                  </a:cubicBezTo>
                  <a:cubicBezTo>
                    <a:pt x="96" y="1238"/>
                    <a:pt x="349" y="1428"/>
                    <a:pt x="634" y="1428"/>
                  </a:cubicBezTo>
                  <a:lnTo>
                    <a:pt x="729" y="1428"/>
                  </a:lnTo>
                  <a:cubicBezTo>
                    <a:pt x="1457" y="1333"/>
                    <a:pt x="2249" y="1238"/>
                    <a:pt x="3009" y="1175"/>
                  </a:cubicBezTo>
                  <a:cubicBezTo>
                    <a:pt x="3357" y="1143"/>
                    <a:pt x="3579" y="858"/>
                    <a:pt x="3548" y="541"/>
                  </a:cubicBezTo>
                  <a:cubicBezTo>
                    <a:pt x="3518" y="215"/>
                    <a:pt x="3266" y="0"/>
                    <a:pt x="2974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34" name="Google Shape;234;p17"/>
            <p:cNvSpPr/>
            <p:nvPr/>
          </p:nvSpPr>
          <p:spPr>
            <a:xfrm>
              <a:off x="316218" y="1439313"/>
              <a:ext cx="79975" cy="41800"/>
            </a:xfrm>
            <a:custGeom>
              <a:avLst/>
              <a:gdLst/>
              <a:ahLst/>
              <a:cxnLst/>
              <a:rect l="l" t="t" r="r" b="b"/>
              <a:pathLst>
                <a:path w="3199" h="1672" extrusionOk="0">
                  <a:moveTo>
                    <a:pt x="2572" y="1"/>
                  </a:moveTo>
                  <a:cubicBezTo>
                    <a:pt x="2518" y="1"/>
                    <a:pt x="2463" y="8"/>
                    <a:pt x="2407" y="25"/>
                  </a:cubicBezTo>
                  <a:cubicBezTo>
                    <a:pt x="1774" y="152"/>
                    <a:pt x="1109" y="342"/>
                    <a:pt x="475" y="532"/>
                  </a:cubicBezTo>
                  <a:cubicBezTo>
                    <a:pt x="159" y="627"/>
                    <a:pt x="0" y="944"/>
                    <a:pt x="95" y="1260"/>
                  </a:cubicBezTo>
                  <a:cubicBezTo>
                    <a:pt x="159" y="1514"/>
                    <a:pt x="412" y="1672"/>
                    <a:pt x="665" y="1672"/>
                  </a:cubicBezTo>
                  <a:lnTo>
                    <a:pt x="824" y="1672"/>
                  </a:lnTo>
                  <a:cubicBezTo>
                    <a:pt x="1426" y="1482"/>
                    <a:pt x="2059" y="1324"/>
                    <a:pt x="2692" y="1165"/>
                  </a:cubicBezTo>
                  <a:cubicBezTo>
                    <a:pt x="3009" y="1102"/>
                    <a:pt x="3199" y="753"/>
                    <a:pt x="3104" y="437"/>
                  </a:cubicBezTo>
                  <a:cubicBezTo>
                    <a:pt x="3052" y="176"/>
                    <a:pt x="2827" y="1"/>
                    <a:pt x="2572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35" name="Google Shape;235;p17"/>
            <p:cNvSpPr/>
            <p:nvPr/>
          </p:nvSpPr>
          <p:spPr>
            <a:xfrm>
              <a:off x="586193" y="1404788"/>
              <a:ext cx="147300" cy="32000"/>
            </a:xfrm>
            <a:custGeom>
              <a:avLst/>
              <a:gdLst/>
              <a:ahLst/>
              <a:cxnLst/>
              <a:rect l="l" t="t" r="r" b="b"/>
              <a:pathLst>
                <a:path w="5892" h="1280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8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8"/>
                    <a:pt x="286" y="1279"/>
                    <a:pt x="602" y="1279"/>
                  </a:cubicBezTo>
                  <a:lnTo>
                    <a:pt x="634" y="1279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3"/>
                    <a:pt x="5289" y="13"/>
                  </a:cubicBezTo>
                  <a:cubicBezTo>
                    <a:pt x="4886" y="5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36" name="Google Shape;236;p17"/>
            <p:cNvSpPr/>
            <p:nvPr/>
          </p:nvSpPr>
          <p:spPr>
            <a:xfrm>
              <a:off x="204593" y="1616188"/>
              <a:ext cx="88700" cy="51000"/>
            </a:xfrm>
            <a:custGeom>
              <a:avLst/>
              <a:gdLst/>
              <a:ahLst/>
              <a:cxnLst/>
              <a:rect l="l" t="t" r="r" b="b"/>
              <a:pathLst>
                <a:path w="3548" h="2040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7"/>
                    <a:pt x="1172" y="614"/>
                    <a:pt x="443" y="931"/>
                  </a:cubicBezTo>
                  <a:cubicBezTo>
                    <a:pt x="158" y="1057"/>
                    <a:pt x="0" y="1406"/>
                    <a:pt x="127" y="1691"/>
                  </a:cubicBezTo>
                  <a:cubicBezTo>
                    <a:pt x="222" y="1912"/>
                    <a:pt x="443" y="2039"/>
                    <a:pt x="665" y="2039"/>
                  </a:cubicBezTo>
                  <a:cubicBezTo>
                    <a:pt x="760" y="2039"/>
                    <a:pt x="855" y="2039"/>
                    <a:pt x="918" y="2007"/>
                  </a:cubicBezTo>
                  <a:cubicBezTo>
                    <a:pt x="1615" y="1691"/>
                    <a:pt x="2375" y="1406"/>
                    <a:pt x="3104" y="1152"/>
                  </a:cubicBezTo>
                  <a:cubicBezTo>
                    <a:pt x="3389" y="1026"/>
                    <a:pt x="3547" y="709"/>
                    <a:pt x="3452" y="392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37" name="Google Shape;237;p17"/>
            <p:cNvSpPr/>
            <p:nvPr/>
          </p:nvSpPr>
          <p:spPr>
            <a:xfrm>
              <a:off x="316218" y="1585788"/>
              <a:ext cx="79975" cy="42600"/>
            </a:xfrm>
            <a:custGeom>
              <a:avLst/>
              <a:gdLst/>
              <a:ahLst/>
              <a:cxnLst/>
              <a:rect l="l" t="t" r="r" b="b"/>
              <a:pathLst>
                <a:path w="3199" h="1704" extrusionOk="0">
                  <a:moveTo>
                    <a:pt x="2571" y="0"/>
                  </a:moveTo>
                  <a:cubicBezTo>
                    <a:pt x="2517" y="0"/>
                    <a:pt x="2462" y="8"/>
                    <a:pt x="2407" y="25"/>
                  </a:cubicBezTo>
                  <a:cubicBezTo>
                    <a:pt x="1742" y="183"/>
                    <a:pt x="1109" y="342"/>
                    <a:pt x="475" y="532"/>
                  </a:cubicBezTo>
                  <a:cubicBezTo>
                    <a:pt x="190" y="627"/>
                    <a:pt x="0" y="943"/>
                    <a:pt x="95" y="1260"/>
                  </a:cubicBezTo>
                  <a:cubicBezTo>
                    <a:pt x="159" y="1513"/>
                    <a:pt x="412" y="1703"/>
                    <a:pt x="665" y="1703"/>
                  </a:cubicBezTo>
                  <a:cubicBezTo>
                    <a:pt x="697" y="1703"/>
                    <a:pt x="760" y="1672"/>
                    <a:pt x="824" y="1672"/>
                  </a:cubicBezTo>
                  <a:cubicBezTo>
                    <a:pt x="1426" y="1482"/>
                    <a:pt x="2059" y="1323"/>
                    <a:pt x="2692" y="1165"/>
                  </a:cubicBezTo>
                  <a:cubicBezTo>
                    <a:pt x="3009" y="1102"/>
                    <a:pt x="3199" y="785"/>
                    <a:pt x="3104" y="468"/>
                  </a:cubicBezTo>
                  <a:cubicBezTo>
                    <a:pt x="3052" y="180"/>
                    <a:pt x="2826" y="0"/>
                    <a:pt x="2571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38" name="Google Shape;238;p17"/>
            <p:cNvSpPr/>
            <p:nvPr/>
          </p:nvSpPr>
          <p:spPr>
            <a:xfrm>
              <a:off x="478518" y="155781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1"/>
                  </a:moveTo>
                  <a:cubicBezTo>
                    <a:pt x="2954" y="1"/>
                    <a:pt x="2934" y="2"/>
                    <a:pt x="2914" y="4"/>
                  </a:cubicBezTo>
                  <a:cubicBezTo>
                    <a:pt x="2122" y="67"/>
                    <a:pt x="1331" y="162"/>
                    <a:pt x="571" y="257"/>
                  </a:cubicBezTo>
                  <a:cubicBezTo>
                    <a:pt x="254" y="289"/>
                    <a:pt x="1" y="605"/>
                    <a:pt x="64" y="922"/>
                  </a:cubicBezTo>
                  <a:cubicBezTo>
                    <a:pt x="96" y="1207"/>
                    <a:pt x="349" y="1429"/>
                    <a:pt x="634" y="1429"/>
                  </a:cubicBezTo>
                  <a:lnTo>
                    <a:pt x="729" y="1429"/>
                  </a:lnTo>
                  <a:cubicBezTo>
                    <a:pt x="1457" y="1334"/>
                    <a:pt x="2249" y="1239"/>
                    <a:pt x="3009" y="1176"/>
                  </a:cubicBezTo>
                  <a:cubicBezTo>
                    <a:pt x="3357" y="1144"/>
                    <a:pt x="3579" y="859"/>
                    <a:pt x="3548" y="542"/>
                  </a:cubicBezTo>
                  <a:cubicBezTo>
                    <a:pt x="3518" y="216"/>
                    <a:pt x="3266" y="1"/>
                    <a:pt x="297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39" name="Google Shape;239;p17"/>
            <p:cNvSpPr/>
            <p:nvPr/>
          </p:nvSpPr>
          <p:spPr>
            <a:xfrm>
              <a:off x="586193" y="1551263"/>
              <a:ext cx="147300" cy="32775"/>
            </a:xfrm>
            <a:custGeom>
              <a:avLst/>
              <a:gdLst/>
              <a:ahLst/>
              <a:cxnLst/>
              <a:rect l="l" t="t" r="r" b="b"/>
              <a:pathLst>
                <a:path w="5892" h="1311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7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7"/>
                    <a:pt x="286" y="1311"/>
                    <a:pt x="602" y="1311"/>
                  </a:cubicBezTo>
                  <a:lnTo>
                    <a:pt x="634" y="1311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2"/>
                    <a:pt x="5289" y="12"/>
                  </a:cubicBezTo>
                  <a:cubicBezTo>
                    <a:pt x="4886" y="4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</p:grpSp>
      <p:sp>
        <p:nvSpPr>
          <p:cNvPr id="240" name="Google Shape;240;p17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6143100" cy="4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41" name="Google Shape;241;p17"/>
          <p:cNvSpPr txBox="1">
            <a:spLocks noGrp="1"/>
          </p:cNvSpPr>
          <p:nvPr>
            <p:ph type="subTitle" idx="1"/>
          </p:nvPr>
        </p:nvSpPr>
        <p:spPr>
          <a:xfrm>
            <a:off x="937600" y="2806400"/>
            <a:ext cx="2156400" cy="56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b="1"/>
            </a:lvl9pPr>
          </a:lstStyle>
          <a:p>
            <a:endParaRPr/>
          </a:p>
        </p:txBody>
      </p:sp>
      <p:sp>
        <p:nvSpPr>
          <p:cNvPr id="242" name="Google Shape;242;p17"/>
          <p:cNvSpPr txBox="1">
            <a:spLocks noGrp="1"/>
          </p:cNvSpPr>
          <p:nvPr>
            <p:ph type="subTitle" idx="2"/>
          </p:nvPr>
        </p:nvSpPr>
        <p:spPr>
          <a:xfrm>
            <a:off x="3515074" y="2806400"/>
            <a:ext cx="2156400" cy="56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b="1"/>
            </a:lvl9pPr>
          </a:lstStyle>
          <a:p>
            <a:endParaRPr/>
          </a:p>
        </p:txBody>
      </p:sp>
      <p:sp>
        <p:nvSpPr>
          <p:cNvPr id="243" name="Google Shape;243;p17"/>
          <p:cNvSpPr txBox="1">
            <a:spLocks noGrp="1"/>
          </p:cNvSpPr>
          <p:nvPr>
            <p:ph type="subTitle" idx="3"/>
          </p:nvPr>
        </p:nvSpPr>
        <p:spPr>
          <a:xfrm>
            <a:off x="6092551" y="2806400"/>
            <a:ext cx="2156400" cy="56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b="1"/>
            </a:lvl9pPr>
          </a:lstStyle>
          <a:p>
            <a:endParaRPr/>
          </a:p>
        </p:txBody>
      </p:sp>
      <p:sp>
        <p:nvSpPr>
          <p:cNvPr id="244" name="Google Shape;244;p17"/>
          <p:cNvSpPr txBox="1">
            <a:spLocks noGrp="1"/>
          </p:cNvSpPr>
          <p:nvPr>
            <p:ph type="subTitle" idx="4"/>
          </p:nvPr>
        </p:nvSpPr>
        <p:spPr>
          <a:xfrm>
            <a:off x="937600" y="3820475"/>
            <a:ext cx="2156400" cy="56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17"/>
          <p:cNvSpPr txBox="1">
            <a:spLocks noGrp="1"/>
          </p:cNvSpPr>
          <p:nvPr>
            <p:ph type="subTitle" idx="5"/>
          </p:nvPr>
        </p:nvSpPr>
        <p:spPr>
          <a:xfrm>
            <a:off x="3515074" y="3820475"/>
            <a:ext cx="2156400" cy="56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17"/>
          <p:cNvSpPr txBox="1">
            <a:spLocks noGrp="1"/>
          </p:cNvSpPr>
          <p:nvPr>
            <p:ph type="subTitle" idx="6"/>
          </p:nvPr>
        </p:nvSpPr>
        <p:spPr>
          <a:xfrm>
            <a:off x="6092551" y="3820475"/>
            <a:ext cx="2156400" cy="56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ly Title">
  <p:cSld name="CUSTOM_4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8" name="Google Shape;248;p18"/>
          <p:cNvGrpSpPr/>
          <p:nvPr/>
        </p:nvGrpSpPr>
        <p:grpSpPr>
          <a:xfrm>
            <a:off x="-75163" y="677206"/>
            <a:ext cx="675564" cy="335164"/>
            <a:chOff x="204593" y="1404788"/>
            <a:chExt cx="528900" cy="262400"/>
          </a:xfrm>
        </p:grpSpPr>
        <p:sp>
          <p:nvSpPr>
            <p:cNvPr id="249" name="Google Shape;249;p18"/>
            <p:cNvSpPr/>
            <p:nvPr/>
          </p:nvSpPr>
          <p:spPr>
            <a:xfrm>
              <a:off x="204593" y="1469713"/>
              <a:ext cx="88700" cy="51775"/>
            </a:xfrm>
            <a:custGeom>
              <a:avLst/>
              <a:gdLst/>
              <a:ahLst/>
              <a:cxnLst/>
              <a:rect l="l" t="t" r="r" b="b"/>
              <a:pathLst>
                <a:path w="3548" h="2071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8"/>
                    <a:pt x="1172" y="614"/>
                    <a:pt x="443" y="931"/>
                  </a:cubicBezTo>
                  <a:cubicBezTo>
                    <a:pt x="158" y="1058"/>
                    <a:pt x="0" y="1406"/>
                    <a:pt x="127" y="1691"/>
                  </a:cubicBezTo>
                  <a:cubicBezTo>
                    <a:pt x="222" y="1913"/>
                    <a:pt x="443" y="2071"/>
                    <a:pt x="665" y="2071"/>
                  </a:cubicBezTo>
                  <a:cubicBezTo>
                    <a:pt x="760" y="2071"/>
                    <a:pt x="855" y="2039"/>
                    <a:pt x="918" y="2008"/>
                  </a:cubicBezTo>
                  <a:cubicBezTo>
                    <a:pt x="1615" y="1691"/>
                    <a:pt x="2344" y="1406"/>
                    <a:pt x="3104" y="1153"/>
                  </a:cubicBezTo>
                  <a:cubicBezTo>
                    <a:pt x="3389" y="1026"/>
                    <a:pt x="3547" y="709"/>
                    <a:pt x="3452" y="393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50" name="Google Shape;250;p18"/>
            <p:cNvSpPr/>
            <p:nvPr/>
          </p:nvSpPr>
          <p:spPr>
            <a:xfrm>
              <a:off x="478518" y="141136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0"/>
                  </a:moveTo>
                  <a:cubicBezTo>
                    <a:pt x="2954" y="0"/>
                    <a:pt x="2934" y="1"/>
                    <a:pt x="2914" y="3"/>
                  </a:cubicBezTo>
                  <a:cubicBezTo>
                    <a:pt x="2122" y="66"/>
                    <a:pt x="1331" y="161"/>
                    <a:pt x="571" y="256"/>
                  </a:cubicBezTo>
                  <a:cubicBezTo>
                    <a:pt x="254" y="288"/>
                    <a:pt x="1" y="605"/>
                    <a:pt x="64" y="921"/>
                  </a:cubicBezTo>
                  <a:cubicBezTo>
                    <a:pt x="96" y="1238"/>
                    <a:pt x="349" y="1428"/>
                    <a:pt x="634" y="1428"/>
                  </a:cubicBezTo>
                  <a:lnTo>
                    <a:pt x="729" y="1428"/>
                  </a:lnTo>
                  <a:cubicBezTo>
                    <a:pt x="1457" y="1333"/>
                    <a:pt x="2249" y="1238"/>
                    <a:pt x="3009" y="1175"/>
                  </a:cubicBezTo>
                  <a:cubicBezTo>
                    <a:pt x="3357" y="1143"/>
                    <a:pt x="3579" y="858"/>
                    <a:pt x="3548" y="541"/>
                  </a:cubicBezTo>
                  <a:cubicBezTo>
                    <a:pt x="3518" y="215"/>
                    <a:pt x="3266" y="0"/>
                    <a:pt x="2974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51" name="Google Shape;251;p18"/>
            <p:cNvSpPr/>
            <p:nvPr/>
          </p:nvSpPr>
          <p:spPr>
            <a:xfrm>
              <a:off x="316218" y="1439313"/>
              <a:ext cx="79975" cy="41800"/>
            </a:xfrm>
            <a:custGeom>
              <a:avLst/>
              <a:gdLst/>
              <a:ahLst/>
              <a:cxnLst/>
              <a:rect l="l" t="t" r="r" b="b"/>
              <a:pathLst>
                <a:path w="3199" h="1672" extrusionOk="0">
                  <a:moveTo>
                    <a:pt x="2572" y="1"/>
                  </a:moveTo>
                  <a:cubicBezTo>
                    <a:pt x="2518" y="1"/>
                    <a:pt x="2463" y="8"/>
                    <a:pt x="2407" y="25"/>
                  </a:cubicBezTo>
                  <a:cubicBezTo>
                    <a:pt x="1774" y="152"/>
                    <a:pt x="1109" y="342"/>
                    <a:pt x="475" y="532"/>
                  </a:cubicBezTo>
                  <a:cubicBezTo>
                    <a:pt x="159" y="627"/>
                    <a:pt x="0" y="944"/>
                    <a:pt x="95" y="1260"/>
                  </a:cubicBezTo>
                  <a:cubicBezTo>
                    <a:pt x="159" y="1514"/>
                    <a:pt x="412" y="1672"/>
                    <a:pt x="665" y="1672"/>
                  </a:cubicBezTo>
                  <a:lnTo>
                    <a:pt x="824" y="1672"/>
                  </a:lnTo>
                  <a:cubicBezTo>
                    <a:pt x="1426" y="1482"/>
                    <a:pt x="2059" y="1324"/>
                    <a:pt x="2692" y="1165"/>
                  </a:cubicBezTo>
                  <a:cubicBezTo>
                    <a:pt x="3009" y="1102"/>
                    <a:pt x="3199" y="753"/>
                    <a:pt x="3104" y="437"/>
                  </a:cubicBezTo>
                  <a:cubicBezTo>
                    <a:pt x="3052" y="176"/>
                    <a:pt x="2827" y="1"/>
                    <a:pt x="2572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52" name="Google Shape;252;p18"/>
            <p:cNvSpPr/>
            <p:nvPr/>
          </p:nvSpPr>
          <p:spPr>
            <a:xfrm>
              <a:off x="586193" y="1404788"/>
              <a:ext cx="147300" cy="32000"/>
            </a:xfrm>
            <a:custGeom>
              <a:avLst/>
              <a:gdLst/>
              <a:ahLst/>
              <a:cxnLst/>
              <a:rect l="l" t="t" r="r" b="b"/>
              <a:pathLst>
                <a:path w="5892" h="1280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8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8"/>
                    <a:pt x="286" y="1279"/>
                    <a:pt x="602" y="1279"/>
                  </a:cubicBezTo>
                  <a:lnTo>
                    <a:pt x="634" y="1279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3"/>
                    <a:pt x="5289" y="13"/>
                  </a:cubicBezTo>
                  <a:cubicBezTo>
                    <a:pt x="4886" y="5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53" name="Google Shape;253;p18"/>
            <p:cNvSpPr/>
            <p:nvPr/>
          </p:nvSpPr>
          <p:spPr>
            <a:xfrm>
              <a:off x="204593" y="1616188"/>
              <a:ext cx="88700" cy="51000"/>
            </a:xfrm>
            <a:custGeom>
              <a:avLst/>
              <a:gdLst/>
              <a:ahLst/>
              <a:cxnLst/>
              <a:rect l="l" t="t" r="r" b="b"/>
              <a:pathLst>
                <a:path w="3548" h="2040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7"/>
                    <a:pt x="1172" y="614"/>
                    <a:pt x="443" y="931"/>
                  </a:cubicBezTo>
                  <a:cubicBezTo>
                    <a:pt x="158" y="1057"/>
                    <a:pt x="0" y="1406"/>
                    <a:pt x="127" y="1691"/>
                  </a:cubicBezTo>
                  <a:cubicBezTo>
                    <a:pt x="222" y="1912"/>
                    <a:pt x="443" y="2039"/>
                    <a:pt x="665" y="2039"/>
                  </a:cubicBezTo>
                  <a:cubicBezTo>
                    <a:pt x="760" y="2039"/>
                    <a:pt x="855" y="2039"/>
                    <a:pt x="918" y="2007"/>
                  </a:cubicBezTo>
                  <a:cubicBezTo>
                    <a:pt x="1615" y="1691"/>
                    <a:pt x="2375" y="1406"/>
                    <a:pt x="3104" y="1152"/>
                  </a:cubicBezTo>
                  <a:cubicBezTo>
                    <a:pt x="3389" y="1026"/>
                    <a:pt x="3547" y="709"/>
                    <a:pt x="3452" y="392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54" name="Google Shape;254;p18"/>
            <p:cNvSpPr/>
            <p:nvPr/>
          </p:nvSpPr>
          <p:spPr>
            <a:xfrm>
              <a:off x="316218" y="1585788"/>
              <a:ext cx="79975" cy="42600"/>
            </a:xfrm>
            <a:custGeom>
              <a:avLst/>
              <a:gdLst/>
              <a:ahLst/>
              <a:cxnLst/>
              <a:rect l="l" t="t" r="r" b="b"/>
              <a:pathLst>
                <a:path w="3199" h="1704" extrusionOk="0">
                  <a:moveTo>
                    <a:pt x="2571" y="0"/>
                  </a:moveTo>
                  <a:cubicBezTo>
                    <a:pt x="2517" y="0"/>
                    <a:pt x="2462" y="8"/>
                    <a:pt x="2407" y="25"/>
                  </a:cubicBezTo>
                  <a:cubicBezTo>
                    <a:pt x="1742" y="183"/>
                    <a:pt x="1109" y="342"/>
                    <a:pt x="475" y="532"/>
                  </a:cubicBezTo>
                  <a:cubicBezTo>
                    <a:pt x="190" y="627"/>
                    <a:pt x="0" y="943"/>
                    <a:pt x="95" y="1260"/>
                  </a:cubicBezTo>
                  <a:cubicBezTo>
                    <a:pt x="159" y="1513"/>
                    <a:pt x="412" y="1703"/>
                    <a:pt x="665" y="1703"/>
                  </a:cubicBezTo>
                  <a:cubicBezTo>
                    <a:pt x="697" y="1703"/>
                    <a:pt x="760" y="1672"/>
                    <a:pt x="824" y="1672"/>
                  </a:cubicBezTo>
                  <a:cubicBezTo>
                    <a:pt x="1426" y="1482"/>
                    <a:pt x="2059" y="1323"/>
                    <a:pt x="2692" y="1165"/>
                  </a:cubicBezTo>
                  <a:cubicBezTo>
                    <a:pt x="3009" y="1102"/>
                    <a:pt x="3199" y="785"/>
                    <a:pt x="3104" y="468"/>
                  </a:cubicBezTo>
                  <a:cubicBezTo>
                    <a:pt x="3052" y="180"/>
                    <a:pt x="2826" y="0"/>
                    <a:pt x="2571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55" name="Google Shape;255;p18"/>
            <p:cNvSpPr/>
            <p:nvPr/>
          </p:nvSpPr>
          <p:spPr>
            <a:xfrm>
              <a:off x="478518" y="155781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1"/>
                  </a:moveTo>
                  <a:cubicBezTo>
                    <a:pt x="2954" y="1"/>
                    <a:pt x="2934" y="2"/>
                    <a:pt x="2914" y="4"/>
                  </a:cubicBezTo>
                  <a:cubicBezTo>
                    <a:pt x="2122" y="67"/>
                    <a:pt x="1331" y="162"/>
                    <a:pt x="571" y="257"/>
                  </a:cubicBezTo>
                  <a:cubicBezTo>
                    <a:pt x="254" y="289"/>
                    <a:pt x="1" y="605"/>
                    <a:pt x="64" y="922"/>
                  </a:cubicBezTo>
                  <a:cubicBezTo>
                    <a:pt x="96" y="1207"/>
                    <a:pt x="349" y="1429"/>
                    <a:pt x="634" y="1429"/>
                  </a:cubicBezTo>
                  <a:lnTo>
                    <a:pt x="729" y="1429"/>
                  </a:lnTo>
                  <a:cubicBezTo>
                    <a:pt x="1457" y="1334"/>
                    <a:pt x="2249" y="1239"/>
                    <a:pt x="3009" y="1176"/>
                  </a:cubicBezTo>
                  <a:cubicBezTo>
                    <a:pt x="3357" y="1144"/>
                    <a:pt x="3579" y="859"/>
                    <a:pt x="3548" y="542"/>
                  </a:cubicBezTo>
                  <a:cubicBezTo>
                    <a:pt x="3518" y="216"/>
                    <a:pt x="3266" y="1"/>
                    <a:pt x="2974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56" name="Google Shape;256;p18"/>
            <p:cNvSpPr/>
            <p:nvPr/>
          </p:nvSpPr>
          <p:spPr>
            <a:xfrm>
              <a:off x="586193" y="1551263"/>
              <a:ext cx="147300" cy="32775"/>
            </a:xfrm>
            <a:custGeom>
              <a:avLst/>
              <a:gdLst/>
              <a:ahLst/>
              <a:cxnLst/>
              <a:rect l="l" t="t" r="r" b="b"/>
              <a:pathLst>
                <a:path w="5892" h="1311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7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7"/>
                    <a:pt x="286" y="1311"/>
                    <a:pt x="602" y="1311"/>
                  </a:cubicBezTo>
                  <a:lnTo>
                    <a:pt x="634" y="1311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2"/>
                    <a:pt x="5289" y="12"/>
                  </a:cubicBezTo>
                  <a:cubicBezTo>
                    <a:pt x="4886" y="4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</p:grpSp>
      <p:sp>
        <p:nvSpPr>
          <p:cNvPr id="257" name="Google Shape;257;p18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6143100" cy="4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2800"/>
              <a:buNone/>
              <a:defRPr b="1">
                <a:solidFill>
                  <a:srgbClr val="FFBD69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2800"/>
              <a:buNone/>
              <a:defRPr b="1">
                <a:solidFill>
                  <a:srgbClr val="FFBD69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2800"/>
              <a:buNone/>
              <a:defRPr b="1">
                <a:solidFill>
                  <a:srgbClr val="FFBD69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2800"/>
              <a:buNone/>
              <a:defRPr b="1">
                <a:solidFill>
                  <a:srgbClr val="FFBD69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2800"/>
              <a:buNone/>
              <a:defRPr b="1">
                <a:solidFill>
                  <a:srgbClr val="FFBD69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2800"/>
              <a:buNone/>
              <a:defRPr b="1">
                <a:solidFill>
                  <a:srgbClr val="FFBD69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2800"/>
              <a:buNone/>
              <a:defRPr b="1">
                <a:solidFill>
                  <a:srgbClr val="FFBD69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2800"/>
              <a:buNone/>
              <a:defRPr b="1">
                <a:solidFill>
                  <a:srgbClr val="FFBD69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2800"/>
              <a:buNone/>
              <a:defRPr b="1">
                <a:solidFill>
                  <a:srgbClr val="FFBD69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5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9" name="Google Shape;259;p19"/>
          <p:cNvGrpSpPr/>
          <p:nvPr/>
        </p:nvGrpSpPr>
        <p:grpSpPr>
          <a:xfrm>
            <a:off x="-75163" y="677206"/>
            <a:ext cx="675564" cy="335164"/>
            <a:chOff x="204593" y="1404788"/>
            <a:chExt cx="528900" cy="262400"/>
          </a:xfrm>
        </p:grpSpPr>
        <p:sp>
          <p:nvSpPr>
            <p:cNvPr id="260" name="Google Shape;260;p19"/>
            <p:cNvSpPr/>
            <p:nvPr/>
          </p:nvSpPr>
          <p:spPr>
            <a:xfrm>
              <a:off x="204593" y="1469713"/>
              <a:ext cx="88700" cy="51775"/>
            </a:xfrm>
            <a:custGeom>
              <a:avLst/>
              <a:gdLst/>
              <a:ahLst/>
              <a:cxnLst/>
              <a:rect l="l" t="t" r="r" b="b"/>
              <a:pathLst>
                <a:path w="3548" h="2071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8"/>
                    <a:pt x="1172" y="614"/>
                    <a:pt x="443" y="931"/>
                  </a:cubicBezTo>
                  <a:cubicBezTo>
                    <a:pt x="158" y="1058"/>
                    <a:pt x="0" y="1406"/>
                    <a:pt x="127" y="1691"/>
                  </a:cubicBezTo>
                  <a:cubicBezTo>
                    <a:pt x="222" y="1913"/>
                    <a:pt x="443" y="2071"/>
                    <a:pt x="665" y="2071"/>
                  </a:cubicBezTo>
                  <a:cubicBezTo>
                    <a:pt x="760" y="2071"/>
                    <a:pt x="855" y="2039"/>
                    <a:pt x="918" y="2008"/>
                  </a:cubicBezTo>
                  <a:cubicBezTo>
                    <a:pt x="1615" y="1691"/>
                    <a:pt x="2344" y="1406"/>
                    <a:pt x="3104" y="1153"/>
                  </a:cubicBezTo>
                  <a:cubicBezTo>
                    <a:pt x="3389" y="1026"/>
                    <a:pt x="3547" y="709"/>
                    <a:pt x="3452" y="393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61" name="Google Shape;261;p19"/>
            <p:cNvSpPr/>
            <p:nvPr/>
          </p:nvSpPr>
          <p:spPr>
            <a:xfrm>
              <a:off x="478518" y="141136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0"/>
                  </a:moveTo>
                  <a:cubicBezTo>
                    <a:pt x="2954" y="0"/>
                    <a:pt x="2934" y="1"/>
                    <a:pt x="2914" y="3"/>
                  </a:cubicBezTo>
                  <a:cubicBezTo>
                    <a:pt x="2122" y="66"/>
                    <a:pt x="1331" y="161"/>
                    <a:pt x="571" y="256"/>
                  </a:cubicBezTo>
                  <a:cubicBezTo>
                    <a:pt x="254" y="288"/>
                    <a:pt x="1" y="605"/>
                    <a:pt x="64" y="921"/>
                  </a:cubicBezTo>
                  <a:cubicBezTo>
                    <a:pt x="96" y="1238"/>
                    <a:pt x="349" y="1428"/>
                    <a:pt x="634" y="1428"/>
                  </a:cubicBezTo>
                  <a:lnTo>
                    <a:pt x="729" y="1428"/>
                  </a:lnTo>
                  <a:cubicBezTo>
                    <a:pt x="1457" y="1333"/>
                    <a:pt x="2249" y="1238"/>
                    <a:pt x="3009" y="1175"/>
                  </a:cubicBezTo>
                  <a:cubicBezTo>
                    <a:pt x="3357" y="1143"/>
                    <a:pt x="3579" y="858"/>
                    <a:pt x="3548" y="541"/>
                  </a:cubicBezTo>
                  <a:cubicBezTo>
                    <a:pt x="3518" y="215"/>
                    <a:pt x="3266" y="0"/>
                    <a:pt x="2974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62" name="Google Shape;262;p19"/>
            <p:cNvSpPr/>
            <p:nvPr/>
          </p:nvSpPr>
          <p:spPr>
            <a:xfrm>
              <a:off x="316218" y="1439313"/>
              <a:ext cx="79975" cy="41800"/>
            </a:xfrm>
            <a:custGeom>
              <a:avLst/>
              <a:gdLst/>
              <a:ahLst/>
              <a:cxnLst/>
              <a:rect l="l" t="t" r="r" b="b"/>
              <a:pathLst>
                <a:path w="3199" h="1672" extrusionOk="0">
                  <a:moveTo>
                    <a:pt x="2572" y="1"/>
                  </a:moveTo>
                  <a:cubicBezTo>
                    <a:pt x="2518" y="1"/>
                    <a:pt x="2463" y="8"/>
                    <a:pt x="2407" y="25"/>
                  </a:cubicBezTo>
                  <a:cubicBezTo>
                    <a:pt x="1774" y="152"/>
                    <a:pt x="1109" y="342"/>
                    <a:pt x="475" y="532"/>
                  </a:cubicBezTo>
                  <a:cubicBezTo>
                    <a:pt x="159" y="627"/>
                    <a:pt x="0" y="944"/>
                    <a:pt x="95" y="1260"/>
                  </a:cubicBezTo>
                  <a:cubicBezTo>
                    <a:pt x="159" y="1514"/>
                    <a:pt x="412" y="1672"/>
                    <a:pt x="665" y="1672"/>
                  </a:cubicBezTo>
                  <a:lnTo>
                    <a:pt x="824" y="1672"/>
                  </a:lnTo>
                  <a:cubicBezTo>
                    <a:pt x="1426" y="1482"/>
                    <a:pt x="2059" y="1324"/>
                    <a:pt x="2692" y="1165"/>
                  </a:cubicBezTo>
                  <a:cubicBezTo>
                    <a:pt x="3009" y="1102"/>
                    <a:pt x="3199" y="753"/>
                    <a:pt x="3104" y="437"/>
                  </a:cubicBezTo>
                  <a:cubicBezTo>
                    <a:pt x="3052" y="176"/>
                    <a:pt x="2827" y="1"/>
                    <a:pt x="2572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63" name="Google Shape;263;p19"/>
            <p:cNvSpPr/>
            <p:nvPr/>
          </p:nvSpPr>
          <p:spPr>
            <a:xfrm>
              <a:off x="586193" y="1404788"/>
              <a:ext cx="147300" cy="32000"/>
            </a:xfrm>
            <a:custGeom>
              <a:avLst/>
              <a:gdLst/>
              <a:ahLst/>
              <a:cxnLst/>
              <a:rect l="l" t="t" r="r" b="b"/>
              <a:pathLst>
                <a:path w="5892" h="1280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8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8"/>
                    <a:pt x="286" y="1279"/>
                    <a:pt x="602" y="1279"/>
                  </a:cubicBezTo>
                  <a:lnTo>
                    <a:pt x="634" y="1279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3"/>
                    <a:pt x="5289" y="13"/>
                  </a:cubicBezTo>
                  <a:cubicBezTo>
                    <a:pt x="4886" y="5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64" name="Google Shape;264;p19"/>
            <p:cNvSpPr/>
            <p:nvPr/>
          </p:nvSpPr>
          <p:spPr>
            <a:xfrm>
              <a:off x="204593" y="1616188"/>
              <a:ext cx="88700" cy="51000"/>
            </a:xfrm>
            <a:custGeom>
              <a:avLst/>
              <a:gdLst/>
              <a:ahLst/>
              <a:cxnLst/>
              <a:rect l="l" t="t" r="r" b="b"/>
              <a:pathLst>
                <a:path w="3548" h="2040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7"/>
                    <a:pt x="1172" y="614"/>
                    <a:pt x="443" y="931"/>
                  </a:cubicBezTo>
                  <a:cubicBezTo>
                    <a:pt x="158" y="1057"/>
                    <a:pt x="0" y="1406"/>
                    <a:pt x="127" y="1691"/>
                  </a:cubicBezTo>
                  <a:cubicBezTo>
                    <a:pt x="222" y="1912"/>
                    <a:pt x="443" y="2039"/>
                    <a:pt x="665" y="2039"/>
                  </a:cubicBezTo>
                  <a:cubicBezTo>
                    <a:pt x="760" y="2039"/>
                    <a:pt x="855" y="2039"/>
                    <a:pt x="918" y="2007"/>
                  </a:cubicBezTo>
                  <a:cubicBezTo>
                    <a:pt x="1615" y="1691"/>
                    <a:pt x="2375" y="1406"/>
                    <a:pt x="3104" y="1152"/>
                  </a:cubicBezTo>
                  <a:cubicBezTo>
                    <a:pt x="3389" y="1026"/>
                    <a:pt x="3547" y="709"/>
                    <a:pt x="3452" y="392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65" name="Google Shape;265;p19"/>
            <p:cNvSpPr/>
            <p:nvPr/>
          </p:nvSpPr>
          <p:spPr>
            <a:xfrm>
              <a:off x="316218" y="1585788"/>
              <a:ext cx="79975" cy="42600"/>
            </a:xfrm>
            <a:custGeom>
              <a:avLst/>
              <a:gdLst/>
              <a:ahLst/>
              <a:cxnLst/>
              <a:rect l="l" t="t" r="r" b="b"/>
              <a:pathLst>
                <a:path w="3199" h="1704" extrusionOk="0">
                  <a:moveTo>
                    <a:pt x="2571" y="0"/>
                  </a:moveTo>
                  <a:cubicBezTo>
                    <a:pt x="2517" y="0"/>
                    <a:pt x="2462" y="8"/>
                    <a:pt x="2407" y="25"/>
                  </a:cubicBezTo>
                  <a:cubicBezTo>
                    <a:pt x="1742" y="183"/>
                    <a:pt x="1109" y="342"/>
                    <a:pt x="475" y="532"/>
                  </a:cubicBezTo>
                  <a:cubicBezTo>
                    <a:pt x="190" y="627"/>
                    <a:pt x="0" y="943"/>
                    <a:pt x="95" y="1260"/>
                  </a:cubicBezTo>
                  <a:cubicBezTo>
                    <a:pt x="159" y="1513"/>
                    <a:pt x="412" y="1703"/>
                    <a:pt x="665" y="1703"/>
                  </a:cubicBezTo>
                  <a:cubicBezTo>
                    <a:pt x="697" y="1703"/>
                    <a:pt x="760" y="1672"/>
                    <a:pt x="824" y="1672"/>
                  </a:cubicBezTo>
                  <a:cubicBezTo>
                    <a:pt x="1426" y="1482"/>
                    <a:pt x="2059" y="1323"/>
                    <a:pt x="2692" y="1165"/>
                  </a:cubicBezTo>
                  <a:cubicBezTo>
                    <a:pt x="3009" y="1102"/>
                    <a:pt x="3199" y="785"/>
                    <a:pt x="3104" y="468"/>
                  </a:cubicBezTo>
                  <a:cubicBezTo>
                    <a:pt x="3052" y="180"/>
                    <a:pt x="2826" y="0"/>
                    <a:pt x="2571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66" name="Google Shape;266;p19"/>
            <p:cNvSpPr/>
            <p:nvPr/>
          </p:nvSpPr>
          <p:spPr>
            <a:xfrm>
              <a:off x="478518" y="155781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1"/>
                  </a:moveTo>
                  <a:cubicBezTo>
                    <a:pt x="2954" y="1"/>
                    <a:pt x="2934" y="2"/>
                    <a:pt x="2914" y="4"/>
                  </a:cubicBezTo>
                  <a:cubicBezTo>
                    <a:pt x="2122" y="67"/>
                    <a:pt x="1331" y="162"/>
                    <a:pt x="571" y="257"/>
                  </a:cubicBezTo>
                  <a:cubicBezTo>
                    <a:pt x="254" y="289"/>
                    <a:pt x="1" y="605"/>
                    <a:pt x="64" y="922"/>
                  </a:cubicBezTo>
                  <a:cubicBezTo>
                    <a:pt x="96" y="1207"/>
                    <a:pt x="349" y="1429"/>
                    <a:pt x="634" y="1429"/>
                  </a:cubicBezTo>
                  <a:lnTo>
                    <a:pt x="729" y="1429"/>
                  </a:lnTo>
                  <a:cubicBezTo>
                    <a:pt x="1457" y="1334"/>
                    <a:pt x="2249" y="1239"/>
                    <a:pt x="3009" y="1176"/>
                  </a:cubicBezTo>
                  <a:cubicBezTo>
                    <a:pt x="3357" y="1144"/>
                    <a:pt x="3579" y="859"/>
                    <a:pt x="3548" y="542"/>
                  </a:cubicBezTo>
                  <a:cubicBezTo>
                    <a:pt x="3518" y="216"/>
                    <a:pt x="3266" y="1"/>
                    <a:pt x="297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67" name="Google Shape;267;p19"/>
            <p:cNvSpPr/>
            <p:nvPr/>
          </p:nvSpPr>
          <p:spPr>
            <a:xfrm>
              <a:off x="586193" y="1551263"/>
              <a:ext cx="147300" cy="32775"/>
            </a:xfrm>
            <a:custGeom>
              <a:avLst/>
              <a:gdLst/>
              <a:ahLst/>
              <a:cxnLst/>
              <a:rect l="l" t="t" r="r" b="b"/>
              <a:pathLst>
                <a:path w="5892" h="1311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7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7"/>
                    <a:pt x="286" y="1311"/>
                    <a:pt x="602" y="1311"/>
                  </a:cubicBezTo>
                  <a:lnTo>
                    <a:pt x="634" y="1311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2"/>
                    <a:pt x="5289" y="12"/>
                  </a:cubicBezTo>
                  <a:cubicBezTo>
                    <a:pt x="4886" y="4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</p:grpSp>
      <p:sp>
        <p:nvSpPr>
          <p:cNvPr id="268" name="Google Shape;268;p19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6143100" cy="4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69" name="Google Shape;269;p19"/>
          <p:cNvSpPr txBox="1">
            <a:spLocks noGrp="1"/>
          </p:cNvSpPr>
          <p:nvPr>
            <p:ph type="subTitle" idx="1"/>
          </p:nvPr>
        </p:nvSpPr>
        <p:spPr>
          <a:xfrm>
            <a:off x="1445664" y="2207725"/>
            <a:ext cx="24993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70" name="Google Shape;270;p19"/>
          <p:cNvSpPr txBox="1">
            <a:spLocks noGrp="1"/>
          </p:cNvSpPr>
          <p:nvPr>
            <p:ph type="subTitle" idx="2"/>
          </p:nvPr>
        </p:nvSpPr>
        <p:spPr>
          <a:xfrm>
            <a:off x="5087200" y="2207725"/>
            <a:ext cx="24993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71" name="Google Shape;271;p19"/>
          <p:cNvSpPr txBox="1">
            <a:spLocks noGrp="1"/>
          </p:cNvSpPr>
          <p:nvPr>
            <p:ph type="title" idx="3" hasCustomPrompt="1"/>
          </p:nvPr>
        </p:nvSpPr>
        <p:spPr>
          <a:xfrm>
            <a:off x="1458775" y="1663650"/>
            <a:ext cx="2499300" cy="30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100"/>
              <a:buNone/>
              <a:defRPr sz="4100" b="1">
                <a:solidFill>
                  <a:srgbClr val="FFBD69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9pPr>
          </a:lstStyle>
          <a:p>
            <a:r>
              <a:t>xx%</a:t>
            </a:r>
          </a:p>
        </p:txBody>
      </p:sp>
      <p:sp>
        <p:nvSpPr>
          <p:cNvPr id="272" name="Google Shape;272;p19"/>
          <p:cNvSpPr txBox="1">
            <a:spLocks noGrp="1"/>
          </p:cNvSpPr>
          <p:nvPr>
            <p:ph type="title" idx="4" hasCustomPrompt="1"/>
          </p:nvPr>
        </p:nvSpPr>
        <p:spPr>
          <a:xfrm>
            <a:off x="5087197" y="1663650"/>
            <a:ext cx="2499300" cy="30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100"/>
              <a:buNone/>
              <a:defRPr sz="4100" b="1">
                <a:solidFill>
                  <a:srgbClr val="FFBD69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9pPr>
          </a:lstStyle>
          <a:p>
            <a:r>
              <a:t>xx%</a:t>
            </a:r>
          </a:p>
        </p:txBody>
      </p:sp>
      <p:sp>
        <p:nvSpPr>
          <p:cNvPr id="273" name="Google Shape;273;p19"/>
          <p:cNvSpPr txBox="1">
            <a:spLocks noGrp="1"/>
          </p:cNvSpPr>
          <p:nvPr>
            <p:ph type="subTitle" idx="5"/>
          </p:nvPr>
        </p:nvSpPr>
        <p:spPr>
          <a:xfrm>
            <a:off x="1445650" y="1881400"/>
            <a:ext cx="24993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Montserrat SemiBold"/>
              <a:buNone/>
              <a:defRPr sz="16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19"/>
          <p:cNvSpPr txBox="1">
            <a:spLocks noGrp="1"/>
          </p:cNvSpPr>
          <p:nvPr>
            <p:ph type="subTitle" idx="6"/>
          </p:nvPr>
        </p:nvSpPr>
        <p:spPr>
          <a:xfrm>
            <a:off x="5087200" y="1881400"/>
            <a:ext cx="24993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Montserrat SemiBold"/>
              <a:buNone/>
              <a:defRPr sz="16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19"/>
          <p:cNvSpPr txBox="1">
            <a:spLocks noGrp="1"/>
          </p:cNvSpPr>
          <p:nvPr>
            <p:ph type="subTitle" idx="7"/>
          </p:nvPr>
        </p:nvSpPr>
        <p:spPr>
          <a:xfrm>
            <a:off x="1445650" y="4098450"/>
            <a:ext cx="24993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76" name="Google Shape;276;p19"/>
          <p:cNvSpPr txBox="1">
            <a:spLocks noGrp="1"/>
          </p:cNvSpPr>
          <p:nvPr>
            <p:ph type="subTitle" idx="8"/>
          </p:nvPr>
        </p:nvSpPr>
        <p:spPr>
          <a:xfrm>
            <a:off x="5087200" y="4098450"/>
            <a:ext cx="24993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77" name="Google Shape;277;p19"/>
          <p:cNvSpPr txBox="1">
            <a:spLocks noGrp="1"/>
          </p:cNvSpPr>
          <p:nvPr>
            <p:ph type="title" idx="9" hasCustomPrompt="1"/>
          </p:nvPr>
        </p:nvSpPr>
        <p:spPr>
          <a:xfrm>
            <a:off x="1458775" y="3554375"/>
            <a:ext cx="2499300" cy="30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100"/>
              <a:buNone/>
              <a:defRPr sz="4100" b="1">
                <a:solidFill>
                  <a:srgbClr val="FFBD69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9pPr>
          </a:lstStyle>
          <a:p>
            <a:r>
              <a:t>xx%</a:t>
            </a:r>
          </a:p>
        </p:txBody>
      </p:sp>
      <p:sp>
        <p:nvSpPr>
          <p:cNvPr id="278" name="Google Shape;278;p19"/>
          <p:cNvSpPr txBox="1">
            <a:spLocks noGrp="1"/>
          </p:cNvSpPr>
          <p:nvPr>
            <p:ph type="title" idx="13" hasCustomPrompt="1"/>
          </p:nvPr>
        </p:nvSpPr>
        <p:spPr>
          <a:xfrm>
            <a:off x="5087201" y="3554375"/>
            <a:ext cx="2499300" cy="30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4100"/>
              <a:buNone/>
              <a:defRPr sz="4100" b="1">
                <a:solidFill>
                  <a:srgbClr val="FFBD69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1"/>
            </a:lvl9pPr>
          </a:lstStyle>
          <a:p>
            <a:r>
              <a:t>xx%</a:t>
            </a:r>
          </a:p>
        </p:txBody>
      </p:sp>
      <p:sp>
        <p:nvSpPr>
          <p:cNvPr id="279" name="Google Shape;279;p19"/>
          <p:cNvSpPr txBox="1">
            <a:spLocks noGrp="1"/>
          </p:cNvSpPr>
          <p:nvPr>
            <p:ph type="subTitle" idx="14"/>
          </p:nvPr>
        </p:nvSpPr>
        <p:spPr>
          <a:xfrm>
            <a:off x="1445652" y="3772125"/>
            <a:ext cx="24993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Montserrat SemiBold"/>
              <a:buNone/>
              <a:defRPr sz="16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19"/>
          <p:cNvSpPr txBox="1">
            <a:spLocks noGrp="1"/>
          </p:cNvSpPr>
          <p:nvPr>
            <p:ph type="subTitle" idx="15"/>
          </p:nvPr>
        </p:nvSpPr>
        <p:spPr>
          <a:xfrm>
            <a:off x="5087202" y="3772125"/>
            <a:ext cx="24993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Montserrat SemiBold"/>
              <a:buNone/>
              <a:defRPr sz="16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6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0"/>
          <p:cNvSpPr txBox="1"/>
          <p:nvPr/>
        </p:nvSpPr>
        <p:spPr>
          <a:xfrm>
            <a:off x="6559559" y="663375"/>
            <a:ext cx="963900" cy="12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0">
                <a:solidFill>
                  <a:srgbClr val="FFBD6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“</a:t>
            </a:r>
            <a:endParaRPr sz="13000">
              <a:solidFill>
                <a:srgbClr val="FFBD6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83" name="Google Shape;283;p20"/>
          <p:cNvSpPr txBox="1">
            <a:spLocks noGrp="1"/>
          </p:cNvSpPr>
          <p:nvPr>
            <p:ph type="subTitle" idx="1"/>
          </p:nvPr>
        </p:nvSpPr>
        <p:spPr>
          <a:xfrm>
            <a:off x="5651450" y="1937675"/>
            <a:ext cx="2780100" cy="246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Font typeface="Montserrat Medium"/>
              <a:buNone/>
              <a:defRPr sz="1600"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20"/>
          <p:cNvSpPr txBox="1">
            <a:spLocks noGrp="1"/>
          </p:cNvSpPr>
          <p:nvPr>
            <p:ph type="title"/>
          </p:nvPr>
        </p:nvSpPr>
        <p:spPr>
          <a:xfrm>
            <a:off x="5576650" y="3716250"/>
            <a:ext cx="2929800" cy="76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500"/>
              <a:buFont typeface="Montserrat"/>
              <a:buNone/>
              <a:defRPr sz="1500" b="1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 + Credits">
  <p:cSld name="CUSTOM_7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1"/>
          <p:cNvSpPr txBox="1"/>
          <p:nvPr/>
        </p:nvSpPr>
        <p:spPr>
          <a:xfrm>
            <a:off x="651975" y="3221225"/>
            <a:ext cx="3557100" cy="8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Credits: </a:t>
            </a:r>
            <a:r>
              <a:rPr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This presentation template was created by </a:t>
            </a:r>
            <a:r>
              <a:rPr lang="en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including icons by </a:t>
            </a:r>
            <a:r>
              <a:rPr lang="en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and infographics &amp; images by </a:t>
            </a:r>
            <a:r>
              <a:rPr lang="en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7" name="Google Shape;287;p21"/>
          <p:cNvSpPr txBox="1">
            <a:spLocks noGrp="1"/>
          </p:cNvSpPr>
          <p:nvPr>
            <p:ph type="title"/>
          </p:nvPr>
        </p:nvSpPr>
        <p:spPr>
          <a:xfrm>
            <a:off x="614625" y="633775"/>
            <a:ext cx="4364100" cy="87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6500"/>
              <a:buNone/>
              <a:defRPr sz="6500" b="1">
                <a:solidFill>
                  <a:srgbClr val="FFBD69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2800"/>
              <a:buFont typeface="Pacifico"/>
              <a:buNone/>
              <a:defRPr b="1">
                <a:solidFill>
                  <a:srgbClr val="FFBD69"/>
                </a:solidFill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2800"/>
              <a:buFont typeface="Pacifico"/>
              <a:buNone/>
              <a:defRPr b="1">
                <a:solidFill>
                  <a:srgbClr val="FFBD69"/>
                </a:solidFill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2800"/>
              <a:buFont typeface="Pacifico"/>
              <a:buNone/>
              <a:defRPr b="1">
                <a:solidFill>
                  <a:srgbClr val="FFBD69"/>
                </a:solidFill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2800"/>
              <a:buFont typeface="Pacifico"/>
              <a:buNone/>
              <a:defRPr b="1">
                <a:solidFill>
                  <a:srgbClr val="FFBD69"/>
                </a:solidFill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2800"/>
              <a:buFont typeface="Pacifico"/>
              <a:buNone/>
              <a:defRPr b="1">
                <a:solidFill>
                  <a:srgbClr val="FFBD69"/>
                </a:solidFill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2800"/>
              <a:buFont typeface="Pacifico"/>
              <a:buNone/>
              <a:defRPr b="1">
                <a:solidFill>
                  <a:srgbClr val="FFBD69"/>
                </a:solidFill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2800"/>
              <a:buFont typeface="Pacifico"/>
              <a:buNone/>
              <a:defRPr b="1">
                <a:solidFill>
                  <a:srgbClr val="FFBD69"/>
                </a:solidFill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2800"/>
              <a:buFont typeface="Pacifico"/>
              <a:buNone/>
              <a:defRPr b="1">
                <a:solidFill>
                  <a:srgbClr val="FFBD69"/>
                </a:solidFill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  <p:sp>
        <p:nvSpPr>
          <p:cNvPr id="288" name="Google Shape;288;p21"/>
          <p:cNvSpPr txBox="1">
            <a:spLocks noGrp="1"/>
          </p:cNvSpPr>
          <p:nvPr>
            <p:ph type="subTitle" idx="1"/>
          </p:nvPr>
        </p:nvSpPr>
        <p:spPr>
          <a:xfrm>
            <a:off x="651975" y="4169025"/>
            <a:ext cx="3445200" cy="3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 sz="1200" b="1">
                <a:solidFill>
                  <a:srgbClr val="FFFFFF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21"/>
          <p:cNvSpPr txBox="1">
            <a:spLocks noGrp="1"/>
          </p:cNvSpPr>
          <p:nvPr>
            <p:ph type="subTitle" idx="2"/>
          </p:nvPr>
        </p:nvSpPr>
        <p:spPr>
          <a:xfrm>
            <a:off x="651975" y="1886100"/>
            <a:ext cx="3557100" cy="87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90" name="Google Shape;290;p21"/>
          <p:cNvGrpSpPr/>
          <p:nvPr/>
        </p:nvGrpSpPr>
        <p:grpSpPr>
          <a:xfrm>
            <a:off x="5000649" y="927540"/>
            <a:ext cx="4181625" cy="408608"/>
            <a:chOff x="3764475" y="1292625"/>
            <a:chExt cx="3273800" cy="319900"/>
          </a:xfrm>
        </p:grpSpPr>
        <p:sp>
          <p:nvSpPr>
            <p:cNvPr id="291" name="Google Shape;291;p21"/>
            <p:cNvSpPr/>
            <p:nvPr/>
          </p:nvSpPr>
          <p:spPr>
            <a:xfrm>
              <a:off x="3938650" y="1407975"/>
              <a:ext cx="79975" cy="35900"/>
            </a:xfrm>
            <a:custGeom>
              <a:avLst/>
              <a:gdLst/>
              <a:ahLst/>
              <a:cxnLst/>
              <a:rect l="l" t="t" r="r" b="b"/>
              <a:pathLst>
                <a:path w="3199" h="1436" extrusionOk="0">
                  <a:moveTo>
                    <a:pt x="2600" y="1"/>
                  </a:moveTo>
                  <a:cubicBezTo>
                    <a:pt x="2568" y="1"/>
                    <a:pt x="2535" y="4"/>
                    <a:pt x="2502" y="11"/>
                  </a:cubicBezTo>
                  <a:lnTo>
                    <a:pt x="570" y="232"/>
                  </a:lnTo>
                  <a:cubicBezTo>
                    <a:pt x="222" y="264"/>
                    <a:pt x="0" y="581"/>
                    <a:pt x="32" y="897"/>
                  </a:cubicBezTo>
                  <a:cubicBezTo>
                    <a:pt x="95" y="1214"/>
                    <a:pt x="349" y="1436"/>
                    <a:pt x="634" y="1436"/>
                  </a:cubicBezTo>
                  <a:cubicBezTo>
                    <a:pt x="665" y="1436"/>
                    <a:pt x="697" y="1436"/>
                    <a:pt x="697" y="1404"/>
                  </a:cubicBezTo>
                  <a:lnTo>
                    <a:pt x="2629" y="1182"/>
                  </a:lnTo>
                  <a:cubicBezTo>
                    <a:pt x="2977" y="1151"/>
                    <a:pt x="3199" y="834"/>
                    <a:pt x="3167" y="517"/>
                  </a:cubicBezTo>
                  <a:cubicBezTo>
                    <a:pt x="3110" y="234"/>
                    <a:pt x="2876" y="1"/>
                    <a:pt x="2600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92" name="Google Shape;292;p21"/>
            <p:cNvSpPr/>
            <p:nvPr/>
          </p:nvSpPr>
          <p:spPr>
            <a:xfrm>
              <a:off x="5446100" y="1292625"/>
              <a:ext cx="87900" cy="30925"/>
            </a:xfrm>
            <a:custGeom>
              <a:avLst/>
              <a:gdLst/>
              <a:ahLst/>
              <a:cxnLst/>
              <a:rect l="l" t="t" r="r" b="b"/>
              <a:pathLst>
                <a:path w="3516" h="1237" extrusionOk="0">
                  <a:moveTo>
                    <a:pt x="2914" y="1"/>
                  </a:moveTo>
                  <a:cubicBezTo>
                    <a:pt x="2154" y="33"/>
                    <a:pt x="1362" y="33"/>
                    <a:pt x="570" y="33"/>
                  </a:cubicBezTo>
                  <a:cubicBezTo>
                    <a:pt x="253" y="33"/>
                    <a:pt x="0" y="318"/>
                    <a:pt x="0" y="634"/>
                  </a:cubicBezTo>
                  <a:cubicBezTo>
                    <a:pt x="0" y="951"/>
                    <a:pt x="253" y="1236"/>
                    <a:pt x="602" y="1236"/>
                  </a:cubicBezTo>
                  <a:cubicBezTo>
                    <a:pt x="1362" y="1204"/>
                    <a:pt x="2154" y="1204"/>
                    <a:pt x="2945" y="1204"/>
                  </a:cubicBezTo>
                  <a:cubicBezTo>
                    <a:pt x="3262" y="1204"/>
                    <a:pt x="3515" y="919"/>
                    <a:pt x="3515" y="603"/>
                  </a:cubicBezTo>
                  <a:cubicBezTo>
                    <a:pt x="3515" y="286"/>
                    <a:pt x="3262" y="1"/>
                    <a:pt x="2914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93" name="Google Shape;293;p21"/>
            <p:cNvSpPr/>
            <p:nvPr/>
          </p:nvSpPr>
          <p:spPr>
            <a:xfrm>
              <a:off x="5552975" y="1292625"/>
              <a:ext cx="147275" cy="30125"/>
            </a:xfrm>
            <a:custGeom>
              <a:avLst/>
              <a:gdLst/>
              <a:ahLst/>
              <a:cxnLst/>
              <a:rect l="l" t="t" r="r" b="b"/>
              <a:pathLst>
                <a:path w="5891" h="1205" extrusionOk="0">
                  <a:moveTo>
                    <a:pt x="602" y="1"/>
                  </a:moveTo>
                  <a:cubicBezTo>
                    <a:pt x="285" y="1"/>
                    <a:pt x="0" y="254"/>
                    <a:pt x="0" y="603"/>
                  </a:cubicBezTo>
                  <a:cubicBezTo>
                    <a:pt x="0" y="919"/>
                    <a:pt x="285" y="1173"/>
                    <a:pt x="602" y="1173"/>
                  </a:cubicBezTo>
                  <a:lnTo>
                    <a:pt x="1552" y="1173"/>
                  </a:lnTo>
                  <a:cubicBezTo>
                    <a:pt x="2787" y="1173"/>
                    <a:pt x="4022" y="1204"/>
                    <a:pt x="5289" y="1204"/>
                  </a:cubicBezTo>
                  <a:cubicBezTo>
                    <a:pt x="5606" y="1204"/>
                    <a:pt x="5859" y="951"/>
                    <a:pt x="5891" y="634"/>
                  </a:cubicBezTo>
                  <a:cubicBezTo>
                    <a:pt x="5891" y="286"/>
                    <a:pt x="5606" y="33"/>
                    <a:pt x="5289" y="33"/>
                  </a:cubicBezTo>
                  <a:cubicBezTo>
                    <a:pt x="4054" y="1"/>
                    <a:pt x="2819" y="1"/>
                    <a:pt x="1552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94" name="Google Shape;294;p21"/>
            <p:cNvSpPr/>
            <p:nvPr/>
          </p:nvSpPr>
          <p:spPr>
            <a:xfrm>
              <a:off x="5894200" y="1298175"/>
              <a:ext cx="88700" cy="32500"/>
            </a:xfrm>
            <a:custGeom>
              <a:avLst/>
              <a:gdLst/>
              <a:ahLst/>
              <a:cxnLst/>
              <a:rect l="l" t="t" r="r" b="b"/>
              <a:pathLst>
                <a:path w="3548" h="1300" extrusionOk="0">
                  <a:moveTo>
                    <a:pt x="634" y="1"/>
                  </a:moveTo>
                  <a:cubicBezTo>
                    <a:pt x="286" y="1"/>
                    <a:pt x="32" y="254"/>
                    <a:pt x="1" y="571"/>
                  </a:cubicBezTo>
                  <a:cubicBezTo>
                    <a:pt x="1" y="919"/>
                    <a:pt x="254" y="1172"/>
                    <a:pt x="571" y="1204"/>
                  </a:cubicBezTo>
                  <a:cubicBezTo>
                    <a:pt x="1363" y="1236"/>
                    <a:pt x="2123" y="1267"/>
                    <a:pt x="2914" y="1299"/>
                  </a:cubicBezTo>
                  <a:lnTo>
                    <a:pt x="2946" y="1299"/>
                  </a:lnTo>
                  <a:cubicBezTo>
                    <a:pt x="3263" y="1299"/>
                    <a:pt x="3516" y="1046"/>
                    <a:pt x="3516" y="729"/>
                  </a:cubicBezTo>
                  <a:cubicBezTo>
                    <a:pt x="3548" y="412"/>
                    <a:pt x="3294" y="127"/>
                    <a:pt x="2946" y="96"/>
                  </a:cubicBezTo>
                  <a:cubicBezTo>
                    <a:pt x="2186" y="64"/>
                    <a:pt x="1394" y="32"/>
                    <a:pt x="634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95" name="Google Shape;295;p21"/>
            <p:cNvSpPr/>
            <p:nvPr/>
          </p:nvSpPr>
          <p:spPr>
            <a:xfrm>
              <a:off x="3764475" y="1420825"/>
              <a:ext cx="148075" cy="45225"/>
            </a:xfrm>
            <a:custGeom>
              <a:avLst/>
              <a:gdLst/>
              <a:ahLst/>
              <a:cxnLst/>
              <a:rect l="l" t="t" r="r" b="b"/>
              <a:pathLst>
                <a:path w="5923" h="1809" extrusionOk="0">
                  <a:moveTo>
                    <a:pt x="5259" y="0"/>
                  </a:moveTo>
                  <a:cubicBezTo>
                    <a:pt x="5238" y="0"/>
                    <a:pt x="5216" y="1"/>
                    <a:pt x="5194" y="3"/>
                  </a:cubicBezTo>
                  <a:cubicBezTo>
                    <a:pt x="3674" y="225"/>
                    <a:pt x="2122" y="415"/>
                    <a:pt x="570" y="605"/>
                  </a:cubicBezTo>
                  <a:cubicBezTo>
                    <a:pt x="253" y="668"/>
                    <a:pt x="0" y="953"/>
                    <a:pt x="63" y="1270"/>
                  </a:cubicBezTo>
                  <a:cubicBezTo>
                    <a:pt x="95" y="1587"/>
                    <a:pt x="348" y="1808"/>
                    <a:pt x="633" y="1808"/>
                  </a:cubicBezTo>
                  <a:lnTo>
                    <a:pt x="728" y="1808"/>
                  </a:lnTo>
                  <a:cubicBezTo>
                    <a:pt x="2280" y="1587"/>
                    <a:pt x="3832" y="1397"/>
                    <a:pt x="5352" y="1207"/>
                  </a:cubicBezTo>
                  <a:cubicBezTo>
                    <a:pt x="5669" y="1143"/>
                    <a:pt x="5922" y="858"/>
                    <a:pt x="5859" y="542"/>
                  </a:cubicBezTo>
                  <a:cubicBezTo>
                    <a:pt x="5829" y="215"/>
                    <a:pt x="5577" y="0"/>
                    <a:pt x="5259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96" name="Google Shape;296;p21"/>
            <p:cNvSpPr/>
            <p:nvPr/>
          </p:nvSpPr>
          <p:spPr>
            <a:xfrm>
              <a:off x="6001100" y="1302925"/>
              <a:ext cx="147275" cy="36450"/>
            </a:xfrm>
            <a:custGeom>
              <a:avLst/>
              <a:gdLst/>
              <a:ahLst/>
              <a:cxnLst/>
              <a:rect l="l" t="t" r="r" b="b"/>
              <a:pathLst>
                <a:path w="5891" h="1458" extrusionOk="0">
                  <a:moveTo>
                    <a:pt x="634" y="1"/>
                  </a:moveTo>
                  <a:cubicBezTo>
                    <a:pt x="317" y="1"/>
                    <a:pt x="32" y="254"/>
                    <a:pt x="0" y="571"/>
                  </a:cubicBezTo>
                  <a:cubicBezTo>
                    <a:pt x="0" y="887"/>
                    <a:pt x="254" y="1172"/>
                    <a:pt x="570" y="1204"/>
                  </a:cubicBezTo>
                  <a:cubicBezTo>
                    <a:pt x="2122" y="1267"/>
                    <a:pt x="3705" y="1362"/>
                    <a:pt x="5226" y="1457"/>
                  </a:cubicBezTo>
                  <a:lnTo>
                    <a:pt x="5289" y="1457"/>
                  </a:lnTo>
                  <a:cubicBezTo>
                    <a:pt x="5574" y="1457"/>
                    <a:pt x="5859" y="1236"/>
                    <a:pt x="5859" y="919"/>
                  </a:cubicBezTo>
                  <a:cubicBezTo>
                    <a:pt x="5891" y="571"/>
                    <a:pt x="5637" y="317"/>
                    <a:pt x="5321" y="286"/>
                  </a:cubicBezTo>
                  <a:cubicBezTo>
                    <a:pt x="3769" y="191"/>
                    <a:pt x="2185" y="96"/>
                    <a:pt x="634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97" name="Google Shape;297;p21"/>
            <p:cNvSpPr/>
            <p:nvPr/>
          </p:nvSpPr>
          <p:spPr>
            <a:xfrm>
              <a:off x="5728725" y="1294225"/>
              <a:ext cx="78425" cy="30100"/>
            </a:xfrm>
            <a:custGeom>
              <a:avLst/>
              <a:gdLst/>
              <a:ahLst/>
              <a:cxnLst/>
              <a:rect l="l" t="t" r="r" b="b"/>
              <a:pathLst>
                <a:path w="3137" h="1204" extrusionOk="0">
                  <a:moveTo>
                    <a:pt x="603" y="0"/>
                  </a:moveTo>
                  <a:cubicBezTo>
                    <a:pt x="254" y="0"/>
                    <a:pt x="1" y="254"/>
                    <a:pt x="1" y="570"/>
                  </a:cubicBezTo>
                  <a:cubicBezTo>
                    <a:pt x="1" y="887"/>
                    <a:pt x="254" y="1172"/>
                    <a:pt x="571" y="1172"/>
                  </a:cubicBezTo>
                  <a:cubicBezTo>
                    <a:pt x="1236" y="1172"/>
                    <a:pt x="1869" y="1204"/>
                    <a:pt x="2535" y="1204"/>
                  </a:cubicBezTo>
                  <a:cubicBezTo>
                    <a:pt x="2851" y="1204"/>
                    <a:pt x="3136" y="950"/>
                    <a:pt x="3136" y="634"/>
                  </a:cubicBezTo>
                  <a:cubicBezTo>
                    <a:pt x="3136" y="317"/>
                    <a:pt x="2883" y="32"/>
                    <a:pt x="2566" y="32"/>
                  </a:cubicBezTo>
                  <a:cubicBezTo>
                    <a:pt x="1901" y="0"/>
                    <a:pt x="1236" y="0"/>
                    <a:pt x="603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98" name="Google Shape;298;p21"/>
            <p:cNvSpPr/>
            <p:nvPr/>
          </p:nvSpPr>
          <p:spPr>
            <a:xfrm>
              <a:off x="4210200" y="1368400"/>
              <a:ext cx="147300" cy="42225"/>
            </a:xfrm>
            <a:custGeom>
              <a:avLst/>
              <a:gdLst/>
              <a:ahLst/>
              <a:cxnLst/>
              <a:rect l="l" t="t" r="r" b="b"/>
              <a:pathLst>
                <a:path w="5892" h="1689" extrusionOk="0">
                  <a:moveTo>
                    <a:pt x="5293" y="0"/>
                  </a:moveTo>
                  <a:cubicBezTo>
                    <a:pt x="5261" y="0"/>
                    <a:pt x="5227" y="4"/>
                    <a:pt x="5194" y="10"/>
                  </a:cubicBezTo>
                  <a:cubicBezTo>
                    <a:pt x="3643" y="169"/>
                    <a:pt x="2091" y="327"/>
                    <a:pt x="539" y="517"/>
                  </a:cubicBezTo>
                  <a:cubicBezTo>
                    <a:pt x="222" y="549"/>
                    <a:pt x="1" y="834"/>
                    <a:pt x="32" y="1182"/>
                  </a:cubicBezTo>
                  <a:cubicBezTo>
                    <a:pt x="64" y="1467"/>
                    <a:pt x="317" y="1689"/>
                    <a:pt x="602" y="1689"/>
                  </a:cubicBezTo>
                  <a:lnTo>
                    <a:pt x="666" y="1689"/>
                  </a:lnTo>
                  <a:cubicBezTo>
                    <a:pt x="2249" y="1530"/>
                    <a:pt x="3769" y="1340"/>
                    <a:pt x="5321" y="1182"/>
                  </a:cubicBezTo>
                  <a:cubicBezTo>
                    <a:pt x="5638" y="1150"/>
                    <a:pt x="5891" y="834"/>
                    <a:pt x="5859" y="517"/>
                  </a:cubicBezTo>
                  <a:cubicBezTo>
                    <a:pt x="5831" y="233"/>
                    <a:pt x="5574" y="0"/>
                    <a:pt x="5293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299" name="Google Shape;299;p21"/>
            <p:cNvSpPr/>
            <p:nvPr/>
          </p:nvSpPr>
          <p:spPr>
            <a:xfrm>
              <a:off x="4384375" y="1356700"/>
              <a:ext cx="80000" cy="34925"/>
            </a:xfrm>
            <a:custGeom>
              <a:avLst/>
              <a:gdLst/>
              <a:ahLst/>
              <a:cxnLst/>
              <a:rect l="l" t="t" r="r" b="b"/>
              <a:pathLst>
                <a:path w="3200" h="1397" extrusionOk="0">
                  <a:moveTo>
                    <a:pt x="2556" y="0"/>
                  </a:moveTo>
                  <a:cubicBezTo>
                    <a:pt x="2539" y="0"/>
                    <a:pt x="2521" y="1"/>
                    <a:pt x="2503" y="3"/>
                  </a:cubicBezTo>
                  <a:cubicBezTo>
                    <a:pt x="1869" y="66"/>
                    <a:pt x="1204" y="161"/>
                    <a:pt x="571" y="225"/>
                  </a:cubicBezTo>
                  <a:cubicBezTo>
                    <a:pt x="223" y="256"/>
                    <a:pt x="1" y="541"/>
                    <a:pt x="33" y="858"/>
                  </a:cubicBezTo>
                  <a:cubicBezTo>
                    <a:pt x="64" y="1175"/>
                    <a:pt x="318" y="1397"/>
                    <a:pt x="634" y="1397"/>
                  </a:cubicBezTo>
                  <a:lnTo>
                    <a:pt x="698" y="1397"/>
                  </a:lnTo>
                  <a:cubicBezTo>
                    <a:pt x="1331" y="1333"/>
                    <a:pt x="1996" y="1270"/>
                    <a:pt x="2629" y="1207"/>
                  </a:cubicBezTo>
                  <a:cubicBezTo>
                    <a:pt x="2946" y="1175"/>
                    <a:pt x="3199" y="858"/>
                    <a:pt x="3168" y="541"/>
                  </a:cubicBezTo>
                  <a:cubicBezTo>
                    <a:pt x="3108" y="243"/>
                    <a:pt x="2851" y="0"/>
                    <a:pt x="2556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00" name="Google Shape;300;p21"/>
            <p:cNvSpPr/>
            <p:nvPr/>
          </p:nvSpPr>
          <p:spPr>
            <a:xfrm>
              <a:off x="4549075" y="1340075"/>
              <a:ext cx="89475" cy="34925"/>
            </a:xfrm>
            <a:custGeom>
              <a:avLst/>
              <a:gdLst/>
              <a:ahLst/>
              <a:cxnLst/>
              <a:rect l="l" t="t" r="r" b="b"/>
              <a:pathLst>
                <a:path w="3579" h="1397" extrusionOk="0">
                  <a:moveTo>
                    <a:pt x="2968" y="0"/>
                  </a:moveTo>
                  <a:cubicBezTo>
                    <a:pt x="2950" y="0"/>
                    <a:pt x="2932" y="1"/>
                    <a:pt x="2914" y="3"/>
                  </a:cubicBezTo>
                  <a:cubicBezTo>
                    <a:pt x="2122" y="66"/>
                    <a:pt x="1362" y="130"/>
                    <a:pt x="570" y="225"/>
                  </a:cubicBezTo>
                  <a:cubicBezTo>
                    <a:pt x="253" y="256"/>
                    <a:pt x="0" y="541"/>
                    <a:pt x="32" y="858"/>
                  </a:cubicBezTo>
                  <a:cubicBezTo>
                    <a:pt x="63" y="1175"/>
                    <a:pt x="317" y="1397"/>
                    <a:pt x="633" y="1397"/>
                  </a:cubicBezTo>
                  <a:lnTo>
                    <a:pt x="697" y="1397"/>
                  </a:lnTo>
                  <a:cubicBezTo>
                    <a:pt x="1457" y="1333"/>
                    <a:pt x="2249" y="1238"/>
                    <a:pt x="3009" y="1175"/>
                  </a:cubicBezTo>
                  <a:cubicBezTo>
                    <a:pt x="3325" y="1143"/>
                    <a:pt x="3579" y="858"/>
                    <a:pt x="3547" y="541"/>
                  </a:cubicBezTo>
                  <a:cubicBezTo>
                    <a:pt x="3547" y="243"/>
                    <a:pt x="3265" y="0"/>
                    <a:pt x="2968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01" name="Google Shape;301;p21"/>
            <p:cNvSpPr/>
            <p:nvPr/>
          </p:nvSpPr>
          <p:spPr>
            <a:xfrm>
              <a:off x="4831700" y="1317900"/>
              <a:ext cx="79200" cy="33350"/>
            </a:xfrm>
            <a:custGeom>
              <a:avLst/>
              <a:gdLst/>
              <a:ahLst/>
              <a:cxnLst/>
              <a:rect l="l" t="t" r="r" b="b"/>
              <a:pathLst>
                <a:path w="3168" h="1334" extrusionOk="0">
                  <a:moveTo>
                    <a:pt x="2588" y="1"/>
                  </a:moveTo>
                  <a:cubicBezTo>
                    <a:pt x="2570" y="1"/>
                    <a:pt x="2552" y="2"/>
                    <a:pt x="2534" y="3"/>
                  </a:cubicBezTo>
                  <a:cubicBezTo>
                    <a:pt x="1869" y="67"/>
                    <a:pt x="1236" y="98"/>
                    <a:pt x="571" y="162"/>
                  </a:cubicBezTo>
                  <a:cubicBezTo>
                    <a:pt x="254" y="162"/>
                    <a:pt x="1" y="447"/>
                    <a:pt x="33" y="795"/>
                  </a:cubicBezTo>
                  <a:cubicBezTo>
                    <a:pt x="33" y="1112"/>
                    <a:pt x="318" y="1333"/>
                    <a:pt x="603" y="1333"/>
                  </a:cubicBezTo>
                  <a:lnTo>
                    <a:pt x="666" y="1333"/>
                  </a:lnTo>
                  <a:cubicBezTo>
                    <a:pt x="1299" y="1302"/>
                    <a:pt x="1964" y="1238"/>
                    <a:pt x="2598" y="1207"/>
                  </a:cubicBezTo>
                  <a:cubicBezTo>
                    <a:pt x="2914" y="1175"/>
                    <a:pt x="3168" y="890"/>
                    <a:pt x="3136" y="573"/>
                  </a:cubicBezTo>
                  <a:cubicBezTo>
                    <a:pt x="3136" y="245"/>
                    <a:pt x="2883" y="1"/>
                    <a:pt x="2588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02" name="Google Shape;302;p21"/>
            <p:cNvSpPr/>
            <p:nvPr/>
          </p:nvSpPr>
          <p:spPr>
            <a:xfrm>
              <a:off x="5104850" y="1299700"/>
              <a:ext cx="147300" cy="34925"/>
            </a:xfrm>
            <a:custGeom>
              <a:avLst/>
              <a:gdLst/>
              <a:ahLst/>
              <a:cxnLst/>
              <a:rect l="l" t="t" r="r" b="b"/>
              <a:pathLst>
                <a:path w="5892" h="1397" extrusionOk="0">
                  <a:moveTo>
                    <a:pt x="5311" y="0"/>
                  </a:moveTo>
                  <a:cubicBezTo>
                    <a:pt x="5294" y="0"/>
                    <a:pt x="5276" y="1"/>
                    <a:pt x="5258" y="3"/>
                  </a:cubicBezTo>
                  <a:cubicBezTo>
                    <a:pt x="3706" y="66"/>
                    <a:pt x="2123" y="130"/>
                    <a:pt x="571" y="193"/>
                  </a:cubicBezTo>
                  <a:cubicBezTo>
                    <a:pt x="254" y="225"/>
                    <a:pt x="1" y="510"/>
                    <a:pt x="1" y="826"/>
                  </a:cubicBezTo>
                  <a:cubicBezTo>
                    <a:pt x="32" y="1143"/>
                    <a:pt x="286" y="1396"/>
                    <a:pt x="602" y="1396"/>
                  </a:cubicBezTo>
                  <a:lnTo>
                    <a:pt x="634" y="1396"/>
                  </a:lnTo>
                  <a:cubicBezTo>
                    <a:pt x="2186" y="1301"/>
                    <a:pt x="3769" y="1238"/>
                    <a:pt x="5290" y="1175"/>
                  </a:cubicBezTo>
                  <a:cubicBezTo>
                    <a:pt x="5638" y="1175"/>
                    <a:pt x="5891" y="890"/>
                    <a:pt x="5860" y="573"/>
                  </a:cubicBezTo>
                  <a:cubicBezTo>
                    <a:pt x="5860" y="244"/>
                    <a:pt x="5606" y="0"/>
                    <a:pt x="5311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03" name="Google Shape;303;p21"/>
            <p:cNvSpPr/>
            <p:nvPr/>
          </p:nvSpPr>
          <p:spPr>
            <a:xfrm>
              <a:off x="4997175" y="1306875"/>
              <a:ext cx="88700" cy="33300"/>
            </a:xfrm>
            <a:custGeom>
              <a:avLst/>
              <a:gdLst/>
              <a:ahLst/>
              <a:cxnLst/>
              <a:rect l="l" t="t" r="r" b="b"/>
              <a:pathLst>
                <a:path w="3548" h="1332" extrusionOk="0">
                  <a:moveTo>
                    <a:pt x="2914" y="1"/>
                  </a:moveTo>
                  <a:cubicBezTo>
                    <a:pt x="2154" y="64"/>
                    <a:pt x="1363" y="96"/>
                    <a:pt x="571" y="159"/>
                  </a:cubicBezTo>
                  <a:cubicBezTo>
                    <a:pt x="254" y="159"/>
                    <a:pt x="1" y="444"/>
                    <a:pt x="32" y="793"/>
                  </a:cubicBezTo>
                  <a:cubicBezTo>
                    <a:pt x="32" y="1109"/>
                    <a:pt x="286" y="1331"/>
                    <a:pt x="602" y="1331"/>
                  </a:cubicBezTo>
                  <a:lnTo>
                    <a:pt x="634" y="1331"/>
                  </a:lnTo>
                  <a:cubicBezTo>
                    <a:pt x="1426" y="1299"/>
                    <a:pt x="2218" y="1236"/>
                    <a:pt x="2978" y="1204"/>
                  </a:cubicBezTo>
                  <a:cubicBezTo>
                    <a:pt x="3326" y="1173"/>
                    <a:pt x="3548" y="919"/>
                    <a:pt x="3548" y="571"/>
                  </a:cubicBezTo>
                  <a:cubicBezTo>
                    <a:pt x="3516" y="254"/>
                    <a:pt x="3263" y="1"/>
                    <a:pt x="2914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04" name="Google Shape;304;p21"/>
            <p:cNvSpPr/>
            <p:nvPr/>
          </p:nvSpPr>
          <p:spPr>
            <a:xfrm>
              <a:off x="4103325" y="1386775"/>
              <a:ext cx="89475" cy="36525"/>
            </a:xfrm>
            <a:custGeom>
              <a:avLst/>
              <a:gdLst/>
              <a:ahLst/>
              <a:cxnLst/>
              <a:rect l="l" t="t" r="r" b="b"/>
              <a:pathLst>
                <a:path w="3579" h="1461" extrusionOk="0">
                  <a:moveTo>
                    <a:pt x="2943" y="1"/>
                  </a:moveTo>
                  <a:cubicBezTo>
                    <a:pt x="2923" y="1"/>
                    <a:pt x="2902" y="2"/>
                    <a:pt x="2882" y="4"/>
                  </a:cubicBezTo>
                  <a:cubicBezTo>
                    <a:pt x="2122" y="99"/>
                    <a:pt x="1330" y="194"/>
                    <a:pt x="570" y="289"/>
                  </a:cubicBezTo>
                  <a:cubicBezTo>
                    <a:pt x="222" y="320"/>
                    <a:pt x="0" y="605"/>
                    <a:pt x="32" y="954"/>
                  </a:cubicBezTo>
                  <a:cubicBezTo>
                    <a:pt x="64" y="1239"/>
                    <a:pt x="317" y="1460"/>
                    <a:pt x="634" y="1460"/>
                  </a:cubicBezTo>
                  <a:lnTo>
                    <a:pt x="697" y="1460"/>
                  </a:lnTo>
                  <a:cubicBezTo>
                    <a:pt x="1457" y="1365"/>
                    <a:pt x="2249" y="1270"/>
                    <a:pt x="3009" y="1175"/>
                  </a:cubicBezTo>
                  <a:cubicBezTo>
                    <a:pt x="3357" y="1144"/>
                    <a:pt x="3579" y="859"/>
                    <a:pt x="3547" y="542"/>
                  </a:cubicBezTo>
                  <a:cubicBezTo>
                    <a:pt x="3518" y="216"/>
                    <a:pt x="3238" y="1"/>
                    <a:pt x="2943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05" name="Google Shape;305;p21"/>
            <p:cNvSpPr/>
            <p:nvPr/>
          </p:nvSpPr>
          <p:spPr>
            <a:xfrm>
              <a:off x="5279825" y="1295800"/>
              <a:ext cx="79200" cy="31700"/>
            </a:xfrm>
            <a:custGeom>
              <a:avLst/>
              <a:gdLst/>
              <a:ahLst/>
              <a:cxnLst/>
              <a:rect l="l" t="t" r="r" b="b"/>
              <a:pathLst>
                <a:path w="3168" h="1268" extrusionOk="0">
                  <a:moveTo>
                    <a:pt x="2534" y="1"/>
                  </a:moveTo>
                  <a:cubicBezTo>
                    <a:pt x="1901" y="32"/>
                    <a:pt x="1236" y="32"/>
                    <a:pt x="602" y="64"/>
                  </a:cubicBezTo>
                  <a:cubicBezTo>
                    <a:pt x="254" y="64"/>
                    <a:pt x="1" y="349"/>
                    <a:pt x="32" y="666"/>
                  </a:cubicBezTo>
                  <a:cubicBezTo>
                    <a:pt x="32" y="1014"/>
                    <a:pt x="286" y="1267"/>
                    <a:pt x="602" y="1267"/>
                  </a:cubicBezTo>
                  <a:lnTo>
                    <a:pt x="634" y="1267"/>
                  </a:lnTo>
                  <a:lnTo>
                    <a:pt x="2597" y="1204"/>
                  </a:lnTo>
                  <a:cubicBezTo>
                    <a:pt x="2914" y="1172"/>
                    <a:pt x="3168" y="919"/>
                    <a:pt x="3168" y="571"/>
                  </a:cubicBezTo>
                  <a:cubicBezTo>
                    <a:pt x="3136" y="254"/>
                    <a:pt x="2883" y="1"/>
                    <a:pt x="2534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06" name="Google Shape;306;p21"/>
            <p:cNvSpPr/>
            <p:nvPr/>
          </p:nvSpPr>
          <p:spPr>
            <a:xfrm>
              <a:off x="4656750" y="1325900"/>
              <a:ext cx="147275" cy="39600"/>
            </a:xfrm>
            <a:custGeom>
              <a:avLst/>
              <a:gdLst/>
              <a:ahLst/>
              <a:cxnLst/>
              <a:rect l="l" t="t" r="r" b="b"/>
              <a:pathLst>
                <a:path w="5891" h="1584" extrusionOk="0">
                  <a:moveTo>
                    <a:pt x="5225" y="0"/>
                  </a:moveTo>
                  <a:cubicBezTo>
                    <a:pt x="3674" y="127"/>
                    <a:pt x="2122" y="253"/>
                    <a:pt x="570" y="380"/>
                  </a:cubicBezTo>
                  <a:cubicBezTo>
                    <a:pt x="222" y="412"/>
                    <a:pt x="0" y="697"/>
                    <a:pt x="32" y="1045"/>
                  </a:cubicBezTo>
                  <a:cubicBezTo>
                    <a:pt x="63" y="1330"/>
                    <a:pt x="317" y="1583"/>
                    <a:pt x="602" y="1583"/>
                  </a:cubicBezTo>
                  <a:lnTo>
                    <a:pt x="665" y="1583"/>
                  </a:lnTo>
                  <a:cubicBezTo>
                    <a:pt x="2217" y="1425"/>
                    <a:pt x="3769" y="1298"/>
                    <a:pt x="5320" y="1172"/>
                  </a:cubicBezTo>
                  <a:cubicBezTo>
                    <a:pt x="5637" y="1172"/>
                    <a:pt x="5891" y="887"/>
                    <a:pt x="5859" y="538"/>
                  </a:cubicBezTo>
                  <a:cubicBezTo>
                    <a:pt x="5827" y="222"/>
                    <a:pt x="5574" y="0"/>
                    <a:pt x="5225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07" name="Google Shape;307;p21"/>
            <p:cNvSpPr/>
            <p:nvPr/>
          </p:nvSpPr>
          <p:spPr>
            <a:xfrm>
              <a:off x="6891000" y="1397675"/>
              <a:ext cx="147275" cy="49375"/>
            </a:xfrm>
            <a:custGeom>
              <a:avLst/>
              <a:gdLst/>
              <a:ahLst/>
              <a:cxnLst/>
              <a:rect l="l" t="t" r="r" b="b"/>
              <a:pathLst>
                <a:path w="5891" h="1975" extrusionOk="0">
                  <a:moveTo>
                    <a:pt x="620" y="0"/>
                  </a:moveTo>
                  <a:cubicBezTo>
                    <a:pt x="343" y="0"/>
                    <a:pt x="92" y="209"/>
                    <a:pt x="64" y="518"/>
                  </a:cubicBezTo>
                  <a:cubicBezTo>
                    <a:pt x="0" y="834"/>
                    <a:pt x="222" y="1119"/>
                    <a:pt x="539" y="1183"/>
                  </a:cubicBezTo>
                  <a:cubicBezTo>
                    <a:pt x="2059" y="1436"/>
                    <a:pt x="3610" y="1689"/>
                    <a:pt x="5162" y="1974"/>
                  </a:cubicBezTo>
                  <a:lnTo>
                    <a:pt x="5257" y="1974"/>
                  </a:lnTo>
                  <a:cubicBezTo>
                    <a:pt x="5542" y="1974"/>
                    <a:pt x="5796" y="1753"/>
                    <a:pt x="5859" y="1468"/>
                  </a:cubicBezTo>
                  <a:cubicBezTo>
                    <a:pt x="5891" y="1151"/>
                    <a:pt x="5669" y="834"/>
                    <a:pt x="5352" y="803"/>
                  </a:cubicBezTo>
                  <a:cubicBezTo>
                    <a:pt x="3832" y="518"/>
                    <a:pt x="2249" y="264"/>
                    <a:pt x="729" y="11"/>
                  </a:cubicBezTo>
                  <a:cubicBezTo>
                    <a:pt x="692" y="4"/>
                    <a:pt x="656" y="0"/>
                    <a:pt x="620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08" name="Google Shape;308;p21"/>
            <p:cNvSpPr/>
            <p:nvPr/>
          </p:nvSpPr>
          <p:spPr>
            <a:xfrm>
              <a:off x="6785700" y="1381225"/>
              <a:ext cx="89475" cy="38900"/>
            </a:xfrm>
            <a:custGeom>
              <a:avLst/>
              <a:gdLst/>
              <a:ahLst/>
              <a:cxnLst/>
              <a:rect l="l" t="t" r="r" b="b"/>
              <a:pathLst>
                <a:path w="3579" h="1556" extrusionOk="0">
                  <a:moveTo>
                    <a:pt x="637" y="1"/>
                  </a:moveTo>
                  <a:cubicBezTo>
                    <a:pt x="345" y="1"/>
                    <a:pt x="91" y="214"/>
                    <a:pt x="32" y="511"/>
                  </a:cubicBezTo>
                  <a:cubicBezTo>
                    <a:pt x="0" y="827"/>
                    <a:pt x="222" y="1144"/>
                    <a:pt x="539" y="1176"/>
                  </a:cubicBezTo>
                  <a:cubicBezTo>
                    <a:pt x="1299" y="1302"/>
                    <a:pt x="2059" y="1397"/>
                    <a:pt x="2850" y="1524"/>
                  </a:cubicBezTo>
                  <a:cubicBezTo>
                    <a:pt x="2882" y="1524"/>
                    <a:pt x="2914" y="1556"/>
                    <a:pt x="2945" y="1556"/>
                  </a:cubicBezTo>
                  <a:cubicBezTo>
                    <a:pt x="3230" y="1556"/>
                    <a:pt x="3484" y="1334"/>
                    <a:pt x="3515" y="1049"/>
                  </a:cubicBezTo>
                  <a:cubicBezTo>
                    <a:pt x="3579" y="732"/>
                    <a:pt x="3357" y="416"/>
                    <a:pt x="3009" y="352"/>
                  </a:cubicBezTo>
                  <a:cubicBezTo>
                    <a:pt x="2249" y="257"/>
                    <a:pt x="1489" y="131"/>
                    <a:pt x="697" y="4"/>
                  </a:cubicBezTo>
                  <a:cubicBezTo>
                    <a:pt x="677" y="2"/>
                    <a:pt x="657" y="1"/>
                    <a:pt x="637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09" name="Google Shape;309;p21"/>
            <p:cNvSpPr/>
            <p:nvPr/>
          </p:nvSpPr>
          <p:spPr>
            <a:xfrm>
              <a:off x="6621025" y="1358900"/>
              <a:ext cx="79975" cy="35900"/>
            </a:xfrm>
            <a:custGeom>
              <a:avLst/>
              <a:gdLst/>
              <a:ahLst/>
              <a:cxnLst/>
              <a:rect l="l" t="t" r="r" b="b"/>
              <a:pathLst>
                <a:path w="3199" h="1436" extrusionOk="0">
                  <a:moveTo>
                    <a:pt x="622" y="0"/>
                  </a:moveTo>
                  <a:cubicBezTo>
                    <a:pt x="323" y="0"/>
                    <a:pt x="92" y="233"/>
                    <a:pt x="63" y="517"/>
                  </a:cubicBezTo>
                  <a:cubicBezTo>
                    <a:pt x="0" y="834"/>
                    <a:pt x="253" y="1119"/>
                    <a:pt x="570" y="1182"/>
                  </a:cubicBezTo>
                  <a:cubicBezTo>
                    <a:pt x="1203" y="1245"/>
                    <a:pt x="1837" y="1340"/>
                    <a:pt x="2502" y="1435"/>
                  </a:cubicBezTo>
                  <a:lnTo>
                    <a:pt x="2565" y="1435"/>
                  </a:lnTo>
                  <a:cubicBezTo>
                    <a:pt x="2882" y="1435"/>
                    <a:pt x="3135" y="1214"/>
                    <a:pt x="3167" y="929"/>
                  </a:cubicBezTo>
                  <a:cubicBezTo>
                    <a:pt x="3199" y="580"/>
                    <a:pt x="2977" y="295"/>
                    <a:pt x="2660" y="263"/>
                  </a:cubicBezTo>
                  <a:cubicBezTo>
                    <a:pt x="1995" y="168"/>
                    <a:pt x="1362" y="73"/>
                    <a:pt x="728" y="10"/>
                  </a:cubicBezTo>
                  <a:cubicBezTo>
                    <a:pt x="692" y="4"/>
                    <a:pt x="656" y="0"/>
                    <a:pt x="622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10" name="Google Shape;310;p21"/>
            <p:cNvSpPr/>
            <p:nvPr/>
          </p:nvSpPr>
          <p:spPr>
            <a:xfrm>
              <a:off x="6446825" y="1337700"/>
              <a:ext cx="148075" cy="43625"/>
            </a:xfrm>
            <a:custGeom>
              <a:avLst/>
              <a:gdLst/>
              <a:ahLst/>
              <a:cxnLst/>
              <a:rect l="l" t="t" r="r" b="b"/>
              <a:pathLst>
                <a:path w="5923" h="1745" extrusionOk="0">
                  <a:moveTo>
                    <a:pt x="644" y="0"/>
                  </a:moveTo>
                  <a:cubicBezTo>
                    <a:pt x="346" y="0"/>
                    <a:pt x="62" y="243"/>
                    <a:pt x="33" y="541"/>
                  </a:cubicBezTo>
                  <a:cubicBezTo>
                    <a:pt x="1" y="890"/>
                    <a:pt x="254" y="1175"/>
                    <a:pt x="571" y="1206"/>
                  </a:cubicBezTo>
                  <a:cubicBezTo>
                    <a:pt x="2123" y="1365"/>
                    <a:pt x="3674" y="1555"/>
                    <a:pt x="5195" y="1745"/>
                  </a:cubicBezTo>
                  <a:lnTo>
                    <a:pt x="5290" y="1745"/>
                  </a:lnTo>
                  <a:cubicBezTo>
                    <a:pt x="5575" y="1745"/>
                    <a:pt x="5828" y="1523"/>
                    <a:pt x="5860" y="1206"/>
                  </a:cubicBezTo>
                  <a:cubicBezTo>
                    <a:pt x="5923" y="890"/>
                    <a:pt x="5670" y="573"/>
                    <a:pt x="5353" y="541"/>
                  </a:cubicBezTo>
                  <a:cubicBezTo>
                    <a:pt x="3801" y="351"/>
                    <a:pt x="2249" y="193"/>
                    <a:pt x="698" y="3"/>
                  </a:cubicBezTo>
                  <a:cubicBezTo>
                    <a:pt x="680" y="1"/>
                    <a:pt x="662" y="0"/>
                    <a:pt x="644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11" name="Google Shape;311;p21"/>
            <p:cNvSpPr/>
            <p:nvPr/>
          </p:nvSpPr>
          <p:spPr>
            <a:xfrm>
              <a:off x="6176075" y="1313950"/>
              <a:ext cx="79175" cy="33350"/>
            </a:xfrm>
            <a:custGeom>
              <a:avLst/>
              <a:gdLst/>
              <a:ahLst/>
              <a:cxnLst/>
              <a:rect l="l" t="t" r="r" b="b"/>
              <a:pathLst>
                <a:path w="3167" h="1334" extrusionOk="0">
                  <a:moveTo>
                    <a:pt x="580" y="0"/>
                  </a:moveTo>
                  <a:cubicBezTo>
                    <a:pt x="285" y="0"/>
                    <a:pt x="30" y="243"/>
                    <a:pt x="0" y="541"/>
                  </a:cubicBezTo>
                  <a:cubicBezTo>
                    <a:pt x="0" y="890"/>
                    <a:pt x="222" y="1175"/>
                    <a:pt x="570" y="1175"/>
                  </a:cubicBezTo>
                  <a:cubicBezTo>
                    <a:pt x="1203" y="1238"/>
                    <a:pt x="1837" y="1270"/>
                    <a:pt x="2502" y="1333"/>
                  </a:cubicBezTo>
                  <a:lnTo>
                    <a:pt x="2534" y="1333"/>
                  </a:lnTo>
                  <a:cubicBezTo>
                    <a:pt x="2850" y="1333"/>
                    <a:pt x="3104" y="1080"/>
                    <a:pt x="3135" y="795"/>
                  </a:cubicBezTo>
                  <a:cubicBezTo>
                    <a:pt x="3167" y="446"/>
                    <a:pt x="2914" y="161"/>
                    <a:pt x="2597" y="161"/>
                  </a:cubicBezTo>
                  <a:cubicBezTo>
                    <a:pt x="1932" y="98"/>
                    <a:pt x="1298" y="35"/>
                    <a:pt x="633" y="3"/>
                  </a:cubicBezTo>
                  <a:cubicBezTo>
                    <a:pt x="615" y="1"/>
                    <a:pt x="598" y="0"/>
                    <a:pt x="580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12" name="Google Shape;312;p21"/>
            <p:cNvSpPr/>
            <p:nvPr/>
          </p:nvSpPr>
          <p:spPr>
            <a:xfrm>
              <a:off x="6340750" y="1327400"/>
              <a:ext cx="89475" cy="35725"/>
            </a:xfrm>
            <a:custGeom>
              <a:avLst/>
              <a:gdLst/>
              <a:ahLst/>
              <a:cxnLst/>
              <a:rect l="l" t="t" r="r" b="b"/>
              <a:pathLst>
                <a:path w="3579" h="1429" extrusionOk="0">
                  <a:moveTo>
                    <a:pt x="612" y="1"/>
                  </a:moveTo>
                  <a:cubicBezTo>
                    <a:pt x="317" y="1"/>
                    <a:pt x="62" y="243"/>
                    <a:pt x="32" y="542"/>
                  </a:cubicBezTo>
                  <a:cubicBezTo>
                    <a:pt x="0" y="858"/>
                    <a:pt x="222" y="1175"/>
                    <a:pt x="570" y="1207"/>
                  </a:cubicBezTo>
                  <a:cubicBezTo>
                    <a:pt x="1330" y="1270"/>
                    <a:pt x="2090" y="1333"/>
                    <a:pt x="2882" y="1428"/>
                  </a:cubicBezTo>
                  <a:lnTo>
                    <a:pt x="2945" y="1428"/>
                  </a:lnTo>
                  <a:cubicBezTo>
                    <a:pt x="3230" y="1428"/>
                    <a:pt x="3484" y="1207"/>
                    <a:pt x="3515" y="890"/>
                  </a:cubicBezTo>
                  <a:cubicBezTo>
                    <a:pt x="3579" y="573"/>
                    <a:pt x="3325" y="257"/>
                    <a:pt x="3009" y="225"/>
                  </a:cubicBezTo>
                  <a:cubicBezTo>
                    <a:pt x="2217" y="162"/>
                    <a:pt x="1457" y="67"/>
                    <a:pt x="665" y="3"/>
                  </a:cubicBezTo>
                  <a:cubicBezTo>
                    <a:pt x="647" y="2"/>
                    <a:pt x="629" y="1"/>
                    <a:pt x="612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13" name="Google Shape;313;p21"/>
            <p:cNvSpPr/>
            <p:nvPr/>
          </p:nvSpPr>
          <p:spPr>
            <a:xfrm>
              <a:off x="3938650" y="1554450"/>
              <a:ext cx="79975" cy="35900"/>
            </a:xfrm>
            <a:custGeom>
              <a:avLst/>
              <a:gdLst/>
              <a:ahLst/>
              <a:cxnLst/>
              <a:rect l="l" t="t" r="r" b="b"/>
              <a:pathLst>
                <a:path w="3199" h="1436" extrusionOk="0">
                  <a:moveTo>
                    <a:pt x="2600" y="1"/>
                  </a:moveTo>
                  <a:cubicBezTo>
                    <a:pt x="2568" y="1"/>
                    <a:pt x="2535" y="4"/>
                    <a:pt x="2502" y="10"/>
                  </a:cubicBezTo>
                  <a:lnTo>
                    <a:pt x="570" y="232"/>
                  </a:lnTo>
                  <a:cubicBezTo>
                    <a:pt x="222" y="264"/>
                    <a:pt x="0" y="580"/>
                    <a:pt x="32" y="897"/>
                  </a:cubicBezTo>
                  <a:cubicBezTo>
                    <a:pt x="95" y="1214"/>
                    <a:pt x="349" y="1435"/>
                    <a:pt x="634" y="1435"/>
                  </a:cubicBezTo>
                  <a:cubicBezTo>
                    <a:pt x="665" y="1435"/>
                    <a:pt x="697" y="1435"/>
                    <a:pt x="697" y="1404"/>
                  </a:cubicBezTo>
                  <a:lnTo>
                    <a:pt x="2629" y="1182"/>
                  </a:lnTo>
                  <a:cubicBezTo>
                    <a:pt x="2977" y="1150"/>
                    <a:pt x="3199" y="834"/>
                    <a:pt x="3167" y="517"/>
                  </a:cubicBezTo>
                  <a:cubicBezTo>
                    <a:pt x="3110" y="233"/>
                    <a:pt x="2876" y="1"/>
                    <a:pt x="2600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14" name="Google Shape;314;p21"/>
            <p:cNvSpPr/>
            <p:nvPr/>
          </p:nvSpPr>
          <p:spPr>
            <a:xfrm>
              <a:off x="4384375" y="1503175"/>
              <a:ext cx="80000" cy="34925"/>
            </a:xfrm>
            <a:custGeom>
              <a:avLst/>
              <a:gdLst/>
              <a:ahLst/>
              <a:cxnLst/>
              <a:rect l="l" t="t" r="r" b="b"/>
              <a:pathLst>
                <a:path w="3200" h="1397" extrusionOk="0">
                  <a:moveTo>
                    <a:pt x="2556" y="0"/>
                  </a:moveTo>
                  <a:cubicBezTo>
                    <a:pt x="2539" y="0"/>
                    <a:pt x="2521" y="1"/>
                    <a:pt x="2503" y="3"/>
                  </a:cubicBezTo>
                  <a:cubicBezTo>
                    <a:pt x="1869" y="98"/>
                    <a:pt x="1204" y="161"/>
                    <a:pt x="571" y="225"/>
                  </a:cubicBezTo>
                  <a:cubicBezTo>
                    <a:pt x="223" y="256"/>
                    <a:pt x="1" y="541"/>
                    <a:pt x="33" y="858"/>
                  </a:cubicBezTo>
                  <a:cubicBezTo>
                    <a:pt x="64" y="1175"/>
                    <a:pt x="318" y="1396"/>
                    <a:pt x="634" y="1396"/>
                  </a:cubicBezTo>
                  <a:lnTo>
                    <a:pt x="698" y="1396"/>
                  </a:lnTo>
                  <a:cubicBezTo>
                    <a:pt x="1331" y="1333"/>
                    <a:pt x="1996" y="1270"/>
                    <a:pt x="2629" y="1206"/>
                  </a:cubicBezTo>
                  <a:cubicBezTo>
                    <a:pt x="2946" y="1175"/>
                    <a:pt x="3199" y="858"/>
                    <a:pt x="3168" y="541"/>
                  </a:cubicBezTo>
                  <a:cubicBezTo>
                    <a:pt x="3108" y="243"/>
                    <a:pt x="2851" y="0"/>
                    <a:pt x="2556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15" name="Google Shape;315;p21"/>
            <p:cNvSpPr/>
            <p:nvPr/>
          </p:nvSpPr>
          <p:spPr>
            <a:xfrm>
              <a:off x="4210200" y="1514875"/>
              <a:ext cx="147300" cy="42225"/>
            </a:xfrm>
            <a:custGeom>
              <a:avLst/>
              <a:gdLst/>
              <a:ahLst/>
              <a:cxnLst/>
              <a:rect l="l" t="t" r="r" b="b"/>
              <a:pathLst>
                <a:path w="5892" h="1689" extrusionOk="0">
                  <a:moveTo>
                    <a:pt x="5293" y="0"/>
                  </a:moveTo>
                  <a:cubicBezTo>
                    <a:pt x="5261" y="0"/>
                    <a:pt x="5227" y="3"/>
                    <a:pt x="5194" y="10"/>
                  </a:cubicBezTo>
                  <a:cubicBezTo>
                    <a:pt x="3643" y="168"/>
                    <a:pt x="2091" y="327"/>
                    <a:pt x="539" y="517"/>
                  </a:cubicBezTo>
                  <a:cubicBezTo>
                    <a:pt x="222" y="548"/>
                    <a:pt x="1" y="833"/>
                    <a:pt x="32" y="1182"/>
                  </a:cubicBezTo>
                  <a:cubicBezTo>
                    <a:pt x="64" y="1467"/>
                    <a:pt x="317" y="1688"/>
                    <a:pt x="602" y="1688"/>
                  </a:cubicBezTo>
                  <a:lnTo>
                    <a:pt x="666" y="1688"/>
                  </a:lnTo>
                  <a:cubicBezTo>
                    <a:pt x="2249" y="1498"/>
                    <a:pt x="3769" y="1340"/>
                    <a:pt x="5321" y="1182"/>
                  </a:cubicBezTo>
                  <a:cubicBezTo>
                    <a:pt x="5638" y="1150"/>
                    <a:pt x="5891" y="833"/>
                    <a:pt x="5859" y="517"/>
                  </a:cubicBezTo>
                  <a:cubicBezTo>
                    <a:pt x="5831" y="233"/>
                    <a:pt x="5574" y="0"/>
                    <a:pt x="5293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16" name="Google Shape;316;p21"/>
            <p:cNvSpPr/>
            <p:nvPr/>
          </p:nvSpPr>
          <p:spPr>
            <a:xfrm>
              <a:off x="4103325" y="1533250"/>
              <a:ext cx="89475" cy="36525"/>
            </a:xfrm>
            <a:custGeom>
              <a:avLst/>
              <a:gdLst/>
              <a:ahLst/>
              <a:cxnLst/>
              <a:rect l="l" t="t" r="r" b="b"/>
              <a:pathLst>
                <a:path w="3579" h="1461" extrusionOk="0">
                  <a:moveTo>
                    <a:pt x="2943" y="0"/>
                  </a:moveTo>
                  <a:cubicBezTo>
                    <a:pt x="2923" y="0"/>
                    <a:pt x="2902" y="1"/>
                    <a:pt x="2882" y="3"/>
                  </a:cubicBezTo>
                  <a:cubicBezTo>
                    <a:pt x="2122" y="98"/>
                    <a:pt x="1330" y="193"/>
                    <a:pt x="570" y="288"/>
                  </a:cubicBezTo>
                  <a:cubicBezTo>
                    <a:pt x="222" y="320"/>
                    <a:pt x="0" y="605"/>
                    <a:pt x="32" y="922"/>
                  </a:cubicBezTo>
                  <a:cubicBezTo>
                    <a:pt x="64" y="1238"/>
                    <a:pt x="317" y="1460"/>
                    <a:pt x="634" y="1460"/>
                  </a:cubicBezTo>
                  <a:lnTo>
                    <a:pt x="697" y="1460"/>
                  </a:lnTo>
                  <a:cubicBezTo>
                    <a:pt x="1489" y="1365"/>
                    <a:pt x="2249" y="1270"/>
                    <a:pt x="3009" y="1175"/>
                  </a:cubicBezTo>
                  <a:cubicBezTo>
                    <a:pt x="3357" y="1143"/>
                    <a:pt x="3579" y="858"/>
                    <a:pt x="3547" y="510"/>
                  </a:cubicBezTo>
                  <a:cubicBezTo>
                    <a:pt x="3518" y="213"/>
                    <a:pt x="3238" y="0"/>
                    <a:pt x="2943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17" name="Google Shape;317;p21"/>
            <p:cNvSpPr/>
            <p:nvPr/>
          </p:nvSpPr>
          <p:spPr>
            <a:xfrm>
              <a:off x="3764475" y="1567900"/>
              <a:ext cx="148075" cy="44625"/>
            </a:xfrm>
            <a:custGeom>
              <a:avLst/>
              <a:gdLst/>
              <a:ahLst/>
              <a:cxnLst/>
              <a:rect l="l" t="t" r="r" b="b"/>
              <a:pathLst>
                <a:path w="5923" h="1785" extrusionOk="0">
                  <a:moveTo>
                    <a:pt x="5301" y="1"/>
                  </a:moveTo>
                  <a:cubicBezTo>
                    <a:pt x="5266" y="1"/>
                    <a:pt x="5230" y="4"/>
                    <a:pt x="5194" y="11"/>
                  </a:cubicBezTo>
                  <a:cubicBezTo>
                    <a:pt x="3674" y="201"/>
                    <a:pt x="2122" y="391"/>
                    <a:pt x="570" y="581"/>
                  </a:cubicBezTo>
                  <a:cubicBezTo>
                    <a:pt x="222" y="644"/>
                    <a:pt x="0" y="929"/>
                    <a:pt x="32" y="1277"/>
                  </a:cubicBezTo>
                  <a:cubicBezTo>
                    <a:pt x="95" y="1562"/>
                    <a:pt x="348" y="1784"/>
                    <a:pt x="633" y="1784"/>
                  </a:cubicBezTo>
                  <a:lnTo>
                    <a:pt x="728" y="1784"/>
                  </a:lnTo>
                  <a:cubicBezTo>
                    <a:pt x="2280" y="1562"/>
                    <a:pt x="3800" y="1372"/>
                    <a:pt x="5352" y="1182"/>
                  </a:cubicBezTo>
                  <a:cubicBezTo>
                    <a:pt x="5669" y="1119"/>
                    <a:pt x="5922" y="834"/>
                    <a:pt x="5859" y="517"/>
                  </a:cubicBezTo>
                  <a:cubicBezTo>
                    <a:pt x="5830" y="234"/>
                    <a:pt x="5599" y="1"/>
                    <a:pt x="5301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18" name="Google Shape;318;p21"/>
            <p:cNvSpPr/>
            <p:nvPr/>
          </p:nvSpPr>
          <p:spPr>
            <a:xfrm>
              <a:off x="6176075" y="1460425"/>
              <a:ext cx="79175" cy="33325"/>
            </a:xfrm>
            <a:custGeom>
              <a:avLst/>
              <a:gdLst/>
              <a:ahLst/>
              <a:cxnLst/>
              <a:rect l="l" t="t" r="r" b="b"/>
              <a:pathLst>
                <a:path w="3167" h="1333" extrusionOk="0">
                  <a:moveTo>
                    <a:pt x="580" y="0"/>
                  </a:moveTo>
                  <a:cubicBezTo>
                    <a:pt x="285" y="0"/>
                    <a:pt x="30" y="242"/>
                    <a:pt x="0" y="541"/>
                  </a:cubicBezTo>
                  <a:cubicBezTo>
                    <a:pt x="0" y="889"/>
                    <a:pt x="222" y="1174"/>
                    <a:pt x="570" y="1174"/>
                  </a:cubicBezTo>
                  <a:cubicBezTo>
                    <a:pt x="1203" y="1238"/>
                    <a:pt x="1837" y="1270"/>
                    <a:pt x="2502" y="1333"/>
                  </a:cubicBezTo>
                  <a:lnTo>
                    <a:pt x="2534" y="1333"/>
                  </a:lnTo>
                  <a:cubicBezTo>
                    <a:pt x="2850" y="1333"/>
                    <a:pt x="3104" y="1079"/>
                    <a:pt x="3135" y="794"/>
                  </a:cubicBezTo>
                  <a:cubicBezTo>
                    <a:pt x="3167" y="446"/>
                    <a:pt x="2914" y="161"/>
                    <a:pt x="2597" y="161"/>
                  </a:cubicBezTo>
                  <a:cubicBezTo>
                    <a:pt x="1932" y="98"/>
                    <a:pt x="1298" y="34"/>
                    <a:pt x="633" y="3"/>
                  </a:cubicBezTo>
                  <a:cubicBezTo>
                    <a:pt x="615" y="1"/>
                    <a:pt x="598" y="0"/>
                    <a:pt x="580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19" name="Google Shape;319;p21"/>
            <p:cNvSpPr/>
            <p:nvPr/>
          </p:nvSpPr>
          <p:spPr>
            <a:xfrm>
              <a:off x="6785700" y="1527700"/>
              <a:ext cx="89475" cy="38900"/>
            </a:xfrm>
            <a:custGeom>
              <a:avLst/>
              <a:gdLst/>
              <a:ahLst/>
              <a:cxnLst/>
              <a:rect l="l" t="t" r="r" b="b"/>
              <a:pathLst>
                <a:path w="3579" h="1556" extrusionOk="0">
                  <a:moveTo>
                    <a:pt x="637" y="1"/>
                  </a:moveTo>
                  <a:cubicBezTo>
                    <a:pt x="345" y="1"/>
                    <a:pt x="91" y="214"/>
                    <a:pt x="32" y="510"/>
                  </a:cubicBezTo>
                  <a:cubicBezTo>
                    <a:pt x="0" y="827"/>
                    <a:pt x="222" y="1144"/>
                    <a:pt x="539" y="1175"/>
                  </a:cubicBezTo>
                  <a:cubicBezTo>
                    <a:pt x="1299" y="1302"/>
                    <a:pt x="2059" y="1429"/>
                    <a:pt x="2850" y="1524"/>
                  </a:cubicBezTo>
                  <a:cubicBezTo>
                    <a:pt x="2882" y="1555"/>
                    <a:pt x="2914" y="1555"/>
                    <a:pt x="2945" y="1555"/>
                  </a:cubicBezTo>
                  <a:cubicBezTo>
                    <a:pt x="3230" y="1555"/>
                    <a:pt x="3484" y="1334"/>
                    <a:pt x="3515" y="1049"/>
                  </a:cubicBezTo>
                  <a:cubicBezTo>
                    <a:pt x="3579" y="732"/>
                    <a:pt x="3357" y="415"/>
                    <a:pt x="3009" y="352"/>
                  </a:cubicBezTo>
                  <a:cubicBezTo>
                    <a:pt x="2249" y="257"/>
                    <a:pt x="1489" y="130"/>
                    <a:pt x="697" y="4"/>
                  </a:cubicBezTo>
                  <a:cubicBezTo>
                    <a:pt x="677" y="2"/>
                    <a:pt x="657" y="1"/>
                    <a:pt x="637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20" name="Google Shape;320;p21"/>
            <p:cNvSpPr/>
            <p:nvPr/>
          </p:nvSpPr>
          <p:spPr>
            <a:xfrm>
              <a:off x="6891000" y="1544325"/>
              <a:ext cx="147275" cy="49200"/>
            </a:xfrm>
            <a:custGeom>
              <a:avLst/>
              <a:gdLst/>
              <a:ahLst/>
              <a:cxnLst/>
              <a:rect l="l" t="t" r="r" b="b"/>
              <a:pathLst>
                <a:path w="5891" h="1968" extrusionOk="0">
                  <a:moveTo>
                    <a:pt x="660" y="0"/>
                  </a:moveTo>
                  <a:cubicBezTo>
                    <a:pt x="368" y="0"/>
                    <a:pt x="93" y="187"/>
                    <a:pt x="64" y="510"/>
                  </a:cubicBezTo>
                  <a:cubicBezTo>
                    <a:pt x="0" y="827"/>
                    <a:pt x="222" y="1144"/>
                    <a:pt x="539" y="1175"/>
                  </a:cubicBezTo>
                  <a:cubicBezTo>
                    <a:pt x="2059" y="1429"/>
                    <a:pt x="3610" y="1682"/>
                    <a:pt x="5162" y="1967"/>
                  </a:cubicBezTo>
                  <a:lnTo>
                    <a:pt x="5257" y="1967"/>
                  </a:lnTo>
                  <a:cubicBezTo>
                    <a:pt x="5542" y="1967"/>
                    <a:pt x="5796" y="1745"/>
                    <a:pt x="5859" y="1460"/>
                  </a:cubicBezTo>
                  <a:cubicBezTo>
                    <a:pt x="5891" y="1144"/>
                    <a:pt x="5669" y="827"/>
                    <a:pt x="5352" y="795"/>
                  </a:cubicBezTo>
                  <a:cubicBezTo>
                    <a:pt x="3832" y="510"/>
                    <a:pt x="2249" y="257"/>
                    <a:pt x="729" y="4"/>
                  </a:cubicBezTo>
                  <a:cubicBezTo>
                    <a:pt x="706" y="1"/>
                    <a:pt x="683" y="0"/>
                    <a:pt x="660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21" name="Google Shape;321;p21"/>
            <p:cNvSpPr/>
            <p:nvPr/>
          </p:nvSpPr>
          <p:spPr>
            <a:xfrm>
              <a:off x="4549075" y="1486550"/>
              <a:ext cx="89475" cy="34925"/>
            </a:xfrm>
            <a:custGeom>
              <a:avLst/>
              <a:gdLst/>
              <a:ahLst/>
              <a:cxnLst/>
              <a:rect l="l" t="t" r="r" b="b"/>
              <a:pathLst>
                <a:path w="3579" h="1397" extrusionOk="0">
                  <a:moveTo>
                    <a:pt x="2968" y="0"/>
                  </a:moveTo>
                  <a:cubicBezTo>
                    <a:pt x="2950" y="0"/>
                    <a:pt x="2932" y="1"/>
                    <a:pt x="2914" y="3"/>
                  </a:cubicBezTo>
                  <a:cubicBezTo>
                    <a:pt x="2122" y="66"/>
                    <a:pt x="1362" y="161"/>
                    <a:pt x="570" y="225"/>
                  </a:cubicBezTo>
                  <a:cubicBezTo>
                    <a:pt x="253" y="256"/>
                    <a:pt x="0" y="541"/>
                    <a:pt x="32" y="858"/>
                  </a:cubicBezTo>
                  <a:cubicBezTo>
                    <a:pt x="63" y="1175"/>
                    <a:pt x="317" y="1396"/>
                    <a:pt x="633" y="1396"/>
                  </a:cubicBezTo>
                  <a:lnTo>
                    <a:pt x="697" y="1396"/>
                  </a:lnTo>
                  <a:cubicBezTo>
                    <a:pt x="1457" y="1333"/>
                    <a:pt x="2249" y="1238"/>
                    <a:pt x="3009" y="1175"/>
                  </a:cubicBezTo>
                  <a:cubicBezTo>
                    <a:pt x="3325" y="1143"/>
                    <a:pt x="3579" y="858"/>
                    <a:pt x="3547" y="541"/>
                  </a:cubicBezTo>
                  <a:cubicBezTo>
                    <a:pt x="3547" y="242"/>
                    <a:pt x="3265" y="0"/>
                    <a:pt x="2968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22" name="Google Shape;322;p21"/>
            <p:cNvSpPr/>
            <p:nvPr/>
          </p:nvSpPr>
          <p:spPr>
            <a:xfrm>
              <a:off x="6621025" y="1505375"/>
              <a:ext cx="79975" cy="35875"/>
            </a:xfrm>
            <a:custGeom>
              <a:avLst/>
              <a:gdLst/>
              <a:ahLst/>
              <a:cxnLst/>
              <a:rect l="l" t="t" r="r" b="b"/>
              <a:pathLst>
                <a:path w="3199" h="1435" extrusionOk="0">
                  <a:moveTo>
                    <a:pt x="622" y="0"/>
                  </a:moveTo>
                  <a:cubicBezTo>
                    <a:pt x="323" y="0"/>
                    <a:pt x="92" y="233"/>
                    <a:pt x="63" y="517"/>
                  </a:cubicBezTo>
                  <a:cubicBezTo>
                    <a:pt x="0" y="833"/>
                    <a:pt x="253" y="1118"/>
                    <a:pt x="570" y="1182"/>
                  </a:cubicBezTo>
                  <a:cubicBezTo>
                    <a:pt x="1203" y="1245"/>
                    <a:pt x="1837" y="1340"/>
                    <a:pt x="2502" y="1435"/>
                  </a:cubicBezTo>
                  <a:lnTo>
                    <a:pt x="2565" y="1435"/>
                  </a:lnTo>
                  <a:cubicBezTo>
                    <a:pt x="2882" y="1435"/>
                    <a:pt x="3135" y="1213"/>
                    <a:pt x="3167" y="928"/>
                  </a:cubicBezTo>
                  <a:cubicBezTo>
                    <a:pt x="3199" y="580"/>
                    <a:pt x="2977" y="295"/>
                    <a:pt x="2660" y="263"/>
                  </a:cubicBezTo>
                  <a:cubicBezTo>
                    <a:pt x="1995" y="168"/>
                    <a:pt x="1362" y="73"/>
                    <a:pt x="728" y="10"/>
                  </a:cubicBezTo>
                  <a:cubicBezTo>
                    <a:pt x="692" y="3"/>
                    <a:pt x="656" y="0"/>
                    <a:pt x="622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23" name="Google Shape;323;p21"/>
            <p:cNvSpPr/>
            <p:nvPr/>
          </p:nvSpPr>
          <p:spPr>
            <a:xfrm>
              <a:off x="6001100" y="1449400"/>
              <a:ext cx="147275" cy="36450"/>
            </a:xfrm>
            <a:custGeom>
              <a:avLst/>
              <a:gdLst/>
              <a:ahLst/>
              <a:cxnLst/>
              <a:rect l="l" t="t" r="r" b="b"/>
              <a:pathLst>
                <a:path w="5891" h="1458" extrusionOk="0">
                  <a:moveTo>
                    <a:pt x="634" y="0"/>
                  </a:moveTo>
                  <a:cubicBezTo>
                    <a:pt x="317" y="0"/>
                    <a:pt x="32" y="254"/>
                    <a:pt x="0" y="570"/>
                  </a:cubicBezTo>
                  <a:cubicBezTo>
                    <a:pt x="0" y="919"/>
                    <a:pt x="254" y="1172"/>
                    <a:pt x="570" y="1204"/>
                  </a:cubicBezTo>
                  <a:cubicBezTo>
                    <a:pt x="2122" y="1267"/>
                    <a:pt x="3674" y="1362"/>
                    <a:pt x="5226" y="1457"/>
                  </a:cubicBezTo>
                  <a:lnTo>
                    <a:pt x="5257" y="1457"/>
                  </a:lnTo>
                  <a:cubicBezTo>
                    <a:pt x="5574" y="1457"/>
                    <a:pt x="5827" y="1235"/>
                    <a:pt x="5859" y="919"/>
                  </a:cubicBezTo>
                  <a:cubicBezTo>
                    <a:pt x="5891" y="602"/>
                    <a:pt x="5637" y="317"/>
                    <a:pt x="5321" y="285"/>
                  </a:cubicBezTo>
                  <a:cubicBezTo>
                    <a:pt x="3769" y="190"/>
                    <a:pt x="2185" y="95"/>
                    <a:pt x="634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24" name="Google Shape;324;p21"/>
            <p:cNvSpPr/>
            <p:nvPr/>
          </p:nvSpPr>
          <p:spPr>
            <a:xfrm>
              <a:off x="6340750" y="1473875"/>
              <a:ext cx="89475" cy="35725"/>
            </a:xfrm>
            <a:custGeom>
              <a:avLst/>
              <a:gdLst/>
              <a:ahLst/>
              <a:cxnLst/>
              <a:rect l="l" t="t" r="r" b="b"/>
              <a:pathLst>
                <a:path w="3579" h="1429" extrusionOk="0">
                  <a:moveTo>
                    <a:pt x="612" y="0"/>
                  </a:moveTo>
                  <a:cubicBezTo>
                    <a:pt x="317" y="0"/>
                    <a:pt x="62" y="243"/>
                    <a:pt x="32" y="541"/>
                  </a:cubicBezTo>
                  <a:cubicBezTo>
                    <a:pt x="0" y="858"/>
                    <a:pt x="254" y="1175"/>
                    <a:pt x="570" y="1175"/>
                  </a:cubicBezTo>
                  <a:cubicBezTo>
                    <a:pt x="1330" y="1270"/>
                    <a:pt x="2122" y="1333"/>
                    <a:pt x="2882" y="1397"/>
                  </a:cubicBezTo>
                  <a:cubicBezTo>
                    <a:pt x="2914" y="1397"/>
                    <a:pt x="2914" y="1428"/>
                    <a:pt x="2945" y="1428"/>
                  </a:cubicBezTo>
                  <a:cubicBezTo>
                    <a:pt x="3230" y="1428"/>
                    <a:pt x="3515" y="1175"/>
                    <a:pt x="3547" y="890"/>
                  </a:cubicBezTo>
                  <a:cubicBezTo>
                    <a:pt x="3579" y="573"/>
                    <a:pt x="3325" y="256"/>
                    <a:pt x="3009" y="225"/>
                  </a:cubicBezTo>
                  <a:cubicBezTo>
                    <a:pt x="2217" y="161"/>
                    <a:pt x="1457" y="66"/>
                    <a:pt x="665" y="3"/>
                  </a:cubicBezTo>
                  <a:cubicBezTo>
                    <a:pt x="647" y="1"/>
                    <a:pt x="629" y="0"/>
                    <a:pt x="612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25" name="Google Shape;325;p21"/>
            <p:cNvSpPr/>
            <p:nvPr/>
          </p:nvSpPr>
          <p:spPr>
            <a:xfrm>
              <a:off x="6446825" y="1484775"/>
              <a:ext cx="148075" cy="43025"/>
            </a:xfrm>
            <a:custGeom>
              <a:avLst/>
              <a:gdLst/>
              <a:ahLst/>
              <a:cxnLst/>
              <a:rect l="l" t="t" r="r" b="b"/>
              <a:pathLst>
                <a:path w="5923" h="1721" extrusionOk="0">
                  <a:moveTo>
                    <a:pt x="599" y="1"/>
                  </a:moveTo>
                  <a:cubicBezTo>
                    <a:pt x="318" y="1"/>
                    <a:pt x="61" y="234"/>
                    <a:pt x="33" y="517"/>
                  </a:cubicBezTo>
                  <a:cubicBezTo>
                    <a:pt x="1" y="834"/>
                    <a:pt x="254" y="1151"/>
                    <a:pt x="571" y="1182"/>
                  </a:cubicBezTo>
                  <a:cubicBezTo>
                    <a:pt x="2123" y="1341"/>
                    <a:pt x="3674" y="1531"/>
                    <a:pt x="5195" y="1721"/>
                  </a:cubicBezTo>
                  <a:lnTo>
                    <a:pt x="5290" y="1721"/>
                  </a:lnTo>
                  <a:cubicBezTo>
                    <a:pt x="5575" y="1721"/>
                    <a:pt x="5828" y="1499"/>
                    <a:pt x="5860" y="1182"/>
                  </a:cubicBezTo>
                  <a:cubicBezTo>
                    <a:pt x="5923" y="866"/>
                    <a:pt x="5670" y="581"/>
                    <a:pt x="5353" y="517"/>
                  </a:cubicBezTo>
                  <a:cubicBezTo>
                    <a:pt x="3801" y="359"/>
                    <a:pt x="2249" y="169"/>
                    <a:pt x="698" y="10"/>
                  </a:cubicBezTo>
                  <a:cubicBezTo>
                    <a:pt x="665" y="4"/>
                    <a:pt x="631" y="1"/>
                    <a:pt x="599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26" name="Google Shape;326;p21"/>
            <p:cNvSpPr/>
            <p:nvPr/>
          </p:nvSpPr>
          <p:spPr>
            <a:xfrm>
              <a:off x="5552975" y="1439100"/>
              <a:ext cx="147275" cy="30125"/>
            </a:xfrm>
            <a:custGeom>
              <a:avLst/>
              <a:gdLst/>
              <a:ahLst/>
              <a:cxnLst/>
              <a:rect l="l" t="t" r="r" b="b"/>
              <a:pathLst>
                <a:path w="5891" h="1205" extrusionOk="0">
                  <a:moveTo>
                    <a:pt x="602" y="1"/>
                  </a:moveTo>
                  <a:cubicBezTo>
                    <a:pt x="285" y="1"/>
                    <a:pt x="0" y="254"/>
                    <a:pt x="0" y="602"/>
                  </a:cubicBezTo>
                  <a:cubicBezTo>
                    <a:pt x="0" y="919"/>
                    <a:pt x="285" y="1172"/>
                    <a:pt x="602" y="1172"/>
                  </a:cubicBezTo>
                  <a:lnTo>
                    <a:pt x="1552" y="1172"/>
                  </a:lnTo>
                  <a:cubicBezTo>
                    <a:pt x="2787" y="1172"/>
                    <a:pt x="4022" y="1204"/>
                    <a:pt x="5289" y="1204"/>
                  </a:cubicBezTo>
                  <a:cubicBezTo>
                    <a:pt x="5606" y="1204"/>
                    <a:pt x="5859" y="951"/>
                    <a:pt x="5891" y="634"/>
                  </a:cubicBezTo>
                  <a:cubicBezTo>
                    <a:pt x="5891" y="286"/>
                    <a:pt x="5606" y="32"/>
                    <a:pt x="5289" y="32"/>
                  </a:cubicBezTo>
                  <a:cubicBezTo>
                    <a:pt x="4054" y="1"/>
                    <a:pt x="2819" y="1"/>
                    <a:pt x="1552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27" name="Google Shape;327;p21"/>
            <p:cNvSpPr/>
            <p:nvPr/>
          </p:nvSpPr>
          <p:spPr>
            <a:xfrm>
              <a:off x="5104850" y="1446175"/>
              <a:ext cx="147300" cy="34925"/>
            </a:xfrm>
            <a:custGeom>
              <a:avLst/>
              <a:gdLst/>
              <a:ahLst/>
              <a:cxnLst/>
              <a:rect l="l" t="t" r="r" b="b"/>
              <a:pathLst>
                <a:path w="5892" h="1397" extrusionOk="0">
                  <a:moveTo>
                    <a:pt x="5311" y="0"/>
                  </a:moveTo>
                  <a:cubicBezTo>
                    <a:pt x="5294" y="0"/>
                    <a:pt x="5276" y="1"/>
                    <a:pt x="5258" y="3"/>
                  </a:cubicBezTo>
                  <a:cubicBezTo>
                    <a:pt x="3706" y="66"/>
                    <a:pt x="2123" y="129"/>
                    <a:pt x="571" y="193"/>
                  </a:cubicBezTo>
                  <a:cubicBezTo>
                    <a:pt x="254" y="224"/>
                    <a:pt x="1" y="509"/>
                    <a:pt x="1" y="826"/>
                  </a:cubicBezTo>
                  <a:cubicBezTo>
                    <a:pt x="32" y="1143"/>
                    <a:pt x="286" y="1396"/>
                    <a:pt x="602" y="1396"/>
                  </a:cubicBezTo>
                  <a:lnTo>
                    <a:pt x="634" y="1396"/>
                  </a:lnTo>
                  <a:cubicBezTo>
                    <a:pt x="2186" y="1301"/>
                    <a:pt x="3769" y="1238"/>
                    <a:pt x="5290" y="1174"/>
                  </a:cubicBezTo>
                  <a:cubicBezTo>
                    <a:pt x="5638" y="1174"/>
                    <a:pt x="5891" y="889"/>
                    <a:pt x="5860" y="573"/>
                  </a:cubicBezTo>
                  <a:cubicBezTo>
                    <a:pt x="5860" y="244"/>
                    <a:pt x="5606" y="0"/>
                    <a:pt x="5311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28" name="Google Shape;328;p21"/>
            <p:cNvSpPr/>
            <p:nvPr/>
          </p:nvSpPr>
          <p:spPr>
            <a:xfrm>
              <a:off x="5446100" y="1439100"/>
              <a:ext cx="87900" cy="30900"/>
            </a:xfrm>
            <a:custGeom>
              <a:avLst/>
              <a:gdLst/>
              <a:ahLst/>
              <a:cxnLst/>
              <a:rect l="l" t="t" r="r" b="b"/>
              <a:pathLst>
                <a:path w="3516" h="1236" extrusionOk="0">
                  <a:moveTo>
                    <a:pt x="2914" y="1"/>
                  </a:moveTo>
                  <a:cubicBezTo>
                    <a:pt x="2154" y="32"/>
                    <a:pt x="1362" y="32"/>
                    <a:pt x="570" y="32"/>
                  </a:cubicBezTo>
                  <a:cubicBezTo>
                    <a:pt x="253" y="32"/>
                    <a:pt x="0" y="317"/>
                    <a:pt x="0" y="634"/>
                  </a:cubicBezTo>
                  <a:cubicBezTo>
                    <a:pt x="0" y="951"/>
                    <a:pt x="253" y="1236"/>
                    <a:pt x="602" y="1236"/>
                  </a:cubicBezTo>
                  <a:cubicBezTo>
                    <a:pt x="1394" y="1204"/>
                    <a:pt x="2154" y="1204"/>
                    <a:pt x="2945" y="1204"/>
                  </a:cubicBezTo>
                  <a:cubicBezTo>
                    <a:pt x="3262" y="1204"/>
                    <a:pt x="3515" y="919"/>
                    <a:pt x="3515" y="602"/>
                  </a:cubicBezTo>
                  <a:cubicBezTo>
                    <a:pt x="3515" y="286"/>
                    <a:pt x="3262" y="1"/>
                    <a:pt x="2945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29" name="Google Shape;329;p21"/>
            <p:cNvSpPr/>
            <p:nvPr/>
          </p:nvSpPr>
          <p:spPr>
            <a:xfrm>
              <a:off x="5279825" y="1442275"/>
              <a:ext cx="79200" cy="31700"/>
            </a:xfrm>
            <a:custGeom>
              <a:avLst/>
              <a:gdLst/>
              <a:ahLst/>
              <a:cxnLst/>
              <a:rect l="l" t="t" r="r" b="b"/>
              <a:pathLst>
                <a:path w="3168" h="1268" extrusionOk="0">
                  <a:moveTo>
                    <a:pt x="2534" y="0"/>
                  </a:moveTo>
                  <a:cubicBezTo>
                    <a:pt x="1901" y="32"/>
                    <a:pt x="1236" y="32"/>
                    <a:pt x="602" y="64"/>
                  </a:cubicBezTo>
                  <a:cubicBezTo>
                    <a:pt x="254" y="95"/>
                    <a:pt x="1" y="349"/>
                    <a:pt x="32" y="697"/>
                  </a:cubicBezTo>
                  <a:cubicBezTo>
                    <a:pt x="32" y="1014"/>
                    <a:pt x="286" y="1267"/>
                    <a:pt x="602" y="1267"/>
                  </a:cubicBezTo>
                  <a:lnTo>
                    <a:pt x="634" y="1267"/>
                  </a:lnTo>
                  <a:lnTo>
                    <a:pt x="2597" y="1204"/>
                  </a:lnTo>
                  <a:cubicBezTo>
                    <a:pt x="2914" y="1172"/>
                    <a:pt x="3168" y="919"/>
                    <a:pt x="3168" y="570"/>
                  </a:cubicBezTo>
                  <a:cubicBezTo>
                    <a:pt x="3136" y="254"/>
                    <a:pt x="2883" y="0"/>
                    <a:pt x="2534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30" name="Google Shape;330;p21"/>
            <p:cNvSpPr/>
            <p:nvPr/>
          </p:nvSpPr>
          <p:spPr>
            <a:xfrm>
              <a:off x="4656750" y="1472350"/>
              <a:ext cx="147275" cy="39625"/>
            </a:xfrm>
            <a:custGeom>
              <a:avLst/>
              <a:gdLst/>
              <a:ahLst/>
              <a:cxnLst/>
              <a:rect l="l" t="t" r="r" b="b"/>
              <a:pathLst>
                <a:path w="5891" h="1585" extrusionOk="0">
                  <a:moveTo>
                    <a:pt x="5225" y="1"/>
                  </a:moveTo>
                  <a:cubicBezTo>
                    <a:pt x="3674" y="127"/>
                    <a:pt x="2122" y="254"/>
                    <a:pt x="570" y="412"/>
                  </a:cubicBezTo>
                  <a:cubicBezTo>
                    <a:pt x="222" y="412"/>
                    <a:pt x="0" y="729"/>
                    <a:pt x="32" y="1046"/>
                  </a:cubicBezTo>
                  <a:cubicBezTo>
                    <a:pt x="63" y="1363"/>
                    <a:pt x="317" y="1584"/>
                    <a:pt x="602" y="1584"/>
                  </a:cubicBezTo>
                  <a:lnTo>
                    <a:pt x="665" y="1584"/>
                  </a:lnTo>
                  <a:cubicBezTo>
                    <a:pt x="2217" y="1458"/>
                    <a:pt x="3769" y="1299"/>
                    <a:pt x="5320" y="1204"/>
                  </a:cubicBezTo>
                  <a:cubicBezTo>
                    <a:pt x="5637" y="1173"/>
                    <a:pt x="5891" y="888"/>
                    <a:pt x="5859" y="539"/>
                  </a:cubicBezTo>
                  <a:cubicBezTo>
                    <a:pt x="5827" y="222"/>
                    <a:pt x="5574" y="1"/>
                    <a:pt x="5225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31" name="Google Shape;331;p21"/>
            <p:cNvSpPr/>
            <p:nvPr/>
          </p:nvSpPr>
          <p:spPr>
            <a:xfrm>
              <a:off x="4997175" y="1453350"/>
              <a:ext cx="88700" cy="33275"/>
            </a:xfrm>
            <a:custGeom>
              <a:avLst/>
              <a:gdLst/>
              <a:ahLst/>
              <a:cxnLst/>
              <a:rect l="l" t="t" r="r" b="b"/>
              <a:pathLst>
                <a:path w="3548" h="1331" extrusionOk="0">
                  <a:moveTo>
                    <a:pt x="2914" y="1"/>
                  </a:moveTo>
                  <a:cubicBezTo>
                    <a:pt x="2154" y="64"/>
                    <a:pt x="1363" y="96"/>
                    <a:pt x="571" y="159"/>
                  </a:cubicBezTo>
                  <a:cubicBezTo>
                    <a:pt x="254" y="159"/>
                    <a:pt x="1" y="444"/>
                    <a:pt x="32" y="792"/>
                  </a:cubicBezTo>
                  <a:cubicBezTo>
                    <a:pt x="32" y="1109"/>
                    <a:pt x="286" y="1331"/>
                    <a:pt x="602" y="1331"/>
                  </a:cubicBezTo>
                  <a:lnTo>
                    <a:pt x="634" y="1331"/>
                  </a:lnTo>
                  <a:cubicBezTo>
                    <a:pt x="1426" y="1299"/>
                    <a:pt x="2218" y="1236"/>
                    <a:pt x="2978" y="1204"/>
                  </a:cubicBezTo>
                  <a:cubicBezTo>
                    <a:pt x="3326" y="1172"/>
                    <a:pt x="3548" y="919"/>
                    <a:pt x="3548" y="571"/>
                  </a:cubicBezTo>
                  <a:cubicBezTo>
                    <a:pt x="3516" y="254"/>
                    <a:pt x="3263" y="1"/>
                    <a:pt x="2914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32" name="Google Shape;332;p21"/>
            <p:cNvSpPr/>
            <p:nvPr/>
          </p:nvSpPr>
          <p:spPr>
            <a:xfrm>
              <a:off x="4831700" y="1464450"/>
              <a:ext cx="79200" cy="33275"/>
            </a:xfrm>
            <a:custGeom>
              <a:avLst/>
              <a:gdLst/>
              <a:ahLst/>
              <a:cxnLst/>
              <a:rect l="l" t="t" r="r" b="b"/>
              <a:pathLst>
                <a:path w="3168" h="1331" extrusionOk="0">
                  <a:moveTo>
                    <a:pt x="2534" y="0"/>
                  </a:moveTo>
                  <a:cubicBezTo>
                    <a:pt x="1869" y="63"/>
                    <a:pt x="1236" y="95"/>
                    <a:pt x="571" y="158"/>
                  </a:cubicBezTo>
                  <a:cubicBezTo>
                    <a:pt x="254" y="158"/>
                    <a:pt x="1" y="443"/>
                    <a:pt x="33" y="792"/>
                  </a:cubicBezTo>
                  <a:cubicBezTo>
                    <a:pt x="33" y="1109"/>
                    <a:pt x="318" y="1330"/>
                    <a:pt x="603" y="1330"/>
                  </a:cubicBezTo>
                  <a:lnTo>
                    <a:pt x="666" y="1330"/>
                  </a:lnTo>
                  <a:cubicBezTo>
                    <a:pt x="1299" y="1299"/>
                    <a:pt x="1964" y="1235"/>
                    <a:pt x="2598" y="1204"/>
                  </a:cubicBezTo>
                  <a:cubicBezTo>
                    <a:pt x="2914" y="1172"/>
                    <a:pt x="3168" y="887"/>
                    <a:pt x="3136" y="570"/>
                  </a:cubicBezTo>
                  <a:cubicBezTo>
                    <a:pt x="3136" y="222"/>
                    <a:pt x="2851" y="0"/>
                    <a:pt x="2534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33" name="Google Shape;333;p21"/>
            <p:cNvSpPr/>
            <p:nvPr/>
          </p:nvSpPr>
          <p:spPr>
            <a:xfrm>
              <a:off x="5894200" y="1444650"/>
              <a:ext cx="88700" cy="32475"/>
            </a:xfrm>
            <a:custGeom>
              <a:avLst/>
              <a:gdLst/>
              <a:ahLst/>
              <a:cxnLst/>
              <a:rect l="l" t="t" r="r" b="b"/>
              <a:pathLst>
                <a:path w="3548" h="1299" extrusionOk="0">
                  <a:moveTo>
                    <a:pt x="634" y="0"/>
                  </a:moveTo>
                  <a:cubicBezTo>
                    <a:pt x="286" y="0"/>
                    <a:pt x="32" y="254"/>
                    <a:pt x="1" y="570"/>
                  </a:cubicBezTo>
                  <a:cubicBezTo>
                    <a:pt x="1" y="919"/>
                    <a:pt x="254" y="1172"/>
                    <a:pt x="571" y="1204"/>
                  </a:cubicBezTo>
                  <a:cubicBezTo>
                    <a:pt x="1363" y="1235"/>
                    <a:pt x="2123" y="1267"/>
                    <a:pt x="2914" y="1299"/>
                  </a:cubicBezTo>
                  <a:lnTo>
                    <a:pt x="2946" y="1299"/>
                  </a:lnTo>
                  <a:cubicBezTo>
                    <a:pt x="3263" y="1299"/>
                    <a:pt x="3516" y="1045"/>
                    <a:pt x="3516" y="729"/>
                  </a:cubicBezTo>
                  <a:cubicBezTo>
                    <a:pt x="3548" y="412"/>
                    <a:pt x="3294" y="127"/>
                    <a:pt x="2946" y="95"/>
                  </a:cubicBezTo>
                  <a:cubicBezTo>
                    <a:pt x="2186" y="64"/>
                    <a:pt x="1394" y="32"/>
                    <a:pt x="634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34" name="Google Shape;334;p21"/>
            <p:cNvSpPr/>
            <p:nvPr/>
          </p:nvSpPr>
          <p:spPr>
            <a:xfrm>
              <a:off x="5728725" y="1440700"/>
              <a:ext cx="78425" cy="30100"/>
            </a:xfrm>
            <a:custGeom>
              <a:avLst/>
              <a:gdLst/>
              <a:ahLst/>
              <a:cxnLst/>
              <a:rect l="l" t="t" r="r" b="b"/>
              <a:pathLst>
                <a:path w="3137" h="1204" extrusionOk="0">
                  <a:moveTo>
                    <a:pt x="603" y="0"/>
                  </a:moveTo>
                  <a:cubicBezTo>
                    <a:pt x="254" y="0"/>
                    <a:pt x="1" y="253"/>
                    <a:pt x="1" y="570"/>
                  </a:cubicBezTo>
                  <a:cubicBezTo>
                    <a:pt x="1" y="887"/>
                    <a:pt x="254" y="1172"/>
                    <a:pt x="571" y="1172"/>
                  </a:cubicBezTo>
                  <a:cubicBezTo>
                    <a:pt x="1236" y="1203"/>
                    <a:pt x="1869" y="1203"/>
                    <a:pt x="2535" y="1203"/>
                  </a:cubicBezTo>
                  <a:cubicBezTo>
                    <a:pt x="2851" y="1203"/>
                    <a:pt x="3136" y="950"/>
                    <a:pt x="3136" y="633"/>
                  </a:cubicBezTo>
                  <a:cubicBezTo>
                    <a:pt x="3136" y="317"/>
                    <a:pt x="2883" y="32"/>
                    <a:pt x="2566" y="32"/>
                  </a:cubicBezTo>
                  <a:cubicBezTo>
                    <a:pt x="1901" y="0"/>
                    <a:pt x="1236" y="0"/>
                    <a:pt x="603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8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6" name="Google Shape;336;p22"/>
          <p:cNvGrpSpPr/>
          <p:nvPr/>
        </p:nvGrpSpPr>
        <p:grpSpPr>
          <a:xfrm>
            <a:off x="-75163" y="677206"/>
            <a:ext cx="675564" cy="335164"/>
            <a:chOff x="204593" y="1404788"/>
            <a:chExt cx="528900" cy="262400"/>
          </a:xfrm>
        </p:grpSpPr>
        <p:sp>
          <p:nvSpPr>
            <p:cNvPr id="337" name="Google Shape;337;p22"/>
            <p:cNvSpPr/>
            <p:nvPr/>
          </p:nvSpPr>
          <p:spPr>
            <a:xfrm>
              <a:off x="204593" y="1469713"/>
              <a:ext cx="88700" cy="51775"/>
            </a:xfrm>
            <a:custGeom>
              <a:avLst/>
              <a:gdLst/>
              <a:ahLst/>
              <a:cxnLst/>
              <a:rect l="l" t="t" r="r" b="b"/>
              <a:pathLst>
                <a:path w="3548" h="2071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8"/>
                    <a:pt x="1172" y="614"/>
                    <a:pt x="443" y="931"/>
                  </a:cubicBezTo>
                  <a:cubicBezTo>
                    <a:pt x="158" y="1058"/>
                    <a:pt x="0" y="1406"/>
                    <a:pt x="127" y="1691"/>
                  </a:cubicBezTo>
                  <a:cubicBezTo>
                    <a:pt x="222" y="1913"/>
                    <a:pt x="443" y="2071"/>
                    <a:pt x="665" y="2071"/>
                  </a:cubicBezTo>
                  <a:cubicBezTo>
                    <a:pt x="760" y="2071"/>
                    <a:pt x="855" y="2039"/>
                    <a:pt x="918" y="2008"/>
                  </a:cubicBezTo>
                  <a:cubicBezTo>
                    <a:pt x="1615" y="1691"/>
                    <a:pt x="2344" y="1406"/>
                    <a:pt x="3104" y="1153"/>
                  </a:cubicBezTo>
                  <a:cubicBezTo>
                    <a:pt x="3389" y="1026"/>
                    <a:pt x="3547" y="709"/>
                    <a:pt x="3452" y="393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38" name="Google Shape;338;p22"/>
            <p:cNvSpPr/>
            <p:nvPr/>
          </p:nvSpPr>
          <p:spPr>
            <a:xfrm>
              <a:off x="478518" y="141136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0"/>
                  </a:moveTo>
                  <a:cubicBezTo>
                    <a:pt x="2954" y="0"/>
                    <a:pt x="2934" y="1"/>
                    <a:pt x="2914" y="3"/>
                  </a:cubicBezTo>
                  <a:cubicBezTo>
                    <a:pt x="2122" y="66"/>
                    <a:pt x="1331" y="161"/>
                    <a:pt x="571" y="256"/>
                  </a:cubicBezTo>
                  <a:cubicBezTo>
                    <a:pt x="254" y="288"/>
                    <a:pt x="1" y="605"/>
                    <a:pt x="64" y="921"/>
                  </a:cubicBezTo>
                  <a:cubicBezTo>
                    <a:pt x="96" y="1238"/>
                    <a:pt x="349" y="1428"/>
                    <a:pt x="634" y="1428"/>
                  </a:cubicBezTo>
                  <a:lnTo>
                    <a:pt x="729" y="1428"/>
                  </a:lnTo>
                  <a:cubicBezTo>
                    <a:pt x="1457" y="1333"/>
                    <a:pt x="2249" y="1238"/>
                    <a:pt x="3009" y="1175"/>
                  </a:cubicBezTo>
                  <a:cubicBezTo>
                    <a:pt x="3357" y="1143"/>
                    <a:pt x="3579" y="858"/>
                    <a:pt x="3548" y="541"/>
                  </a:cubicBezTo>
                  <a:cubicBezTo>
                    <a:pt x="3518" y="215"/>
                    <a:pt x="3266" y="0"/>
                    <a:pt x="2974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39" name="Google Shape;339;p22"/>
            <p:cNvSpPr/>
            <p:nvPr/>
          </p:nvSpPr>
          <p:spPr>
            <a:xfrm>
              <a:off x="316218" y="1439313"/>
              <a:ext cx="79975" cy="41800"/>
            </a:xfrm>
            <a:custGeom>
              <a:avLst/>
              <a:gdLst/>
              <a:ahLst/>
              <a:cxnLst/>
              <a:rect l="l" t="t" r="r" b="b"/>
              <a:pathLst>
                <a:path w="3199" h="1672" extrusionOk="0">
                  <a:moveTo>
                    <a:pt x="2572" y="1"/>
                  </a:moveTo>
                  <a:cubicBezTo>
                    <a:pt x="2518" y="1"/>
                    <a:pt x="2463" y="8"/>
                    <a:pt x="2407" y="25"/>
                  </a:cubicBezTo>
                  <a:cubicBezTo>
                    <a:pt x="1774" y="152"/>
                    <a:pt x="1109" y="342"/>
                    <a:pt x="475" y="532"/>
                  </a:cubicBezTo>
                  <a:cubicBezTo>
                    <a:pt x="159" y="627"/>
                    <a:pt x="0" y="944"/>
                    <a:pt x="95" y="1260"/>
                  </a:cubicBezTo>
                  <a:cubicBezTo>
                    <a:pt x="159" y="1514"/>
                    <a:pt x="412" y="1672"/>
                    <a:pt x="665" y="1672"/>
                  </a:cubicBezTo>
                  <a:lnTo>
                    <a:pt x="824" y="1672"/>
                  </a:lnTo>
                  <a:cubicBezTo>
                    <a:pt x="1426" y="1482"/>
                    <a:pt x="2059" y="1324"/>
                    <a:pt x="2692" y="1165"/>
                  </a:cubicBezTo>
                  <a:cubicBezTo>
                    <a:pt x="3009" y="1102"/>
                    <a:pt x="3199" y="753"/>
                    <a:pt x="3104" y="437"/>
                  </a:cubicBezTo>
                  <a:cubicBezTo>
                    <a:pt x="3052" y="176"/>
                    <a:pt x="2827" y="1"/>
                    <a:pt x="2572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40" name="Google Shape;340;p22"/>
            <p:cNvSpPr/>
            <p:nvPr/>
          </p:nvSpPr>
          <p:spPr>
            <a:xfrm>
              <a:off x="586193" y="1404788"/>
              <a:ext cx="147300" cy="32000"/>
            </a:xfrm>
            <a:custGeom>
              <a:avLst/>
              <a:gdLst/>
              <a:ahLst/>
              <a:cxnLst/>
              <a:rect l="l" t="t" r="r" b="b"/>
              <a:pathLst>
                <a:path w="5892" h="1280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8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8"/>
                    <a:pt x="286" y="1279"/>
                    <a:pt x="602" y="1279"/>
                  </a:cubicBezTo>
                  <a:lnTo>
                    <a:pt x="634" y="1279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3"/>
                    <a:pt x="5289" y="13"/>
                  </a:cubicBezTo>
                  <a:cubicBezTo>
                    <a:pt x="4886" y="5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41" name="Google Shape;341;p22"/>
            <p:cNvSpPr/>
            <p:nvPr/>
          </p:nvSpPr>
          <p:spPr>
            <a:xfrm>
              <a:off x="204593" y="1616188"/>
              <a:ext cx="88700" cy="51000"/>
            </a:xfrm>
            <a:custGeom>
              <a:avLst/>
              <a:gdLst/>
              <a:ahLst/>
              <a:cxnLst/>
              <a:rect l="l" t="t" r="r" b="b"/>
              <a:pathLst>
                <a:path w="3548" h="2040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7"/>
                    <a:pt x="1172" y="614"/>
                    <a:pt x="443" y="931"/>
                  </a:cubicBezTo>
                  <a:cubicBezTo>
                    <a:pt x="158" y="1057"/>
                    <a:pt x="0" y="1406"/>
                    <a:pt x="127" y="1691"/>
                  </a:cubicBezTo>
                  <a:cubicBezTo>
                    <a:pt x="222" y="1912"/>
                    <a:pt x="443" y="2039"/>
                    <a:pt x="665" y="2039"/>
                  </a:cubicBezTo>
                  <a:cubicBezTo>
                    <a:pt x="760" y="2039"/>
                    <a:pt x="855" y="2039"/>
                    <a:pt x="918" y="2007"/>
                  </a:cubicBezTo>
                  <a:cubicBezTo>
                    <a:pt x="1615" y="1691"/>
                    <a:pt x="2375" y="1406"/>
                    <a:pt x="3104" y="1152"/>
                  </a:cubicBezTo>
                  <a:cubicBezTo>
                    <a:pt x="3389" y="1026"/>
                    <a:pt x="3547" y="709"/>
                    <a:pt x="3452" y="392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42" name="Google Shape;342;p22"/>
            <p:cNvSpPr/>
            <p:nvPr/>
          </p:nvSpPr>
          <p:spPr>
            <a:xfrm>
              <a:off x="316218" y="1585788"/>
              <a:ext cx="79975" cy="42600"/>
            </a:xfrm>
            <a:custGeom>
              <a:avLst/>
              <a:gdLst/>
              <a:ahLst/>
              <a:cxnLst/>
              <a:rect l="l" t="t" r="r" b="b"/>
              <a:pathLst>
                <a:path w="3199" h="1704" extrusionOk="0">
                  <a:moveTo>
                    <a:pt x="2571" y="0"/>
                  </a:moveTo>
                  <a:cubicBezTo>
                    <a:pt x="2517" y="0"/>
                    <a:pt x="2462" y="8"/>
                    <a:pt x="2407" y="25"/>
                  </a:cubicBezTo>
                  <a:cubicBezTo>
                    <a:pt x="1742" y="183"/>
                    <a:pt x="1109" y="342"/>
                    <a:pt x="475" y="532"/>
                  </a:cubicBezTo>
                  <a:cubicBezTo>
                    <a:pt x="190" y="627"/>
                    <a:pt x="0" y="943"/>
                    <a:pt x="95" y="1260"/>
                  </a:cubicBezTo>
                  <a:cubicBezTo>
                    <a:pt x="159" y="1513"/>
                    <a:pt x="412" y="1703"/>
                    <a:pt x="665" y="1703"/>
                  </a:cubicBezTo>
                  <a:cubicBezTo>
                    <a:pt x="697" y="1703"/>
                    <a:pt x="760" y="1672"/>
                    <a:pt x="824" y="1672"/>
                  </a:cubicBezTo>
                  <a:cubicBezTo>
                    <a:pt x="1426" y="1482"/>
                    <a:pt x="2059" y="1323"/>
                    <a:pt x="2692" y="1165"/>
                  </a:cubicBezTo>
                  <a:cubicBezTo>
                    <a:pt x="3009" y="1102"/>
                    <a:pt x="3199" y="785"/>
                    <a:pt x="3104" y="468"/>
                  </a:cubicBezTo>
                  <a:cubicBezTo>
                    <a:pt x="3052" y="180"/>
                    <a:pt x="2826" y="0"/>
                    <a:pt x="2571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43" name="Google Shape;343;p22"/>
            <p:cNvSpPr/>
            <p:nvPr/>
          </p:nvSpPr>
          <p:spPr>
            <a:xfrm>
              <a:off x="478518" y="155781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1"/>
                  </a:moveTo>
                  <a:cubicBezTo>
                    <a:pt x="2954" y="1"/>
                    <a:pt x="2934" y="2"/>
                    <a:pt x="2914" y="4"/>
                  </a:cubicBezTo>
                  <a:cubicBezTo>
                    <a:pt x="2122" y="67"/>
                    <a:pt x="1331" y="162"/>
                    <a:pt x="571" y="257"/>
                  </a:cubicBezTo>
                  <a:cubicBezTo>
                    <a:pt x="254" y="289"/>
                    <a:pt x="1" y="605"/>
                    <a:pt x="64" y="922"/>
                  </a:cubicBezTo>
                  <a:cubicBezTo>
                    <a:pt x="96" y="1207"/>
                    <a:pt x="349" y="1429"/>
                    <a:pt x="634" y="1429"/>
                  </a:cubicBezTo>
                  <a:lnTo>
                    <a:pt x="729" y="1429"/>
                  </a:lnTo>
                  <a:cubicBezTo>
                    <a:pt x="1457" y="1334"/>
                    <a:pt x="2249" y="1239"/>
                    <a:pt x="3009" y="1176"/>
                  </a:cubicBezTo>
                  <a:cubicBezTo>
                    <a:pt x="3357" y="1144"/>
                    <a:pt x="3579" y="859"/>
                    <a:pt x="3548" y="542"/>
                  </a:cubicBezTo>
                  <a:cubicBezTo>
                    <a:pt x="3518" y="216"/>
                    <a:pt x="3266" y="1"/>
                    <a:pt x="297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44" name="Google Shape;344;p22"/>
            <p:cNvSpPr/>
            <p:nvPr/>
          </p:nvSpPr>
          <p:spPr>
            <a:xfrm>
              <a:off x="586193" y="1551263"/>
              <a:ext cx="147300" cy="32775"/>
            </a:xfrm>
            <a:custGeom>
              <a:avLst/>
              <a:gdLst/>
              <a:ahLst/>
              <a:cxnLst/>
              <a:rect l="l" t="t" r="r" b="b"/>
              <a:pathLst>
                <a:path w="5892" h="1311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7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7"/>
                    <a:pt x="286" y="1311"/>
                    <a:pt x="602" y="1311"/>
                  </a:cubicBezTo>
                  <a:lnTo>
                    <a:pt x="634" y="1311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2"/>
                    <a:pt x="5289" y="12"/>
                  </a:cubicBezTo>
                  <a:cubicBezTo>
                    <a:pt x="4886" y="4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</p:grpSp>
      <p:sp>
        <p:nvSpPr>
          <p:cNvPr id="345" name="Google Shape;345;p22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6143100" cy="4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46" name="Google Shape;346;p22"/>
          <p:cNvSpPr txBox="1">
            <a:spLocks noGrp="1"/>
          </p:cNvSpPr>
          <p:nvPr>
            <p:ph type="subTitle" idx="1"/>
          </p:nvPr>
        </p:nvSpPr>
        <p:spPr>
          <a:xfrm>
            <a:off x="3493800" y="3124800"/>
            <a:ext cx="2156400" cy="14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47" name="Google Shape;347;p22"/>
          <p:cNvSpPr txBox="1">
            <a:spLocks noGrp="1"/>
          </p:cNvSpPr>
          <p:nvPr>
            <p:ph type="subTitle" idx="2"/>
          </p:nvPr>
        </p:nvSpPr>
        <p:spPr>
          <a:xfrm>
            <a:off x="6345075" y="3124800"/>
            <a:ext cx="2156400" cy="14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48" name="Google Shape;348;p22"/>
          <p:cNvSpPr txBox="1">
            <a:spLocks noGrp="1"/>
          </p:cNvSpPr>
          <p:nvPr>
            <p:ph type="subTitle" idx="3"/>
          </p:nvPr>
        </p:nvSpPr>
        <p:spPr>
          <a:xfrm>
            <a:off x="668725" y="3124800"/>
            <a:ext cx="2156400" cy="14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49" name="Google Shape;349;p22"/>
          <p:cNvSpPr txBox="1">
            <a:spLocks noGrp="1"/>
          </p:cNvSpPr>
          <p:nvPr>
            <p:ph type="subTitle" idx="4"/>
          </p:nvPr>
        </p:nvSpPr>
        <p:spPr>
          <a:xfrm>
            <a:off x="668725" y="2798475"/>
            <a:ext cx="21564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Montserrat SemiBold"/>
              <a:buNone/>
              <a:defRPr sz="16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0" name="Google Shape;350;p22"/>
          <p:cNvSpPr txBox="1">
            <a:spLocks noGrp="1"/>
          </p:cNvSpPr>
          <p:nvPr>
            <p:ph type="subTitle" idx="5"/>
          </p:nvPr>
        </p:nvSpPr>
        <p:spPr>
          <a:xfrm>
            <a:off x="3493800" y="2798475"/>
            <a:ext cx="21564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Montserrat SemiBold"/>
              <a:buNone/>
              <a:defRPr sz="16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1" name="Google Shape;351;p22"/>
          <p:cNvSpPr txBox="1">
            <a:spLocks noGrp="1"/>
          </p:cNvSpPr>
          <p:nvPr>
            <p:ph type="subTitle" idx="6"/>
          </p:nvPr>
        </p:nvSpPr>
        <p:spPr>
          <a:xfrm>
            <a:off x="6345077" y="2798475"/>
            <a:ext cx="21564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Montserrat SemiBold"/>
              <a:buNone/>
              <a:defRPr sz="16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9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3" name="Google Shape;353;p23"/>
          <p:cNvGrpSpPr/>
          <p:nvPr/>
        </p:nvGrpSpPr>
        <p:grpSpPr>
          <a:xfrm>
            <a:off x="-75163" y="677206"/>
            <a:ext cx="675564" cy="335164"/>
            <a:chOff x="204593" y="1404788"/>
            <a:chExt cx="528900" cy="262400"/>
          </a:xfrm>
        </p:grpSpPr>
        <p:sp>
          <p:nvSpPr>
            <p:cNvPr id="354" name="Google Shape;354;p23"/>
            <p:cNvSpPr/>
            <p:nvPr/>
          </p:nvSpPr>
          <p:spPr>
            <a:xfrm>
              <a:off x="204593" y="1469713"/>
              <a:ext cx="88700" cy="51775"/>
            </a:xfrm>
            <a:custGeom>
              <a:avLst/>
              <a:gdLst/>
              <a:ahLst/>
              <a:cxnLst/>
              <a:rect l="l" t="t" r="r" b="b"/>
              <a:pathLst>
                <a:path w="3548" h="2071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8"/>
                    <a:pt x="1172" y="614"/>
                    <a:pt x="443" y="931"/>
                  </a:cubicBezTo>
                  <a:cubicBezTo>
                    <a:pt x="158" y="1058"/>
                    <a:pt x="0" y="1406"/>
                    <a:pt x="127" y="1691"/>
                  </a:cubicBezTo>
                  <a:cubicBezTo>
                    <a:pt x="222" y="1913"/>
                    <a:pt x="443" y="2071"/>
                    <a:pt x="665" y="2071"/>
                  </a:cubicBezTo>
                  <a:cubicBezTo>
                    <a:pt x="760" y="2071"/>
                    <a:pt x="855" y="2039"/>
                    <a:pt x="918" y="2008"/>
                  </a:cubicBezTo>
                  <a:cubicBezTo>
                    <a:pt x="1615" y="1691"/>
                    <a:pt x="2344" y="1406"/>
                    <a:pt x="3104" y="1153"/>
                  </a:cubicBezTo>
                  <a:cubicBezTo>
                    <a:pt x="3389" y="1026"/>
                    <a:pt x="3547" y="709"/>
                    <a:pt x="3452" y="393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55" name="Google Shape;355;p23"/>
            <p:cNvSpPr/>
            <p:nvPr/>
          </p:nvSpPr>
          <p:spPr>
            <a:xfrm>
              <a:off x="478518" y="141136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0"/>
                  </a:moveTo>
                  <a:cubicBezTo>
                    <a:pt x="2954" y="0"/>
                    <a:pt x="2934" y="1"/>
                    <a:pt x="2914" y="3"/>
                  </a:cubicBezTo>
                  <a:cubicBezTo>
                    <a:pt x="2122" y="66"/>
                    <a:pt x="1331" y="161"/>
                    <a:pt x="571" y="256"/>
                  </a:cubicBezTo>
                  <a:cubicBezTo>
                    <a:pt x="254" y="288"/>
                    <a:pt x="1" y="605"/>
                    <a:pt x="64" y="921"/>
                  </a:cubicBezTo>
                  <a:cubicBezTo>
                    <a:pt x="96" y="1238"/>
                    <a:pt x="349" y="1428"/>
                    <a:pt x="634" y="1428"/>
                  </a:cubicBezTo>
                  <a:lnTo>
                    <a:pt x="729" y="1428"/>
                  </a:lnTo>
                  <a:cubicBezTo>
                    <a:pt x="1457" y="1333"/>
                    <a:pt x="2249" y="1238"/>
                    <a:pt x="3009" y="1175"/>
                  </a:cubicBezTo>
                  <a:cubicBezTo>
                    <a:pt x="3357" y="1143"/>
                    <a:pt x="3579" y="858"/>
                    <a:pt x="3548" y="541"/>
                  </a:cubicBezTo>
                  <a:cubicBezTo>
                    <a:pt x="3518" y="215"/>
                    <a:pt x="3266" y="0"/>
                    <a:pt x="2974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56" name="Google Shape;356;p23"/>
            <p:cNvSpPr/>
            <p:nvPr/>
          </p:nvSpPr>
          <p:spPr>
            <a:xfrm>
              <a:off x="316218" y="1439313"/>
              <a:ext cx="79975" cy="41800"/>
            </a:xfrm>
            <a:custGeom>
              <a:avLst/>
              <a:gdLst/>
              <a:ahLst/>
              <a:cxnLst/>
              <a:rect l="l" t="t" r="r" b="b"/>
              <a:pathLst>
                <a:path w="3199" h="1672" extrusionOk="0">
                  <a:moveTo>
                    <a:pt x="2572" y="1"/>
                  </a:moveTo>
                  <a:cubicBezTo>
                    <a:pt x="2518" y="1"/>
                    <a:pt x="2463" y="8"/>
                    <a:pt x="2407" y="25"/>
                  </a:cubicBezTo>
                  <a:cubicBezTo>
                    <a:pt x="1774" y="152"/>
                    <a:pt x="1109" y="342"/>
                    <a:pt x="475" y="532"/>
                  </a:cubicBezTo>
                  <a:cubicBezTo>
                    <a:pt x="159" y="627"/>
                    <a:pt x="0" y="944"/>
                    <a:pt x="95" y="1260"/>
                  </a:cubicBezTo>
                  <a:cubicBezTo>
                    <a:pt x="159" y="1514"/>
                    <a:pt x="412" y="1672"/>
                    <a:pt x="665" y="1672"/>
                  </a:cubicBezTo>
                  <a:lnTo>
                    <a:pt x="824" y="1672"/>
                  </a:lnTo>
                  <a:cubicBezTo>
                    <a:pt x="1426" y="1482"/>
                    <a:pt x="2059" y="1324"/>
                    <a:pt x="2692" y="1165"/>
                  </a:cubicBezTo>
                  <a:cubicBezTo>
                    <a:pt x="3009" y="1102"/>
                    <a:pt x="3199" y="753"/>
                    <a:pt x="3104" y="437"/>
                  </a:cubicBezTo>
                  <a:cubicBezTo>
                    <a:pt x="3052" y="176"/>
                    <a:pt x="2827" y="1"/>
                    <a:pt x="2572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57" name="Google Shape;357;p23"/>
            <p:cNvSpPr/>
            <p:nvPr/>
          </p:nvSpPr>
          <p:spPr>
            <a:xfrm>
              <a:off x="586193" y="1404788"/>
              <a:ext cx="147300" cy="32000"/>
            </a:xfrm>
            <a:custGeom>
              <a:avLst/>
              <a:gdLst/>
              <a:ahLst/>
              <a:cxnLst/>
              <a:rect l="l" t="t" r="r" b="b"/>
              <a:pathLst>
                <a:path w="5892" h="1280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8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8"/>
                    <a:pt x="286" y="1279"/>
                    <a:pt x="602" y="1279"/>
                  </a:cubicBezTo>
                  <a:lnTo>
                    <a:pt x="634" y="1279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3"/>
                    <a:pt x="5289" y="13"/>
                  </a:cubicBezTo>
                  <a:cubicBezTo>
                    <a:pt x="4886" y="5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58" name="Google Shape;358;p23"/>
            <p:cNvSpPr/>
            <p:nvPr/>
          </p:nvSpPr>
          <p:spPr>
            <a:xfrm>
              <a:off x="204593" y="1616188"/>
              <a:ext cx="88700" cy="51000"/>
            </a:xfrm>
            <a:custGeom>
              <a:avLst/>
              <a:gdLst/>
              <a:ahLst/>
              <a:cxnLst/>
              <a:rect l="l" t="t" r="r" b="b"/>
              <a:pathLst>
                <a:path w="3548" h="2040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7"/>
                    <a:pt x="1172" y="614"/>
                    <a:pt x="443" y="931"/>
                  </a:cubicBezTo>
                  <a:cubicBezTo>
                    <a:pt x="158" y="1057"/>
                    <a:pt x="0" y="1406"/>
                    <a:pt x="127" y="1691"/>
                  </a:cubicBezTo>
                  <a:cubicBezTo>
                    <a:pt x="222" y="1912"/>
                    <a:pt x="443" y="2039"/>
                    <a:pt x="665" y="2039"/>
                  </a:cubicBezTo>
                  <a:cubicBezTo>
                    <a:pt x="760" y="2039"/>
                    <a:pt x="855" y="2039"/>
                    <a:pt x="918" y="2007"/>
                  </a:cubicBezTo>
                  <a:cubicBezTo>
                    <a:pt x="1615" y="1691"/>
                    <a:pt x="2375" y="1406"/>
                    <a:pt x="3104" y="1152"/>
                  </a:cubicBezTo>
                  <a:cubicBezTo>
                    <a:pt x="3389" y="1026"/>
                    <a:pt x="3547" y="709"/>
                    <a:pt x="3452" y="392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59" name="Google Shape;359;p23"/>
            <p:cNvSpPr/>
            <p:nvPr/>
          </p:nvSpPr>
          <p:spPr>
            <a:xfrm>
              <a:off x="316218" y="1585788"/>
              <a:ext cx="79975" cy="42600"/>
            </a:xfrm>
            <a:custGeom>
              <a:avLst/>
              <a:gdLst/>
              <a:ahLst/>
              <a:cxnLst/>
              <a:rect l="l" t="t" r="r" b="b"/>
              <a:pathLst>
                <a:path w="3199" h="1704" extrusionOk="0">
                  <a:moveTo>
                    <a:pt x="2571" y="0"/>
                  </a:moveTo>
                  <a:cubicBezTo>
                    <a:pt x="2517" y="0"/>
                    <a:pt x="2462" y="8"/>
                    <a:pt x="2407" y="25"/>
                  </a:cubicBezTo>
                  <a:cubicBezTo>
                    <a:pt x="1742" y="183"/>
                    <a:pt x="1109" y="342"/>
                    <a:pt x="475" y="532"/>
                  </a:cubicBezTo>
                  <a:cubicBezTo>
                    <a:pt x="190" y="627"/>
                    <a:pt x="0" y="943"/>
                    <a:pt x="95" y="1260"/>
                  </a:cubicBezTo>
                  <a:cubicBezTo>
                    <a:pt x="159" y="1513"/>
                    <a:pt x="412" y="1703"/>
                    <a:pt x="665" y="1703"/>
                  </a:cubicBezTo>
                  <a:cubicBezTo>
                    <a:pt x="697" y="1703"/>
                    <a:pt x="760" y="1672"/>
                    <a:pt x="824" y="1672"/>
                  </a:cubicBezTo>
                  <a:cubicBezTo>
                    <a:pt x="1426" y="1482"/>
                    <a:pt x="2059" y="1323"/>
                    <a:pt x="2692" y="1165"/>
                  </a:cubicBezTo>
                  <a:cubicBezTo>
                    <a:pt x="3009" y="1102"/>
                    <a:pt x="3199" y="785"/>
                    <a:pt x="3104" y="468"/>
                  </a:cubicBezTo>
                  <a:cubicBezTo>
                    <a:pt x="3052" y="180"/>
                    <a:pt x="2826" y="0"/>
                    <a:pt x="2571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60" name="Google Shape;360;p23"/>
            <p:cNvSpPr/>
            <p:nvPr/>
          </p:nvSpPr>
          <p:spPr>
            <a:xfrm>
              <a:off x="478518" y="155781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1"/>
                  </a:moveTo>
                  <a:cubicBezTo>
                    <a:pt x="2954" y="1"/>
                    <a:pt x="2934" y="2"/>
                    <a:pt x="2914" y="4"/>
                  </a:cubicBezTo>
                  <a:cubicBezTo>
                    <a:pt x="2122" y="67"/>
                    <a:pt x="1331" y="162"/>
                    <a:pt x="571" y="257"/>
                  </a:cubicBezTo>
                  <a:cubicBezTo>
                    <a:pt x="254" y="289"/>
                    <a:pt x="1" y="605"/>
                    <a:pt x="64" y="922"/>
                  </a:cubicBezTo>
                  <a:cubicBezTo>
                    <a:pt x="96" y="1207"/>
                    <a:pt x="349" y="1429"/>
                    <a:pt x="634" y="1429"/>
                  </a:cubicBezTo>
                  <a:lnTo>
                    <a:pt x="729" y="1429"/>
                  </a:lnTo>
                  <a:cubicBezTo>
                    <a:pt x="1457" y="1334"/>
                    <a:pt x="2249" y="1239"/>
                    <a:pt x="3009" y="1176"/>
                  </a:cubicBezTo>
                  <a:cubicBezTo>
                    <a:pt x="3357" y="1144"/>
                    <a:pt x="3579" y="859"/>
                    <a:pt x="3548" y="542"/>
                  </a:cubicBezTo>
                  <a:cubicBezTo>
                    <a:pt x="3518" y="216"/>
                    <a:pt x="3266" y="1"/>
                    <a:pt x="297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61" name="Google Shape;361;p23"/>
            <p:cNvSpPr/>
            <p:nvPr/>
          </p:nvSpPr>
          <p:spPr>
            <a:xfrm>
              <a:off x="586193" y="1551263"/>
              <a:ext cx="147300" cy="32775"/>
            </a:xfrm>
            <a:custGeom>
              <a:avLst/>
              <a:gdLst/>
              <a:ahLst/>
              <a:cxnLst/>
              <a:rect l="l" t="t" r="r" b="b"/>
              <a:pathLst>
                <a:path w="5892" h="1311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7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7"/>
                    <a:pt x="286" y="1311"/>
                    <a:pt x="602" y="1311"/>
                  </a:cubicBezTo>
                  <a:lnTo>
                    <a:pt x="634" y="1311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2"/>
                    <a:pt x="5289" y="12"/>
                  </a:cubicBezTo>
                  <a:cubicBezTo>
                    <a:pt x="4886" y="4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</p:grpSp>
      <p:sp>
        <p:nvSpPr>
          <p:cNvPr id="362" name="Google Shape;362;p23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6143100" cy="4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63" name="Google Shape;363;p23"/>
          <p:cNvSpPr txBox="1">
            <a:spLocks noGrp="1"/>
          </p:cNvSpPr>
          <p:nvPr>
            <p:ph type="subTitle" idx="1"/>
          </p:nvPr>
        </p:nvSpPr>
        <p:spPr>
          <a:xfrm>
            <a:off x="3493800" y="2063784"/>
            <a:ext cx="2156400" cy="7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64" name="Google Shape;364;p23"/>
          <p:cNvSpPr txBox="1">
            <a:spLocks noGrp="1"/>
          </p:cNvSpPr>
          <p:nvPr>
            <p:ph type="subTitle" idx="2"/>
          </p:nvPr>
        </p:nvSpPr>
        <p:spPr>
          <a:xfrm>
            <a:off x="668725" y="2063784"/>
            <a:ext cx="2156400" cy="7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65" name="Google Shape;365;p23"/>
          <p:cNvSpPr txBox="1">
            <a:spLocks noGrp="1"/>
          </p:cNvSpPr>
          <p:nvPr>
            <p:ph type="subTitle" idx="3"/>
          </p:nvPr>
        </p:nvSpPr>
        <p:spPr>
          <a:xfrm>
            <a:off x="668775" y="1737450"/>
            <a:ext cx="21564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600"/>
              <a:buFont typeface="Montserrat SemiBold"/>
              <a:buNone/>
              <a:defRPr sz="1600">
                <a:solidFill>
                  <a:srgbClr val="FFBD6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9pPr>
          </a:lstStyle>
          <a:p>
            <a:endParaRPr/>
          </a:p>
        </p:txBody>
      </p:sp>
      <p:sp>
        <p:nvSpPr>
          <p:cNvPr id="366" name="Google Shape;366;p23"/>
          <p:cNvSpPr txBox="1">
            <a:spLocks noGrp="1"/>
          </p:cNvSpPr>
          <p:nvPr>
            <p:ph type="subTitle" idx="4"/>
          </p:nvPr>
        </p:nvSpPr>
        <p:spPr>
          <a:xfrm>
            <a:off x="3493800" y="1737450"/>
            <a:ext cx="21564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600"/>
              <a:buFont typeface="Montserrat SemiBold"/>
              <a:buNone/>
              <a:defRPr sz="1600">
                <a:solidFill>
                  <a:srgbClr val="FFBD6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9pPr>
          </a:lstStyle>
          <a:p>
            <a:endParaRPr/>
          </a:p>
        </p:txBody>
      </p:sp>
      <p:sp>
        <p:nvSpPr>
          <p:cNvPr id="367" name="Google Shape;367;p23"/>
          <p:cNvSpPr txBox="1">
            <a:spLocks noGrp="1"/>
          </p:cNvSpPr>
          <p:nvPr>
            <p:ph type="subTitle" idx="5"/>
          </p:nvPr>
        </p:nvSpPr>
        <p:spPr>
          <a:xfrm>
            <a:off x="668750" y="3298150"/>
            <a:ext cx="2156400" cy="7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68" name="Google Shape;368;p23"/>
          <p:cNvSpPr txBox="1">
            <a:spLocks noGrp="1"/>
          </p:cNvSpPr>
          <p:nvPr>
            <p:ph type="subTitle" idx="6"/>
          </p:nvPr>
        </p:nvSpPr>
        <p:spPr>
          <a:xfrm>
            <a:off x="668800" y="2971825"/>
            <a:ext cx="21564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600"/>
              <a:buFont typeface="Montserrat SemiBold"/>
              <a:buNone/>
              <a:defRPr sz="1600">
                <a:solidFill>
                  <a:srgbClr val="FFBD6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9pPr>
          </a:lstStyle>
          <a:p>
            <a:endParaRPr/>
          </a:p>
        </p:txBody>
      </p:sp>
      <p:sp>
        <p:nvSpPr>
          <p:cNvPr id="369" name="Google Shape;369;p23"/>
          <p:cNvSpPr txBox="1">
            <a:spLocks noGrp="1"/>
          </p:cNvSpPr>
          <p:nvPr>
            <p:ph type="subTitle" idx="7"/>
          </p:nvPr>
        </p:nvSpPr>
        <p:spPr>
          <a:xfrm>
            <a:off x="3493775" y="3298150"/>
            <a:ext cx="2156400" cy="7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70" name="Google Shape;370;p23"/>
          <p:cNvSpPr txBox="1">
            <a:spLocks noGrp="1"/>
          </p:cNvSpPr>
          <p:nvPr>
            <p:ph type="subTitle" idx="8"/>
          </p:nvPr>
        </p:nvSpPr>
        <p:spPr>
          <a:xfrm>
            <a:off x="3493825" y="2971825"/>
            <a:ext cx="21564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600"/>
              <a:buFont typeface="Montserrat SemiBold"/>
              <a:buNone/>
              <a:defRPr sz="1600">
                <a:solidFill>
                  <a:srgbClr val="FFBD6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9pPr>
          </a:lstStyle>
          <a:p>
            <a:endParaRPr/>
          </a:p>
        </p:txBody>
      </p:sp>
      <p:sp>
        <p:nvSpPr>
          <p:cNvPr id="371" name="Google Shape;371;p23"/>
          <p:cNvSpPr txBox="1">
            <a:spLocks noGrp="1"/>
          </p:cNvSpPr>
          <p:nvPr>
            <p:ph type="subTitle" idx="9"/>
          </p:nvPr>
        </p:nvSpPr>
        <p:spPr>
          <a:xfrm>
            <a:off x="6318925" y="3298150"/>
            <a:ext cx="2156400" cy="7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72" name="Google Shape;372;p23"/>
          <p:cNvSpPr txBox="1">
            <a:spLocks noGrp="1"/>
          </p:cNvSpPr>
          <p:nvPr>
            <p:ph type="subTitle" idx="13"/>
          </p:nvPr>
        </p:nvSpPr>
        <p:spPr>
          <a:xfrm>
            <a:off x="6318975" y="2971825"/>
            <a:ext cx="21564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600"/>
              <a:buFont typeface="Montserrat SemiBold"/>
              <a:buNone/>
              <a:defRPr sz="1600">
                <a:solidFill>
                  <a:srgbClr val="FFBD6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9pPr>
          </a:lstStyle>
          <a:p>
            <a:endParaRPr/>
          </a:p>
        </p:txBody>
      </p:sp>
      <p:sp>
        <p:nvSpPr>
          <p:cNvPr id="373" name="Google Shape;373;p23"/>
          <p:cNvSpPr txBox="1">
            <a:spLocks noGrp="1"/>
          </p:cNvSpPr>
          <p:nvPr>
            <p:ph type="subTitle" idx="14"/>
          </p:nvPr>
        </p:nvSpPr>
        <p:spPr>
          <a:xfrm>
            <a:off x="6318850" y="2063773"/>
            <a:ext cx="2156400" cy="7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74" name="Google Shape;374;p23"/>
          <p:cNvSpPr txBox="1">
            <a:spLocks noGrp="1"/>
          </p:cNvSpPr>
          <p:nvPr>
            <p:ph type="subTitle" idx="15"/>
          </p:nvPr>
        </p:nvSpPr>
        <p:spPr>
          <a:xfrm>
            <a:off x="6318900" y="1737438"/>
            <a:ext cx="21564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1600"/>
              <a:buFont typeface="Montserrat SemiBold"/>
              <a:buNone/>
              <a:defRPr sz="1600">
                <a:solidFill>
                  <a:srgbClr val="FFBD69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Clr>
                <a:srgbClr val="FFBD69"/>
              </a:buClr>
              <a:buSzPts val="1400"/>
              <a:buNone/>
              <a:defRPr>
                <a:solidFill>
                  <a:srgbClr val="FFBD69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2">
  <p:cSld name="CUSTOM_10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6" name="Google Shape;376;p24"/>
          <p:cNvGrpSpPr/>
          <p:nvPr/>
        </p:nvGrpSpPr>
        <p:grpSpPr>
          <a:xfrm>
            <a:off x="-75163" y="677206"/>
            <a:ext cx="675564" cy="335164"/>
            <a:chOff x="204593" y="1404788"/>
            <a:chExt cx="528900" cy="262400"/>
          </a:xfrm>
        </p:grpSpPr>
        <p:sp>
          <p:nvSpPr>
            <p:cNvPr id="377" name="Google Shape;377;p24"/>
            <p:cNvSpPr/>
            <p:nvPr/>
          </p:nvSpPr>
          <p:spPr>
            <a:xfrm>
              <a:off x="204593" y="1469713"/>
              <a:ext cx="88700" cy="51775"/>
            </a:xfrm>
            <a:custGeom>
              <a:avLst/>
              <a:gdLst/>
              <a:ahLst/>
              <a:cxnLst/>
              <a:rect l="l" t="t" r="r" b="b"/>
              <a:pathLst>
                <a:path w="3548" h="2071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8"/>
                    <a:pt x="1172" y="614"/>
                    <a:pt x="443" y="931"/>
                  </a:cubicBezTo>
                  <a:cubicBezTo>
                    <a:pt x="158" y="1058"/>
                    <a:pt x="0" y="1406"/>
                    <a:pt x="127" y="1691"/>
                  </a:cubicBezTo>
                  <a:cubicBezTo>
                    <a:pt x="222" y="1913"/>
                    <a:pt x="443" y="2071"/>
                    <a:pt x="665" y="2071"/>
                  </a:cubicBezTo>
                  <a:cubicBezTo>
                    <a:pt x="760" y="2071"/>
                    <a:pt x="855" y="2039"/>
                    <a:pt x="918" y="2008"/>
                  </a:cubicBezTo>
                  <a:cubicBezTo>
                    <a:pt x="1615" y="1691"/>
                    <a:pt x="2344" y="1406"/>
                    <a:pt x="3104" y="1153"/>
                  </a:cubicBezTo>
                  <a:cubicBezTo>
                    <a:pt x="3389" y="1026"/>
                    <a:pt x="3547" y="709"/>
                    <a:pt x="3452" y="393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78" name="Google Shape;378;p24"/>
            <p:cNvSpPr/>
            <p:nvPr/>
          </p:nvSpPr>
          <p:spPr>
            <a:xfrm>
              <a:off x="478518" y="141136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0"/>
                  </a:moveTo>
                  <a:cubicBezTo>
                    <a:pt x="2954" y="0"/>
                    <a:pt x="2934" y="1"/>
                    <a:pt x="2914" y="3"/>
                  </a:cubicBezTo>
                  <a:cubicBezTo>
                    <a:pt x="2122" y="66"/>
                    <a:pt x="1331" y="161"/>
                    <a:pt x="571" y="256"/>
                  </a:cubicBezTo>
                  <a:cubicBezTo>
                    <a:pt x="254" y="288"/>
                    <a:pt x="1" y="605"/>
                    <a:pt x="64" y="921"/>
                  </a:cubicBezTo>
                  <a:cubicBezTo>
                    <a:pt x="96" y="1238"/>
                    <a:pt x="349" y="1428"/>
                    <a:pt x="634" y="1428"/>
                  </a:cubicBezTo>
                  <a:lnTo>
                    <a:pt x="729" y="1428"/>
                  </a:lnTo>
                  <a:cubicBezTo>
                    <a:pt x="1457" y="1333"/>
                    <a:pt x="2249" y="1238"/>
                    <a:pt x="3009" y="1175"/>
                  </a:cubicBezTo>
                  <a:cubicBezTo>
                    <a:pt x="3357" y="1143"/>
                    <a:pt x="3579" y="858"/>
                    <a:pt x="3548" y="541"/>
                  </a:cubicBezTo>
                  <a:cubicBezTo>
                    <a:pt x="3518" y="215"/>
                    <a:pt x="3266" y="0"/>
                    <a:pt x="2974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79" name="Google Shape;379;p24"/>
            <p:cNvSpPr/>
            <p:nvPr/>
          </p:nvSpPr>
          <p:spPr>
            <a:xfrm>
              <a:off x="316218" y="1439313"/>
              <a:ext cx="79975" cy="41800"/>
            </a:xfrm>
            <a:custGeom>
              <a:avLst/>
              <a:gdLst/>
              <a:ahLst/>
              <a:cxnLst/>
              <a:rect l="l" t="t" r="r" b="b"/>
              <a:pathLst>
                <a:path w="3199" h="1672" extrusionOk="0">
                  <a:moveTo>
                    <a:pt x="2572" y="1"/>
                  </a:moveTo>
                  <a:cubicBezTo>
                    <a:pt x="2518" y="1"/>
                    <a:pt x="2463" y="8"/>
                    <a:pt x="2407" y="25"/>
                  </a:cubicBezTo>
                  <a:cubicBezTo>
                    <a:pt x="1774" y="152"/>
                    <a:pt x="1109" y="342"/>
                    <a:pt x="475" y="532"/>
                  </a:cubicBezTo>
                  <a:cubicBezTo>
                    <a:pt x="159" y="627"/>
                    <a:pt x="0" y="944"/>
                    <a:pt x="95" y="1260"/>
                  </a:cubicBezTo>
                  <a:cubicBezTo>
                    <a:pt x="159" y="1514"/>
                    <a:pt x="412" y="1672"/>
                    <a:pt x="665" y="1672"/>
                  </a:cubicBezTo>
                  <a:lnTo>
                    <a:pt x="824" y="1672"/>
                  </a:lnTo>
                  <a:cubicBezTo>
                    <a:pt x="1426" y="1482"/>
                    <a:pt x="2059" y="1324"/>
                    <a:pt x="2692" y="1165"/>
                  </a:cubicBezTo>
                  <a:cubicBezTo>
                    <a:pt x="3009" y="1102"/>
                    <a:pt x="3199" y="753"/>
                    <a:pt x="3104" y="437"/>
                  </a:cubicBezTo>
                  <a:cubicBezTo>
                    <a:pt x="3052" y="176"/>
                    <a:pt x="2827" y="1"/>
                    <a:pt x="2572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80" name="Google Shape;380;p24"/>
            <p:cNvSpPr/>
            <p:nvPr/>
          </p:nvSpPr>
          <p:spPr>
            <a:xfrm>
              <a:off x="586193" y="1404788"/>
              <a:ext cx="147300" cy="32000"/>
            </a:xfrm>
            <a:custGeom>
              <a:avLst/>
              <a:gdLst/>
              <a:ahLst/>
              <a:cxnLst/>
              <a:rect l="l" t="t" r="r" b="b"/>
              <a:pathLst>
                <a:path w="5892" h="1280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8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8"/>
                    <a:pt x="286" y="1279"/>
                    <a:pt x="602" y="1279"/>
                  </a:cubicBezTo>
                  <a:lnTo>
                    <a:pt x="634" y="1279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3"/>
                    <a:pt x="5289" y="13"/>
                  </a:cubicBezTo>
                  <a:cubicBezTo>
                    <a:pt x="4886" y="5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81" name="Google Shape;381;p24"/>
            <p:cNvSpPr/>
            <p:nvPr/>
          </p:nvSpPr>
          <p:spPr>
            <a:xfrm>
              <a:off x="204593" y="1616188"/>
              <a:ext cx="88700" cy="51000"/>
            </a:xfrm>
            <a:custGeom>
              <a:avLst/>
              <a:gdLst/>
              <a:ahLst/>
              <a:cxnLst/>
              <a:rect l="l" t="t" r="r" b="b"/>
              <a:pathLst>
                <a:path w="3548" h="2040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7"/>
                    <a:pt x="1172" y="614"/>
                    <a:pt x="443" y="931"/>
                  </a:cubicBezTo>
                  <a:cubicBezTo>
                    <a:pt x="158" y="1057"/>
                    <a:pt x="0" y="1406"/>
                    <a:pt x="127" y="1691"/>
                  </a:cubicBezTo>
                  <a:cubicBezTo>
                    <a:pt x="222" y="1912"/>
                    <a:pt x="443" y="2039"/>
                    <a:pt x="665" y="2039"/>
                  </a:cubicBezTo>
                  <a:cubicBezTo>
                    <a:pt x="760" y="2039"/>
                    <a:pt x="855" y="2039"/>
                    <a:pt x="918" y="2007"/>
                  </a:cubicBezTo>
                  <a:cubicBezTo>
                    <a:pt x="1615" y="1691"/>
                    <a:pt x="2375" y="1406"/>
                    <a:pt x="3104" y="1152"/>
                  </a:cubicBezTo>
                  <a:cubicBezTo>
                    <a:pt x="3389" y="1026"/>
                    <a:pt x="3547" y="709"/>
                    <a:pt x="3452" y="392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82" name="Google Shape;382;p24"/>
            <p:cNvSpPr/>
            <p:nvPr/>
          </p:nvSpPr>
          <p:spPr>
            <a:xfrm>
              <a:off x="316218" y="1585788"/>
              <a:ext cx="79975" cy="42600"/>
            </a:xfrm>
            <a:custGeom>
              <a:avLst/>
              <a:gdLst/>
              <a:ahLst/>
              <a:cxnLst/>
              <a:rect l="l" t="t" r="r" b="b"/>
              <a:pathLst>
                <a:path w="3199" h="1704" extrusionOk="0">
                  <a:moveTo>
                    <a:pt x="2571" y="0"/>
                  </a:moveTo>
                  <a:cubicBezTo>
                    <a:pt x="2517" y="0"/>
                    <a:pt x="2462" y="8"/>
                    <a:pt x="2407" y="25"/>
                  </a:cubicBezTo>
                  <a:cubicBezTo>
                    <a:pt x="1742" y="183"/>
                    <a:pt x="1109" y="342"/>
                    <a:pt x="475" y="532"/>
                  </a:cubicBezTo>
                  <a:cubicBezTo>
                    <a:pt x="190" y="627"/>
                    <a:pt x="0" y="943"/>
                    <a:pt x="95" y="1260"/>
                  </a:cubicBezTo>
                  <a:cubicBezTo>
                    <a:pt x="159" y="1513"/>
                    <a:pt x="412" y="1703"/>
                    <a:pt x="665" y="1703"/>
                  </a:cubicBezTo>
                  <a:cubicBezTo>
                    <a:pt x="697" y="1703"/>
                    <a:pt x="760" y="1672"/>
                    <a:pt x="824" y="1672"/>
                  </a:cubicBezTo>
                  <a:cubicBezTo>
                    <a:pt x="1426" y="1482"/>
                    <a:pt x="2059" y="1323"/>
                    <a:pt x="2692" y="1165"/>
                  </a:cubicBezTo>
                  <a:cubicBezTo>
                    <a:pt x="3009" y="1102"/>
                    <a:pt x="3199" y="785"/>
                    <a:pt x="3104" y="468"/>
                  </a:cubicBezTo>
                  <a:cubicBezTo>
                    <a:pt x="3052" y="180"/>
                    <a:pt x="2826" y="0"/>
                    <a:pt x="2571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83" name="Google Shape;383;p24"/>
            <p:cNvSpPr/>
            <p:nvPr/>
          </p:nvSpPr>
          <p:spPr>
            <a:xfrm>
              <a:off x="478518" y="155781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1"/>
                  </a:moveTo>
                  <a:cubicBezTo>
                    <a:pt x="2954" y="1"/>
                    <a:pt x="2934" y="2"/>
                    <a:pt x="2914" y="4"/>
                  </a:cubicBezTo>
                  <a:cubicBezTo>
                    <a:pt x="2122" y="67"/>
                    <a:pt x="1331" y="162"/>
                    <a:pt x="571" y="257"/>
                  </a:cubicBezTo>
                  <a:cubicBezTo>
                    <a:pt x="254" y="289"/>
                    <a:pt x="1" y="605"/>
                    <a:pt x="64" y="922"/>
                  </a:cubicBezTo>
                  <a:cubicBezTo>
                    <a:pt x="96" y="1207"/>
                    <a:pt x="349" y="1429"/>
                    <a:pt x="634" y="1429"/>
                  </a:cubicBezTo>
                  <a:lnTo>
                    <a:pt x="729" y="1429"/>
                  </a:lnTo>
                  <a:cubicBezTo>
                    <a:pt x="1457" y="1334"/>
                    <a:pt x="2249" y="1239"/>
                    <a:pt x="3009" y="1176"/>
                  </a:cubicBezTo>
                  <a:cubicBezTo>
                    <a:pt x="3357" y="1144"/>
                    <a:pt x="3579" y="859"/>
                    <a:pt x="3548" y="542"/>
                  </a:cubicBezTo>
                  <a:cubicBezTo>
                    <a:pt x="3518" y="216"/>
                    <a:pt x="3266" y="1"/>
                    <a:pt x="297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384" name="Google Shape;384;p24"/>
            <p:cNvSpPr/>
            <p:nvPr/>
          </p:nvSpPr>
          <p:spPr>
            <a:xfrm>
              <a:off x="586193" y="1551263"/>
              <a:ext cx="147300" cy="32775"/>
            </a:xfrm>
            <a:custGeom>
              <a:avLst/>
              <a:gdLst/>
              <a:ahLst/>
              <a:cxnLst/>
              <a:rect l="l" t="t" r="r" b="b"/>
              <a:pathLst>
                <a:path w="5892" h="1311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7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7"/>
                    <a:pt x="286" y="1311"/>
                    <a:pt x="602" y="1311"/>
                  </a:cubicBezTo>
                  <a:lnTo>
                    <a:pt x="634" y="1311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2"/>
                    <a:pt x="5289" y="12"/>
                  </a:cubicBezTo>
                  <a:cubicBezTo>
                    <a:pt x="4886" y="4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</p:grpSp>
      <p:sp>
        <p:nvSpPr>
          <p:cNvPr id="385" name="Google Shape;385;p24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6143100" cy="4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86" name="Google Shape;386;p24"/>
          <p:cNvSpPr txBox="1">
            <a:spLocks noGrp="1"/>
          </p:cNvSpPr>
          <p:nvPr>
            <p:ph type="subTitle" idx="1"/>
          </p:nvPr>
        </p:nvSpPr>
        <p:spPr>
          <a:xfrm>
            <a:off x="1464150" y="1786694"/>
            <a:ext cx="2328000" cy="5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87" name="Google Shape;387;p24"/>
          <p:cNvSpPr txBox="1">
            <a:spLocks noGrp="1"/>
          </p:cNvSpPr>
          <p:nvPr>
            <p:ph type="subTitle" idx="2"/>
          </p:nvPr>
        </p:nvSpPr>
        <p:spPr>
          <a:xfrm>
            <a:off x="1464204" y="1468650"/>
            <a:ext cx="23280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 b="1"/>
            </a:lvl9pPr>
          </a:lstStyle>
          <a:p>
            <a:endParaRPr/>
          </a:p>
        </p:txBody>
      </p:sp>
      <p:sp>
        <p:nvSpPr>
          <p:cNvPr id="388" name="Google Shape;388;p24"/>
          <p:cNvSpPr txBox="1">
            <a:spLocks noGrp="1"/>
          </p:cNvSpPr>
          <p:nvPr>
            <p:ph type="subTitle" idx="3"/>
          </p:nvPr>
        </p:nvSpPr>
        <p:spPr>
          <a:xfrm>
            <a:off x="5735850" y="1786697"/>
            <a:ext cx="2328000" cy="5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89" name="Google Shape;389;p24"/>
          <p:cNvSpPr txBox="1">
            <a:spLocks noGrp="1"/>
          </p:cNvSpPr>
          <p:nvPr>
            <p:ph type="subTitle" idx="4"/>
          </p:nvPr>
        </p:nvSpPr>
        <p:spPr>
          <a:xfrm>
            <a:off x="5735904" y="1468650"/>
            <a:ext cx="23280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 b="1"/>
            </a:lvl9pPr>
          </a:lstStyle>
          <a:p>
            <a:endParaRPr/>
          </a:p>
        </p:txBody>
      </p:sp>
      <p:sp>
        <p:nvSpPr>
          <p:cNvPr id="390" name="Google Shape;390;p24"/>
          <p:cNvSpPr txBox="1">
            <a:spLocks noGrp="1"/>
          </p:cNvSpPr>
          <p:nvPr>
            <p:ph type="subTitle" idx="5"/>
          </p:nvPr>
        </p:nvSpPr>
        <p:spPr>
          <a:xfrm>
            <a:off x="1464150" y="2853522"/>
            <a:ext cx="2328000" cy="5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91" name="Google Shape;391;p24"/>
          <p:cNvSpPr txBox="1">
            <a:spLocks noGrp="1"/>
          </p:cNvSpPr>
          <p:nvPr>
            <p:ph type="subTitle" idx="6"/>
          </p:nvPr>
        </p:nvSpPr>
        <p:spPr>
          <a:xfrm>
            <a:off x="1464204" y="2535477"/>
            <a:ext cx="23280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 b="1"/>
            </a:lvl9pPr>
          </a:lstStyle>
          <a:p>
            <a:endParaRPr/>
          </a:p>
        </p:txBody>
      </p:sp>
      <p:sp>
        <p:nvSpPr>
          <p:cNvPr id="392" name="Google Shape;392;p24"/>
          <p:cNvSpPr txBox="1">
            <a:spLocks noGrp="1"/>
          </p:cNvSpPr>
          <p:nvPr>
            <p:ph type="subTitle" idx="7"/>
          </p:nvPr>
        </p:nvSpPr>
        <p:spPr>
          <a:xfrm>
            <a:off x="5735850" y="2853513"/>
            <a:ext cx="2328000" cy="5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93" name="Google Shape;393;p24"/>
          <p:cNvSpPr txBox="1">
            <a:spLocks noGrp="1"/>
          </p:cNvSpPr>
          <p:nvPr>
            <p:ph type="subTitle" idx="8"/>
          </p:nvPr>
        </p:nvSpPr>
        <p:spPr>
          <a:xfrm>
            <a:off x="5735904" y="2535466"/>
            <a:ext cx="23280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 b="1"/>
            </a:lvl9pPr>
          </a:lstStyle>
          <a:p>
            <a:endParaRPr/>
          </a:p>
        </p:txBody>
      </p:sp>
      <p:sp>
        <p:nvSpPr>
          <p:cNvPr id="394" name="Google Shape;394;p24"/>
          <p:cNvSpPr txBox="1">
            <a:spLocks noGrp="1"/>
          </p:cNvSpPr>
          <p:nvPr>
            <p:ph type="subTitle" idx="9"/>
          </p:nvPr>
        </p:nvSpPr>
        <p:spPr>
          <a:xfrm>
            <a:off x="1464150" y="3949624"/>
            <a:ext cx="2328000" cy="5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95" name="Google Shape;395;p24"/>
          <p:cNvSpPr txBox="1">
            <a:spLocks noGrp="1"/>
          </p:cNvSpPr>
          <p:nvPr>
            <p:ph type="subTitle" idx="13"/>
          </p:nvPr>
        </p:nvSpPr>
        <p:spPr>
          <a:xfrm>
            <a:off x="1464204" y="3631580"/>
            <a:ext cx="23280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 b="1"/>
            </a:lvl9pPr>
          </a:lstStyle>
          <a:p>
            <a:endParaRPr/>
          </a:p>
        </p:txBody>
      </p:sp>
      <p:sp>
        <p:nvSpPr>
          <p:cNvPr id="396" name="Google Shape;396;p24"/>
          <p:cNvSpPr txBox="1">
            <a:spLocks noGrp="1"/>
          </p:cNvSpPr>
          <p:nvPr>
            <p:ph type="subTitle" idx="14"/>
          </p:nvPr>
        </p:nvSpPr>
        <p:spPr>
          <a:xfrm>
            <a:off x="5735850" y="3949604"/>
            <a:ext cx="2328000" cy="52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397" name="Google Shape;397;p24"/>
          <p:cNvSpPr txBox="1">
            <a:spLocks noGrp="1"/>
          </p:cNvSpPr>
          <p:nvPr>
            <p:ph type="subTitle" idx="15"/>
          </p:nvPr>
        </p:nvSpPr>
        <p:spPr>
          <a:xfrm>
            <a:off x="5735904" y="3631558"/>
            <a:ext cx="23280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1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" name="Google Shape;399;p25"/>
          <p:cNvGrpSpPr/>
          <p:nvPr/>
        </p:nvGrpSpPr>
        <p:grpSpPr>
          <a:xfrm>
            <a:off x="-75163" y="677206"/>
            <a:ext cx="675564" cy="335164"/>
            <a:chOff x="204593" y="1404788"/>
            <a:chExt cx="528900" cy="262400"/>
          </a:xfrm>
        </p:grpSpPr>
        <p:sp>
          <p:nvSpPr>
            <p:cNvPr id="400" name="Google Shape;400;p25"/>
            <p:cNvSpPr/>
            <p:nvPr/>
          </p:nvSpPr>
          <p:spPr>
            <a:xfrm>
              <a:off x="204593" y="1469713"/>
              <a:ext cx="88700" cy="51775"/>
            </a:xfrm>
            <a:custGeom>
              <a:avLst/>
              <a:gdLst/>
              <a:ahLst/>
              <a:cxnLst/>
              <a:rect l="l" t="t" r="r" b="b"/>
              <a:pathLst>
                <a:path w="3548" h="2071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8"/>
                    <a:pt x="1172" y="614"/>
                    <a:pt x="443" y="931"/>
                  </a:cubicBezTo>
                  <a:cubicBezTo>
                    <a:pt x="158" y="1058"/>
                    <a:pt x="0" y="1406"/>
                    <a:pt x="127" y="1691"/>
                  </a:cubicBezTo>
                  <a:cubicBezTo>
                    <a:pt x="222" y="1913"/>
                    <a:pt x="443" y="2071"/>
                    <a:pt x="665" y="2071"/>
                  </a:cubicBezTo>
                  <a:cubicBezTo>
                    <a:pt x="760" y="2071"/>
                    <a:pt x="855" y="2039"/>
                    <a:pt x="918" y="2008"/>
                  </a:cubicBezTo>
                  <a:cubicBezTo>
                    <a:pt x="1615" y="1691"/>
                    <a:pt x="2344" y="1406"/>
                    <a:pt x="3104" y="1153"/>
                  </a:cubicBezTo>
                  <a:cubicBezTo>
                    <a:pt x="3389" y="1026"/>
                    <a:pt x="3547" y="709"/>
                    <a:pt x="3452" y="393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01" name="Google Shape;401;p25"/>
            <p:cNvSpPr/>
            <p:nvPr/>
          </p:nvSpPr>
          <p:spPr>
            <a:xfrm>
              <a:off x="478518" y="141136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0"/>
                  </a:moveTo>
                  <a:cubicBezTo>
                    <a:pt x="2954" y="0"/>
                    <a:pt x="2934" y="1"/>
                    <a:pt x="2914" y="3"/>
                  </a:cubicBezTo>
                  <a:cubicBezTo>
                    <a:pt x="2122" y="66"/>
                    <a:pt x="1331" y="161"/>
                    <a:pt x="571" y="256"/>
                  </a:cubicBezTo>
                  <a:cubicBezTo>
                    <a:pt x="254" y="288"/>
                    <a:pt x="1" y="605"/>
                    <a:pt x="64" y="921"/>
                  </a:cubicBezTo>
                  <a:cubicBezTo>
                    <a:pt x="96" y="1238"/>
                    <a:pt x="349" y="1428"/>
                    <a:pt x="634" y="1428"/>
                  </a:cubicBezTo>
                  <a:lnTo>
                    <a:pt x="729" y="1428"/>
                  </a:lnTo>
                  <a:cubicBezTo>
                    <a:pt x="1457" y="1333"/>
                    <a:pt x="2249" y="1238"/>
                    <a:pt x="3009" y="1175"/>
                  </a:cubicBezTo>
                  <a:cubicBezTo>
                    <a:pt x="3357" y="1143"/>
                    <a:pt x="3579" y="858"/>
                    <a:pt x="3548" y="541"/>
                  </a:cubicBezTo>
                  <a:cubicBezTo>
                    <a:pt x="3518" y="215"/>
                    <a:pt x="3266" y="0"/>
                    <a:pt x="2974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02" name="Google Shape;402;p25"/>
            <p:cNvSpPr/>
            <p:nvPr/>
          </p:nvSpPr>
          <p:spPr>
            <a:xfrm>
              <a:off x="316218" y="1439313"/>
              <a:ext cx="79975" cy="41800"/>
            </a:xfrm>
            <a:custGeom>
              <a:avLst/>
              <a:gdLst/>
              <a:ahLst/>
              <a:cxnLst/>
              <a:rect l="l" t="t" r="r" b="b"/>
              <a:pathLst>
                <a:path w="3199" h="1672" extrusionOk="0">
                  <a:moveTo>
                    <a:pt x="2572" y="1"/>
                  </a:moveTo>
                  <a:cubicBezTo>
                    <a:pt x="2518" y="1"/>
                    <a:pt x="2463" y="8"/>
                    <a:pt x="2407" y="25"/>
                  </a:cubicBezTo>
                  <a:cubicBezTo>
                    <a:pt x="1774" y="152"/>
                    <a:pt x="1109" y="342"/>
                    <a:pt x="475" y="532"/>
                  </a:cubicBezTo>
                  <a:cubicBezTo>
                    <a:pt x="159" y="627"/>
                    <a:pt x="0" y="944"/>
                    <a:pt x="95" y="1260"/>
                  </a:cubicBezTo>
                  <a:cubicBezTo>
                    <a:pt x="159" y="1514"/>
                    <a:pt x="412" y="1672"/>
                    <a:pt x="665" y="1672"/>
                  </a:cubicBezTo>
                  <a:lnTo>
                    <a:pt x="824" y="1672"/>
                  </a:lnTo>
                  <a:cubicBezTo>
                    <a:pt x="1426" y="1482"/>
                    <a:pt x="2059" y="1324"/>
                    <a:pt x="2692" y="1165"/>
                  </a:cubicBezTo>
                  <a:cubicBezTo>
                    <a:pt x="3009" y="1102"/>
                    <a:pt x="3199" y="753"/>
                    <a:pt x="3104" y="437"/>
                  </a:cubicBezTo>
                  <a:cubicBezTo>
                    <a:pt x="3052" y="176"/>
                    <a:pt x="2827" y="1"/>
                    <a:pt x="2572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03" name="Google Shape;403;p25"/>
            <p:cNvSpPr/>
            <p:nvPr/>
          </p:nvSpPr>
          <p:spPr>
            <a:xfrm>
              <a:off x="586193" y="1404788"/>
              <a:ext cx="147300" cy="32000"/>
            </a:xfrm>
            <a:custGeom>
              <a:avLst/>
              <a:gdLst/>
              <a:ahLst/>
              <a:cxnLst/>
              <a:rect l="l" t="t" r="r" b="b"/>
              <a:pathLst>
                <a:path w="5892" h="1280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8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8"/>
                    <a:pt x="286" y="1279"/>
                    <a:pt x="602" y="1279"/>
                  </a:cubicBezTo>
                  <a:lnTo>
                    <a:pt x="634" y="1279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3"/>
                    <a:pt x="5289" y="13"/>
                  </a:cubicBezTo>
                  <a:cubicBezTo>
                    <a:pt x="4886" y="5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04" name="Google Shape;404;p25"/>
            <p:cNvSpPr/>
            <p:nvPr/>
          </p:nvSpPr>
          <p:spPr>
            <a:xfrm>
              <a:off x="204593" y="1616188"/>
              <a:ext cx="88700" cy="51000"/>
            </a:xfrm>
            <a:custGeom>
              <a:avLst/>
              <a:gdLst/>
              <a:ahLst/>
              <a:cxnLst/>
              <a:rect l="l" t="t" r="r" b="b"/>
              <a:pathLst>
                <a:path w="3548" h="2040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7"/>
                    <a:pt x="1172" y="614"/>
                    <a:pt x="443" y="931"/>
                  </a:cubicBezTo>
                  <a:cubicBezTo>
                    <a:pt x="158" y="1057"/>
                    <a:pt x="0" y="1406"/>
                    <a:pt x="127" y="1691"/>
                  </a:cubicBezTo>
                  <a:cubicBezTo>
                    <a:pt x="222" y="1912"/>
                    <a:pt x="443" y="2039"/>
                    <a:pt x="665" y="2039"/>
                  </a:cubicBezTo>
                  <a:cubicBezTo>
                    <a:pt x="760" y="2039"/>
                    <a:pt x="855" y="2039"/>
                    <a:pt x="918" y="2007"/>
                  </a:cubicBezTo>
                  <a:cubicBezTo>
                    <a:pt x="1615" y="1691"/>
                    <a:pt x="2375" y="1406"/>
                    <a:pt x="3104" y="1152"/>
                  </a:cubicBezTo>
                  <a:cubicBezTo>
                    <a:pt x="3389" y="1026"/>
                    <a:pt x="3547" y="709"/>
                    <a:pt x="3452" y="392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05" name="Google Shape;405;p25"/>
            <p:cNvSpPr/>
            <p:nvPr/>
          </p:nvSpPr>
          <p:spPr>
            <a:xfrm>
              <a:off x="316218" y="1585788"/>
              <a:ext cx="79975" cy="42600"/>
            </a:xfrm>
            <a:custGeom>
              <a:avLst/>
              <a:gdLst/>
              <a:ahLst/>
              <a:cxnLst/>
              <a:rect l="l" t="t" r="r" b="b"/>
              <a:pathLst>
                <a:path w="3199" h="1704" extrusionOk="0">
                  <a:moveTo>
                    <a:pt x="2571" y="0"/>
                  </a:moveTo>
                  <a:cubicBezTo>
                    <a:pt x="2517" y="0"/>
                    <a:pt x="2462" y="8"/>
                    <a:pt x="2407" y="25"/>
                  </a:cubicBezTo>
                  <a:cubicBezTo>
                    <a:pt x="1742" y="183"/>
                    <a:pt x="1109" y="342"/>
                    <a:pt x="475" y="532"/>
                  </a:cubicBezTo>
                  <a:cubicBezTo>
                    <a:pt x="190" y="627"/>
                    <a:pt x="0" y="943"/>
                    <a:pt x="95" y="1260"/>
                  </a:cubicBezTo>
                  <a:cubicBezTo>
                    <a:pt x="159" y="1513"/>
                    <a:pt x="412" y="1703"/>
                    <a:pt x="665" y="1703"/>
                  </a:cubicBezTo>
                  <a:cubicBezTo>
                    <a:pt x="697" y="1703"/>
                    <a:pt x="760" y="1672"/>
                    <a:pt x="824" y="1672"/>
                  </a:cubicBezTo>
                  <a:cubicBezTo>
                    <a:pt x="1426" y="1482"/>
                    <a:pt x="2059" y="1323"/>
                    <a:pt x="2692" y="1165"/>
                  </a:cubicBezTo>
                  <a:cubicBezTo>
                    <a:pt x="3009" y="1102"/>
                    <a:pt x="3199" y="785"/>
                    <a:pt x="3104" y="468"/>
                  </a:cubicBezTo>
                  <a:cubicBezTo>
                    <a:pt x="3052" y="180"/>
                    <a:pt x="2826" y="0"/>
                    <a:pt x="2571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06" name="Google Shape;406;p25"/>
            <p:cNvSpPr/>
            <p:nvPr/>
          </p:nvSpPr>
          <p:spPr>
            <a:xfrm>
              <a:off x="478518" y="155781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1"/>
                  </a:moveTo>
                  <a:cubicBezTo>
                    <a:pt x="2954" y="1"/>
                    <a:pt x="2934" y="2"/>
                    <a:pt x="2914" y="4"/>
                  </a:cubicBezTo>
                  <a:cubicBezTo>
                    <a:pt x="2122" y="67"/>
                    <a:pt x="1331" y="162"/>
                    <a:pt x="571" y="257"/>
                  </a:cubicBezTo>
                  <a:cubicBezTo>
                    <a:pt x="254" y="289"/>
                    <a:pt x="1" y="605"/>
                    <a:pt x="64" y="922"/>
                  </a:cubicBezTo>
                  <a:cubicBezTo>
                    <a:pt x="96" y="1207"/>
                    <a:pt x="349" y="1429"/>
                    <a:pt x="634" y="1429"/>
                  </a:cubicBezTo>
                  <a:lnTo>
                    <a:pt x="729" y="1429"/>
                  </a:lnTo>
                  <a:cubicBezTo>
                    <a:pt x="1457" y="1334"/>
                    <a:pt x="2249" y="1239"/>
                    <a:pt x="3009" y="1176"/>
                  </a:cubicBezTo>
                  <a:cubicBezTo>
                    <a:pt x="3357" y="1144"/>
                    <a:pt x="3579" y="859"/>
                    <a:pt x="3548" y="542"/>
                  </a:cubicBezTo>
                  <a:cubicBezTo>
                    <a:pt x="3518" y="216"/>
                    <a:pt x="3266" y="1"/>
                    <a:pt x="297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07" name="Google Shape;407;p25"/>
            <p:cNvSpPr/>
            <p:nvPr/>
          </p:nvSpPr>
          <p:spPr>
            <a:xfrm>
              <a:off x="586193" y="1551263"/>
              <a:ext cx="147300" cy="32775"/>
            </a:xfrm>
            <a:custGeom>
              <a:avLst/>
              <a:gdLst/>
              <a:ahLst/>
              <a:cxnLst/>
              <a:rect l="l" t="t" r="r" b="b"/>
              <a:pathLst>
                <a:path w="5892" h="1311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7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7"/>
                    <a:pt x="286" y="1311"/>
                    <a:pt x="602" y="1311"/>
                  </a:cubicBezTo>
                  <a:lnTo>
                    <a:pt x="634" y="1311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2"/>
                    <a:pt x="5289" y="12"/>
                  </a:cubicBezTo>
                  <a:cubicBezTo>
                    <a:pt x="4886" y="4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</p:grpSp>
      <p:sp>
        <p:nvSpPr>
          <p:cNvPr id="408" name="Google Shape;408;p25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6143100" cy="4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409" name="Google Shape;409;p25"/>
          <p:cNvSpPr txBox="1">
            <a:spLocks noGrp="1"/>
          </p:cNvSpPr>
          <p:nvPr>
            <p:ph type="title" idx="2" hasCustomPrompt="1"/>
          </p:nvPr>
        </p:nvSpPr>
        <p:spPr>
          <a:xfrm>
            <a:off x="857400" y="1968425"/>
            <a:ext cx="2156400" cy="74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12000"/>
              <a:buNone/>
              <a:defRPr sz="12000" b="1">
                <a:solidFill>
                  <a:srgbClr val="54386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12000"/>
              <a:buNone/>
              <a:defRPr sz="12000" b="1">
                <a:solidFill>
                  <a:srgbClr val="54386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12000"/>
              <a:buNone/>
              <a:defRPr sz="12000" b="1">
                <a:solidFill>
                  <a:srgbClr val="54386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12000"/>
              <a:buNone/>
              <a:defRPr sz="12000" b="1">
                <a:solidFill>
                  <a:srgbClr val="54386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12000"/>
              <a:buNone/>
              <a:defRPr sz="12000" b="1">
                <a:solidFill>
                  <a:srgbClr val="54386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12000"/>
              <a:buNone/>
              <a:defRPr sz="12000" b="1">
                <a:solidFill>
                  <a:srgbClr val="54386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12000"/>
              <a:buNone/>
              <a:defRPr sz="12000" b="1">
                <a:solidFill>
                  <a:srgbClr val="54386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12000"/>
              <a:buNone/>
              <a:defRPr sz="12000" b="1">
                <a:solidFill>
                  <a:srgbClr val="543864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10" name="Google Shape;410;p25"/>
          <p:cNvSpPr txBox="1">
            <a:spLocks noGrp="1"/>
          </p:cNvSpPr>
          <p:nvPr>
            <p:ph type="title" idx="3" hasCustomPrompt="1"/>
          </p:nvPr>
        </p:nvSpPr>
        <p:spPr>
          <a:xfrm>
            <a:off x="3493800" y="1968425"/>
            <a:ext cx="2156400" cy="74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3500"/>
              <a:buNone/>
              <a:defRPr sz="3500" b="1">
                <a:solidFill>
                  <a:srgbClr val="54386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3500"/>
              <a:buNone/>
              <a:defRPr sz="3500" b="1">
                <a:solidFill>
                  <a:srgbClr val="54386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3500"/>
              <a:buNone/>
              <a:defRPr sz="3500" b="1">
                <a:solidFill>
                  <a:srgbClr val="54386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3500"/>
              <a:buNone/>
              <a:defRPr sz="3500" b="1">
                <a:solidFill>
                  <a:srgbClr val="54386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3500"/>
              <a:buNone/>
              <a:defRPr sz="3500" b="1">
                <a:solidFill>
                  <a:srgbClr val="54386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3500"/>
              <a:buNone/>
              <a:defRPr sz="3500" b="1">
                <a:solidFill>
                  <a:srgbClr val="54386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3500"/>
              <a:buNone/>
              <a:defRPr sz="3500" b="1">
                <a:solidFill>
                  <a:srgbClr val="54386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3500"/>
              <a:buNone/>
              <a:defRPr sz="3500" b="1">
                <a:solidFill>
                  <a:srgbClr val="543864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11" name="Google Shape;411;p25"/>
          <p:cNvSpPr txBox="1">
            <a:spLocks noGrp="1"/>
          </p:cNvSpPr>
          <p:nvPr>
            <p:ph type="title" idx="4" hasCustomPrompt="1"/>
          </p:nvPr>
        </p:nvSpPr>
        <p:spPr>
          <a:xfrm>
            <a:off x="6130200" y="1968425"/>
            <a:ext cx="2156400" cy="743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35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3500"/>
              <a:buNone/>
              <a:defRPr sz="3500" b="1">
                <a:solidFill>
                  <a:srgbClr val="54386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3500"/>
              <a:buNone/>
              <a:defRPr sz="3500" b="1">
                <a:solidFill>
                  <a:srgbClr val="54386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3500"/>
              <a:buNone/>
              <a:defRPr sz="3500" b="1">
                <a:solidFill>
                  <a:srgbClr val="54386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3500"/>
              <a:buNone/>
              <a:defRPr sz="3500" b="1">
                <a:solidFill>
                  <a:srgbClr val="54386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3500"/>
              <a:buNone/>
              <a:defRPr sz="3500" b="1">
                <a:solidFill>
                  <a:srgbClr val="54386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3500"/>
              <a:buNone/>
              <a:defRPr sz="3500" b="1">
                <a:solidFill>
                  <a:srgbClr val="54386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3500"/>
              <a:buNone/>
              <a:defRPr sz="3500" b="1">
                <a:solidFill>
                  <a:srgbClr val="54386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3500"/>
              <a:buNone/>
              <a:defRPr sz="3500" b="1">
                <a:solidFill>
                  <a:srgbClr val="543864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12" name="Google Shape;412;p25"/>
          <p:cNvSpPr txBox="1">
            <a:spLocks noGrp="1"/>
          </p:cNvSpPr>
          <p:nvPr>
            <p:ph type="subTitle" idx="1"/>
          </p:nvPr>
        </p:nvSpPr>
        <p:spPr>
          <a:xfrm>
            <a:off x="3493800" y="3429875"/>
            <a:ext cx="2156400" cy="109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13" name="Google Shape;413;p25"/>
          <p:cNvSpPr txBox="1">
            <a:spLocks noGrp="1"/>
          </p:cNvSpPr>
          <p:nvPr>
            <p:ph type="subTitle" idx="5"/>
          </p:nvPr>
        </p:nvSpPr>
        <p:spPr>
          <a:xfrm>
            <a:off x="6130200" y="3429875"/>
            <a:ext cx="2156400" cy="109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14" name="Google Shape;414;p25"/>
          <p:cNvSpPr txBox="1">
            <a:spLocks noGrp="1"/>
          </p:cNvSpPr>
          <p:nvPr>
            <p:ph type="subTitle" idx="6"/>
          </p:nvPr>
        </p:nvSpPr>
        <p:spPr>
          <a:xfrm>
            <a:off x="857400" y="3429875"/>
            <a:ext cx="2156400" cy="109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15" name="Google Shape;415;p25"/>
          <p:cNvSpPr txBox="1">
            <a:spLocks noGrp="1"/>
          </p:cNvSpPr>
          <p:nvPr>
            <p:ph type="subTitle" idx="7"/>
          </p:nvPr>
        </p:nvSpPr>
        <p:spPr>
          <a:xfrm>
            <a:off x="857400" y="3103550"/>
            <a:ext cx="21564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 b="1"/>
            </a:lvl9pPr>
          </a:lstStyle>
          <a:p>
            <a:endParaRPr/>
          </a:p>
        </p:txBody>
      </p:sp>
      <p:sp>
        <p:nvSpPr>
          <p:cNvPr id="416" name="Google Shape;416;p25"/>
          <p:cNvSpPr txBox="1">
            <a:spLocks noGrp="1"/>
          </p:cNvSpPr>
          <p:nvPr>
            <p:ph type="subTitle" idx="8"/>
          </p:nvPr>
        </p:nvSpPr>
        <p:spPr>
          <a:xfrm>
            <a:off x="3493800" y="3103550"/>
            <a:ext cx="21564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 b="1"/>
            </a:lvl9pPr>
          </a:lstStyle>
          <a:p>
            <a:endParaRPr/>
          </a:p>
        </p:txBody>
      </p:sp>
      <p:sp>
        <p:nvSpPr>
          <p:cNvPr id="417" name="Google Shape;417;p25"/>
          <p:cNvSpPr txBox="1">
            <a:spLocks noGrp="1"/>
          </p:cNvSpPr>
          <p:nvPr>
            <p:ph type="subTitle" idx="9"/>
          </p:nvPr>
        </p:nvSpPr>
        <p:spPr>
          <a:xfrm>
            <a:off x="6130202" y="3103550"/>
            <a:ext cx="21564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CUSTOM_1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26"/>
          <p:cNvSpPr txBox="1">
            <a:spLocks noGrp="1"/>
          </p:cNvSpPr>
          <p:nvPr>
            <p:ph type="title" hasCustomPrompt="1"/>
          </p:nvPr>
        </p:nvSpPr>
        <p:spPr>
          <a:xfrm>
            <a:off x="912175" y="1805450"/>
            <a:ext cx="3481800" cy="104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5500"/>
              <a:buNone/>
              <a:defRPr sz="5500" b="1">
                <a:solidFill>
                  <a:srgbClr val="FFBD69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5500"/>
              <a:buNone/>
              <a:defRPr sz="5500" b="1">
                <a:solidFill>
                  <a:srgbClr val="FFBD6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5500"/>
              <a:buNone/>
              <a:defRPr sz="5500" b="1">
                <a:solidFill>
                  <a:srgbClr val="FFBD6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5500"/>
              <a:buNone/>
              <a:defRPr sz="5500" b="1">
                <a:solidFill>
                  <a:srgbClr val="FFBD6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5500"/>
              <a:buNone/>
              <a:defRPr sz="5500" b="1">
                <a:solidFill>
                  <a:srgbClr val="FFBD6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5500"/>
              <a:buNone/>
              <a:defRPr sz="5500" b="1">
                <a:solidFill>
                  <a:srgbClr val="FFBD6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5500"/>
              <a:buNone/>
              <a:defRPr sz="5500" b="1">
                <a:solidFill>
                  <a:srgbClr val="FFBD6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5500"/>
              <a:buNone/>
              <a:defRPr sz="5500" b="1">
                <a:solidFill>
                  <a:srgbClr val="FFBD6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5500"/>
              <a:buNone/>
              <a:defRPr sz="5500" b="1">
                <a:solidFill>
                  <a:srgbClr val="FFBD69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20" name="Google Shape;420;p26"/>
          <p:cNvSpPr txBox="1">
            <a:spLocks noGrp="1"/>
          </p:cNvSpPr>
          <p:nvPr>
            <p:ph type="body" idx="1"/>
          </p:nvPr>
        </p:nvSpPr>
        <p:spPr>
          <a:xfrm>
            <a:off x="1168975" y="2903425"/>
            <a:ext cx="29682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Medium"/>
              <a:buChar char="●"/>
              <a:defRPr sz="14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Medium"/>
              <a:buChar char="○"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Medium"/>
              <a:buChar char="■"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Medium"/>
              <a:buChar char="●"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Medium"/>
              <a:buChar char="○"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Medium"/>
              <a:buChar char="■"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Medium"/>
              <a:buChar char="●"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Medium"/>
              <a:buChar char="○"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Font typeface="Montserrat Medium"/>
              <a:buChar char="■"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  <p:grpSp>
        <p:nvGrpSpPr>
          <p:cNvPr id="421" name="Google Shape;421;p26"/>
          <p:cNvGrpSpPr/>
          <p:nvPr/>
        </p:nvGrpSpPr>
        <p:grpSpPr>
          <a:xfrm>
            <a:off x="12" y="2256881"/>
            <a:ext cx="675564" cy="335164"/>
            <a:chOff x="204593" y="1404788"/>
            <a:chExt cx="528900" cy="262400"/>
          </a:xfrm>
        </p:grpSpPr>
        <p:sp>
          <p:nvSpPr>
            <p:cNvPr id="422" name="Google Shape;422;p26"/>
            <p:cNvSpPr/>
            <p:nvPr/>
          </p:nvSpPr>
          <p:spPr>
            <a:xfrm>
              <a:off x="204593" y="1469713"/>
              <a:ext cx="88700" cy="51775"/>
            </a:xfrm>
            <a:custGeom>
              <a:avLst/>
              <a:gdLst/>
              <a:ahLst/>
              <a:cxnLst/>
              <a:rect l="l" t="t" r="r" b="b"/>
              <a:pathLst>
                <a:path w="3548" h="2071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8"/>
                    <a:pt x="1172" y="614"/>
                    <a:pt x="443" y="931"/>
                  </a:cubicBezTo>
                  <a:cubicBezTo>
                    <a:pt x="158" y="1058"/>
                    <a:pt x="0" y="1406"/>
                    <a:pt x="127" y="1691"/>
                  </a:cubicBezTo>
                  <a:cubicBezTo>
                    <a:pt x="222" y="1913"/>
                    <a:pt x="443" y="2071"/>
                    <a:pt x="665" y="2071"/>
                  </a:cubicBezTo>
                  <a:cubicBezTo>
                    <a:pt x="760" y="2071"/>
                    <a:pt x="855" y="2039"/>
                    <a:pt x="918" y="2008"/>
                  </a:cubicBezTo>
                  <a:cubicBezTo>
                    <a:pt x="1615" y="1691"/>
                    <a:pt x="2344" y="1406"/>
                    <a:pt x="3104" y="1153"/>
                  </a:cubicBezTo>
                  <a:cubicBezTo>
                    <a:pt x="3389" y="1026"/>
                    <a:pt x="3547" y="709"/>
                    <a:pt x="3452" y="393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23" name="Google Shape;423;p26"/>
            <p:cNvSpPr/>
            <p:nvPr/>
          </p:nvSpPr>
          <p:spPr>
            <a:xfrm>
              <a:off x="478518" y="141136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0"/>
                  </a:moveTo>
                  <a:cubicBezTo>
                    <a:pt x="2954" y="0"/>
                    <a:pt x="2934" y="1"/>
                    <a:pt x="2914" y="3"/>
                  </a:cubicBezTo>
                  <a:cubicBezTo>
                    <a:pt x="2122" y="66"/>
                    <a:pt x="1331" y="161"/>
                    <a:pt x="571" y="256"/>
                  </a:cubicBezTo>
                  <a:cubicBezTo>
                    <a:pt x="254" y="288"/>
                    <a:pt x="1" y="605"/>
                    <a:pt x="64" y="921"/>
                  </a:cubicBezTo>
                  <a:cubicBezTo>
                    <a:pt x="96" y="1238"/>
                    <a:pt x="349" y="1428"/>
                    <a:pt x="634" y="1428"/>
                  </a:cubicBezTo>
                  <a:lnTo>
                    <a:pt x="729" y="1428"/>
                  </a:lnTo>
                  <a:cubicBezTo>
                    <a:pt x="1457" y="1333"/>
                    <a:pt x="2249" y="1238"/>
                    <a:pt x="3009" y="1175"/>
                  </a:cubicBezTo>
                  <a:cubicBezTo>
                    <a:pt x="3357" y="1143"/>
                    <a:pt x="3579" y="858"/>
                    <a:pt x="3548" y="541"/>
                  </a:cubicBezTo>
                  <a:cubicBezTo>
                    <a:pt x="3518" y="215"/>
                    <a:pt x="3266" y="0"/>
                    <a:pt x="2974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24" name="Google Shape;424;p26"/>
            <p:cNvSpPr/>
            <p:nvPr/>
          </p:nvSpPr>
          <p:spPr>
            <a:xfrm>
              <a:off x="316218" y="1439313"/>
              <a:ext cx="79975" cy="41800"/>
            </a:xfrm>
            <a:custGeom>
              <a:avLst/>
              <a:gdLst/>
              <a:ahLst/>
              <a:cxnLst/>
              <a:rect l="l" t="t" r="r" b="b"/>
              <a:pathLst>
                <a:path w="3199" h="1672" extrusionOk="0">
                  <a:moveTo>
                    <a:pt x="2572" y="1"/>
                  </a:moveTo>
                  <a:cubicBezTo>
                    <a:pt x="2518" y="1"/>
                    <a:pt x="2463" y="8"/>
                    <a:pt x="2407" y="25"/>
                  </a:cubicBezTo>
                  <a:cubicBezTo>
                    <a:pt x="1774" y="152"/>
                    <a:pt x="1109" y="342"/>
                    <a:pt x="475" y="532"/>
                  </a:cubicBezTo>
                  <a:cubicBezTo>
                    <a:pt x="159" y="627"/>
                    <a:pt x="0" y="944"/>
                    <a:pt x="95" y="1260"/>
                  </a:cubicBezTo>
                  <a:cubicBezTo>
                    <a:pt x="159" y="1514"/>
                    <a:pt x="412" y="1672"/>
                    <a:pt x="665" y="1672"/>
                  </a:cubicBezTo>
                  <a:lnTo>
                    <a:pt x="824" y="1672"/>
                  </a:lnTo>
                  <a:cubicBezTo>
                    <a:pt x="1426" y="1482"/>
                    <a:pt x="2059" y="1324"/>
                    <a:pt x="2692" y="1165"/>
                  </a:cubicBezTo>
                  <a:cubicBezTo>
                    <a:pt x="3009" y="1102"/>
                    <a:pt x="3199" y="753"/>
                    <a:pt x="3104" y="437"/>
                  </a:cubicBezTo>
                  <a:cubicBezTo>
                    <a:pt x="3052" y="176"/>
                    <a:pt x="2827" y="1"/>
                    <a:pt x="2572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25" name="Google Shape;425;p26"/>
            <p:cNvSpPr/>
            <p:nvPr/>
          </p:nvSpPr>
          <p:spPr>
            <a:xfrm>
              <a:off x="586193" y="1404788"/>
              <a:ext cx="147300" cy="32000"/>
            </a:xfrm>
            <a:custGeom>
              <a:avLst/>
              <a:gdLst/>
              <a:ahLst/>
              <a:cxnLst/>
              <a:rect l="l" t="t" r="r" b="b"/>
              <a:pathLst>
                <a:path w="5892" h="1280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8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8"/>
                    <a:pt x="286" y="1279"/>
                    <a:pt x="602" y="1279"/>
                  </a:cubicBezTo>
                  <a:lnTo>
                    <a:pt x="634" y="1279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3"/>
                    <a:pt x="5289" y="13"/>
                  </a:cubicBezTo>
                  <a:cubicBezTo>
                    <a:pt x="4886" y="5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26" name="Google Shape;426;p26"/>
            <p:cNvSpPr/>
            <p:nvPr/>
          </p:nvSpPr>
          <p:spPr>
            <a:xfrm>
              <a:off x="204593" y="1616188"/>
              <a:ext cx="88700" cy="51000"/>
            </a:xfrm>
            <a:custGeom>
              <a:avLst/>
              <a:gdLst/>
              <a:ahLst/>
              <a:cxnLst/>
              <a:rect l="l" t="t" r="r" b="b"/>
              <a:pathLst>
                <a:path w="3548" h="2040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7"/>
                    <a:pt x="1172" y="614"/>
                    <a:pt x="443" y="931"/>
                  </a:cubicBezTo>
                  <a:cubicBezTo>
                    <a:pt x="158" y="1057"/>
                    <a:pt x="0" y="1406"/>
                    <a:pt x="127" y="1691"/>
                  </a:cubicBezTo>
                  <a:cubicBezTo>
                    <a:pt x="222" y="1912"/>
                    <a:pt x="443" y="2039"/>
                    <a:pt x="665" y="2039"/>
                  </a:cubicBezTo>
                  <a:cubicBezTo>
                    <a:pt x="760" y="2039"/>
                    <a:pt x="855" y="2039"/>
                    <a:pt x="918" y="2007"/>
                  </a:cubicBezTo>
                  <a:cubicBezTo>
                    <a:pt x="1615" y="1691"/>
                    <a:pt x="2375" y="1406"/>
                    <a:pt x="3104" y="1152"/>
                  </a:cubicBezTo>
                  <a:cubicBezTo>
                    <a:pt x="3389" y="1026"/>
                    <a:pt x="3547" y="709"/>
                    <a:pt x="3452" y="392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27" name="Google Shape;427;p26"/>
            <p:cNvSpPr/>
            <p:nvPr/>
          </p:nvSpPr>
          <p:spPr>
            <a:xfrm>
              <a:off x="316218" y="1585788"/>
              <a:ext cx="79975" cy="42600"/>
            </a:xfrm>
            <a:custGeom>
              <a:avLst/>
              <a:gdLst/>
              <a:ahLst/>
              <a:cxnLst/>
              <a:rect l="l" t="t" r="r" b="b"/>
              <a:pathLst>
                <a:path w="3199" h="1704" extrusionOk="0">
                  <a:moveTo>
                    <a:pt x="2571" y="0"/>
                  </a:moveTo>
                  <a:cubicBezTo>
                    <a:pt x="2517" y="0"/>
                    <a:pt x="2462" y="8"/>
                    <a:pt x="2407" y="25"/>
                  </a:cubicBezTo>
                  <a:cubicBezTo>
                    <a:pt x="1742" y="183"/>
                    <a:pt x="1109" y="342"/>
                    <a:pt x="475" y="532"/>
                  </a:cubicBezTo>
                  <a:cubicBezTo>
                    <a:pt x="190" y="627"/>
                    <a:pt x="0" y="943"/>
                    <a:pt x="95" y="1260"/>
                  </a:cubicBezTo>
                  <a:cubicBezTo>
                    <a:pt x="159" y="1513"/>
                    <a:pt x="412" y="1703"/>
                    <a:pt x="665" y="1703"/>
                  </a:cubicBezTo>
                  <a:cubicBezTo>
                    <a:pt x="697" y="1703"/>
                    <a:pt x="760" y="1672"/>
                    <a:pt x="824" y="1672"/>
                  </a:cubicBezTo>
                  <a:cubicBezTo>
                    <a:pt x="1426" y="1482"/>
                    <a:pt x="2059" y="1323"/>
                    <a:pt x="2692" y="1165"/>
                  </a:cubicBezTo>
                  <a:cubicBezTo>
                    <a:pt x="3009" y="1102"/>
                    <a:pt x="3199" y="785"/>
                    <a:pt x="3104" y="468"/>
                  </a:cubicBezTo>
                  <a:cubicBezTo>
                    <a:pt x="3052" y="180"/>
                    <a:pt x="2826" y="0"/>
                    <a:pt x="2571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28" name="Google Shape;428;p26"/>
            <p:cNvSpPr/>
            <p:nvPr/>
          </p:nvSpPr>
          <p:spPr>
            <a:xfrm>
              <a:off x="478518" y="155781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1"/>
                  </a:moveTo>
                  <a:cubicBezTo>
                    <a:pt x="2954" y="1"/>
                    <a:pt x="2934" y="2"/>
                    <a:pt x="2914" y="4"/>
                  </a:cubicBezTo>
                  <a:cubicBezTo>
                    <a:pt x="2122" y="67"/>
                    <a:pt x="1331" y="162"/>
                    <a:pt x="571" y="257"/>
                  </a:cubicBezTo>
                  <a:cubicBezTo>
                    <a:pt x="254" y="289"/>
                    <a:pt x="1" y="605"/>
                    <a:pt x="64" y="922"/>
                  </a:cubicBezTo>
                  <a:cubicBezTo>
                    <a:pt x="96" y="1207"/>
                    <a:pt x="349" y="1429"/>
                    <a:pt x="634" y="1429"/>
                  </a:cubicBezTo>
                  <a:lnTo>
                    <a:pt x="729" y="1429"/>
                  </a:lnTo>
                  <a:cubicBezTo>
                    <a:pt x="1457" y="1334"/>
                    <a:pt x="2249" y="1239"/>
                    <a:pt x="3009" y="1176"/>
                  </a:cubicBezTo>
                  <a:cubicBezTo>
                    <a:pt x="3357" y="1144"/>
                    <a:pt x="3579" y="859"/>
                    <a:pt x="3548" y="542"/>
                  </a:cubicBezTo>
                  <a:cubicBezTo>
                    <a:pt x="3518" y="216"/>
                    <a:pt x="3266" y="1"/>
                    <a:pt x="2974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29" name="Google Shape;429;p26"/>
            <p:cNvSpPr/>
            <p:nvPr/>
          </p:nvSpPr>
          <p:spPr>
            <a:xfrm>
              <a:off x="586193" y="1551263"/>
              <a:ext cx="147300" cy="32775"/>
            </a:xfrm>
            <a:custGeom>
              <a:avLst/>
              <a:gdLst/>
              <a:ahLst/>
              <a:cxnLst/>
              <a:rect l="l" t="t" r="r" b="b"/>
              <a:pathLst>
                <a:path w="5892" h="1311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7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7"/>
                    <a:pt x="286" y="1311"/>
                    <a:pt x="602" y="1311"/>
                  </a:cubicBezTo>
                  <a:lnTo>
                    <a:pt x="634" y="1311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2"/>
                    <a:pt x="5289" y="12"/>
                  </a:cubicBezTo>
                  <a:cubicBezTo>
                    <a:pt x="4886" y="4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</p:grpSp>
      <p:grpSp>
        <p:nvGrpSpPr>
          <p:cNvPr id="430" name="Google Shape;430;p26"/>
          <p:cNvGrpSpPr/>
          <p:nvPr/>
        </p:nvGrpSpPr>
        <p:grpSpPr>
          <a:xfrm flipH="1">
            <a:off x="8472451" y="2256879"/>
            <a:ext cx="671756" cy="335164"/>
            <a:chOff x="204593" y="1404788"/>
            <a:chExt cx="528900" cy="262400"/>
          </a:xfrm>
        </p:grpSpPr>
        <p:sp>
          <p:nvSpPr>
            <p:cNvPr id="431" name="Google Shape;431;p26"/>
            <p:cNvSpPr/>
            <p:nvPr/>
          </p:nvSpPr>
          <p:spPr>
            <a:xfrm>
              <a:off x="204593" y="1469713"/>
              <a:ext cx="88700" cy="51775"/>
            </a:xfrm>
            <a:custGeom>
              <a:avLst/>
              <a:gdLst/>
              <a:ahLst/>
              <a:cxnLst/>
              <a:rect l="l" t="t" r="r" b="b"/>
              <a:pathLst>
                <a:path w="3548" h="2071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8"/>
                    <a:pt x="1172" y="614"/>
                    <a:pt x="443" y="931"/>
                  </a:cubicBezTo>
                  <a:cubicBezTo>
                    <a:pt x="158" y="1058"/>
                    <a:pt x="0" y="1406"/>
                    <a:pt x="127" y="1691"/>
                  </a:cubicBezTo>
                  <a:cubicBezTo>
                    <a:pt x="222" y="1913"/>
                    <a:pt x="443" y="2071"/>
                    <a:pt x="665" y="2071"/>
                  </a:cubicBezTo>
                  <a:cubicBezTo>
                    <a:pt x="760" y="2071"/>
                    <a:pt x="855" y="2039"/>
                    <a:pt x="918" y="2008"/>
                  </a:cubicBezTo>
                  <a:cubicBezTo>
                    <a:pt x="1615" y="1691"/>
                    <a:pt x="2344" y="1406"/>
                    <a:pt x="3104" y="1153"/>
                  </a:cubicBezTo>
                  <a:cubicBezTo>
                    <a:pt x="3389" y="1026"/>
                    <a:pt x="3547" y="709"/>
                    <a:pt x="3452" y="393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32" name="Google Shape;432;p26"/>
            <p:cNvSpPr/>
            <p:nvPr/>
          </p:nvSpPr>
          <p:spPr>
            <a:xfrm>
              <a:off x="478518" y="141136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0"/>
                  </a:moveTo>
                  <a:cubicBezTo>
                    <a:pt x="2954" y="0"/>
                    <a:pt x="2934" y="1"/>
                    <a:pt x="2914" y="3"/>
                  </a:cubicBezTo>
                  <a:cubicBezTo>
                    <a:pt x="2122" y="66"/>
                    <a:pt x="1331" y="161"/>
                    <a:pt x="571" y="256"/>
                  </a:cubicBezTo>
                  <a:cubicBezTo>
                    <a:pt x="254" y="288"/>
                    <a:pt x="1" y="605"/>
                    <a:pt x="64" y="921"/>
                  </a:cubicBezTo>
                  <a:cubicBezTo>
                    <a:pt x="96" y="1238"/>
                    <a:pt x="349" y="1428"/>
                    <a:pt x="634" y="1428"/>
                  </a:cubicBezTo>
                  <a:lnTo>
                    <a:pt x="729" y="1428"/>
                  </a:lnTo>
                  <a:cubicBezTo>
                    <a:pt x="1457" y="1333"/>
                    <a:pt x="2249" y="1238"/>
                    <a:pt x="3009" y="1175"/>
                  </a:cubicBezTo>
                  <a:cubicBezTo>
                    <a:pt x="3357" y="1143"/>
                    <a:pt x="3579" y="858"/>
                    <a:pt x="3548" y="541"/>
                  </a:cubicBezTo>
                  <a:cubicBezTo>
                    <a:pt x="3518" y="215"/>
                    <a:pt x="3266" y="0"/>
                    <a:pt x="2974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33" name="Google Shape;433;p26"/>
            <p:cNvSpPr/>
            <p:nvPr/>
          </p:nvSpPr>
          <p:spPr>
            <a:xfrm>
              <a:off x="316218" y="1439313"/>
              <a:ext cx="79975" cy="41800"/>
            </a:xfrm>
            <a:custGeom>
              <a:avLst/>
              <a:gdLst/>
              <a:ahLst/>
              <a:cxnLst/>
              <a:rect l="l" t="t" r="r" b="b"/>
              <a:pathLst>
                <a:path w="3199" h="1672" extrusionOk="0">
                  <a:moveTo>
                    <a:pt x="2572" y="1"/>
                  </a:moveTo>
                  <a:cubicBezTo>
                    <a:pt x="2518" y="1"/>
                    <a:pt x="2463" y="8"/>
                    <a:pt x="2407" y="25"/>
                  </a:cubicBezTo>
                  <a:cubicBezTo>
                    <a:pt x="1774" y="152"/>
                    <a:pt x="1109" y="342"/>
                    <a:pt x="475" y="532"/>
                  </a:cubicBezTo>
                  <a:cubicBezTo>
                    <a:pt x="159" y="627"/>
                    <a:pt x="0" y="944"/>
                    <a:pt x="95" y="1260"/>
                  </a:cubicBezTo>
                  <a:cubicBezTo>
                    <a:pt x="159" y="1514"/>
                    <a:pt x="412" y="1672"/>
                    <a:pt x="665" y="1672"/>
                  </a:cubicBezTo>
                  <a:lnTo>
                    <a:pt x="824" y="1672"/>
                  </a:lnTo>
                  <a:cubicBezTo>
                    <a:pt x="1426" y="1482"/>
                    <a:pt x="2059" y="1324"/>
                    <a:pt x="2692" y="1165"/>
                  </a:cubicBezTo>
                  <a:cubicBezTo>
                    <a:pt x="3009" y="1102"/>
                    <a:pt x="3199" y="753"/>
                    <a:pt x="3104" y="437"/>
                  </a:cubicBezTo>
                  <a:cubicBezTo>
                    <a:pt x="3052" y="176"/>
                    <a:pt x="2827" y="1"/>
                    <a:pt x="2572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34" name="Google Shape;434;p26"/>
            <p:cNvSpPr/>
            <p:nvPr/>
          </p:nvSpPr>
          <p:spPr>
            <a:xfrm>
              <a:off x="586193" y="1404788"/>
              <a:ext cx="147300" cy="32000"/>
            </a:xfrm>
            <a:custGeom>
              <a:avLst/>
              <a:gdLst/>
              <a:ahLst/>
              <a:cxnLst/>
              <a:rect l="l" t="t" r="r" b="b"/>
              <a:pathLst>
                <a:path w="5892" h="1280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8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8"/>
                    <a:pt x="286" y="1279"/>
                    <a:pt x="602" y="1279"/>
                  </a:cubicBezTo>
                  <a:lnTo>
                    <a:pt x="634" y="1279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3"/>
                    <a:pt x="5289" y="13"/>
                  </a:cubicBezTo>
                  <a:cubicBezTo>
                    <a:pt x="4886" y="5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35" name="Google Shape;435;p26"/>
            <p:cNvSpPr/>
            <p:nvPr/>
          </p:nvSpPr>
          <p:spPr>
            <a:xfrm>
              <a:off x="204593" y="1616188"/>
              <a:ext cx="88700" cy="51000"/>
            </a:xfrm>
            <a:custGeom>
              <a:avLst/>
              <a:gdLst/>
              <a:ahLst/>
              <a:cxnLst/>
              <a:rect l="l" t="t" r="r" b="b"/>
              <a:pathLst>
                <a:path w="3548" h="2040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7"/>
                    <a:pt x="1172" y="614"/>
                    <a:pt x="443" y="931"/>
                  </a:cubicBezTo>
                  <a:cubicBezTo>
                    <a:pt x="158" y="1057"/>
                    <a:pt x="0" y="1406"/>
                    <a:pt x="127" y="1691"/>
                  </a:cubicBezTo>
                  <a:cubicBezTo>
                    <a:pt x="222" y="1912"/>
                    <a:pt x="443" y="2039"/>
                    <a:pt x="665" y="2039"/>
                  </a:cubicBezTo>
                  <a:cubicBezTo>
                    <a:pt x="760" y="2039"/>
                    <a:pt x="855" y="2039"/>
                    <a:pt x="918" y="2007"/>
                  </a:cubicBezTo>
                  <a:cubicBezTo>
                    <a:pt x="1615" y="1691"/>
                    <a:pt x="2375" y="1406"/>
                    <a:pt x="3104" y="1152"/>
                  </a:cubicBezTo>
                  <a:cubicBezTo>
                    <a:pt x="3389" y="1026"/>
                    <a:pt x="3547" y="709"/>
                    <a:pt x="3452" y="392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36" name="Google Shape;436;p26"/>
            <p:cNvSpPr/>
            <p:nvPr/>
          </p:nvSpPr>
          <p:spPr>
            <a:xfrm>
              <a:off x="316218" y="1585788"/>
              <a:ext cx="79975" cy="42600"/>
            </a:xfrm>
            <a:custGeom>
              <a:avLst/>
              <a:gdLst/>
              <a:ahLst/>
              <a:cxnLst/>
              <a:rect l="l" t="t" r="r" b="b"/>
              <a:pathLst>
                <a:path w="3199" h="1704" extrusionOk="0">
                  <a:moveTo>
                    <a:pt x="2571" y="0"/>
                  </a:moveTo>
                  <a:cubicBezTo>
                    <a:pt x="2517" y="0"/>
                    <a:pt x="2462" y="8"/>
                    <a:pt x="2407" y="25"/>
                  </a:cubicBezTo>
                  <a:cubicBezTo>
                    <a:pt x="1742" y="183"/>
                    <a:pt x="1109" y="342"/>
                    <a:pt x="475" y="532"/>
                  </a:cubicBezTo>
                  <a:cubicBezTo>
                    <a:pt x="190" y="627"/>
                    <a:pt x="0" y="943"/>
                    <a:pt x="95" y="1260"/>
                  </a:cubicBezTo>
                  <a:cubicBezTo>
                    <a:pt x="159" y="1513"/>
                    <a:pt x="412" y="1703"/>
                    <a:pt x="665" y="1703"/>
                  </a:cubicBezTo>
                  <a:cubicBezTo>
                    <a:pt x="697" y="1703"/>
                    <a:pt x="760" y="1672"/>
                    <a:pt x="824" y="1672"/>
                  </a:cubicBezTo>
                  <a:cubicBezTo>
                    <a:pt x="1426" y="1482"/>
                    <a:pt x="2059" y="1323"/>
                    <a:pt x="2692" y="1165"/>
                  </a:cubicBezTo>
                  <a:cubicBezTo>
                    <a:pt x="3009" y="1102"/>
                    <a:pt x="3199" y="785"/>
                    <a:pt x="3104" y="468"/>
                  </a:cubicBezTo>
                  <a:cubicBezTo>
                    <a:pt x="3052" y="180"/>
                    <a:pt x="2826" y="0"/>
                    <a:pt x="2571" y="0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37" name="Google Shape;437;p26"/>
            <p:cNvSpPr/>
            <p:nvPr/>
          </p:nvSpPr>
          <p:spPr>
            <a:xfrm>
              <a:off x="478518" y="155781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1"/>
                  </a:moveTo>
                  <a:cubicBezTo>
                    <a:pt x="2954" y="1"/>
                    <a:pt x="2934" y="2"/>
                    <a:pt x="2914" y="4"/>
                  </a:cubicBezTo>
                  <a:cubicBezTo>
                    <a:pt x="2122" y="67"/>
                    <a:pt x="1331" y="162"/>
                    <a:pt x="571" y="257"/>
                  </a:cubicBezTo>
                  <a:cubicBezTo>
                    <a:pt x="254" y="289"/>
                    <a:pt x="1" y="605"/>
                    <a:pt x="64" y="922"/>
                  </a:cubicBezTo>
                  <a:cubicBezTo>
                    <a:pt x="96" y="1207"/>
                    <a:pt x="349" y="1429"/>
                    <a:pt x="634" y="1429"/>
                  </a:cubicBezTo>
                  <a:lnTo>
                    <a:pt x="729" y="1429"/>
                  </a:lnTo>
                  <a:cubicBezTo>
                    <a:pt x="1457" y="1334"/>
                    <a:pt x="2249" y="1239"/>
                    <a:pt x="3009" y="1176"/>
                  </a:cubicBezTo>
                  <a:cubicBezTo>
                    <a:pt x="3357" y="1144"/>
                    <a:pt x="3579" y="859"/>
                    <a:pt x="3548" y="542"/>
                  </a:cubicBezTo>
                  <a:cubicBezTo>
                    <a:pt x="3518" y="216"/>
                    <a:pt x="3266" y="1"/>
                    <a:pt x="2974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38" name="Google Shape;438;p26"/>
            <p:cNvSpPr/>
            <p:nvPr/>
          </p:nvSpPr>
          <p:spPr>
            <a:xfrm>
              <a:off x="586193" y="1551263"/>
              <a:ext cx="147300" cy="32775"/>
            </a:xfrm>
            <a:custGeom>
              <a:avLst/>
              <a:gdLst/>
              <a:ahLst/>
              <a:cxnLst/>
              <a:rect l="l" t="t" r="r" b="b"/>
              <a:pathLst>
                <a:path w="5892" h="1311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7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7"/>
                    <a:pt x="286" y="1311"/>
                    <a:pt x="602" y="1311"/>
                  </a:cubicBezTo>
                  <a:lnTo>
                    <a:pt x="634" y="1311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2"/>
                    <a:pt x="5289" y="12"/>
                  </a:cubicBezTo>
                  <a:cubicBezTo>
                    <a:pt x="4886" y="4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FFFFFF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</p:grpSp>
      <p:sp>
        <p:nvSpPr>
          <p:cNvPr id="439" name="Google Shape;439;p26"/>
          <p:cNvSpPr txBox="1">
            <a:spLocks noGrp="1"/>
          </p:cNvSpPr>
          <p:nvPr>
            <p:ph type="title" idx="2" hasCustomPrompt="1"/>
          </p:nvPr>
        </p:nvSpPr>
        <p:spPr>
          <a:xfrm>
            <a:off x="4755450" y="1805450"/>
            <a:ext cx="3481800" cy="104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5500"/>
              <a:buNone/>
              <a:defRPr sz="5500" b="1">
                <a:solidFill>
                  <a:srgbClr val="FFBD69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5500"/>
              <a:buNone/>
              <a:defRPr sz="5500" b="1">
                <a:solidFill>
                  <a:srgbClr val="FFBD6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5500"/>
              <a:buNone/>
              <a:defRPr sz="5500" b="1">
                <a:solidFill>
                  <a:srgbClr val="FFBD6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5500"/>
              <a:buNone/>
              <a:defRPr sz="5500" b="1">
                <a:solidFill>
                  <a:srgbClr val="FFBD6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5500"/>
              <a:buNone/>
              <a:defRPr sz="5500" b="1">
                <a:solidFill>
                  <a:srgbClr val="FFBD6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5500"/>
              <a:buNone/>
              <a:defRPr sz="5500" b="1">
                <a:solidFill>
                  <a:srgbClr val="FFBD6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5500"/>
              <a:buNone/>
              <a:defRPr sz="5500" b="1">
                <a:solidFill>
                  <a:srgbClr val="FFBD6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5500"/>
              <a:buNone/>
              <a:defRPr sz="5500" b="1">
                <a:solidFill>
                  <a:srgbClr val="FFBD6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5500"/>
              <a:buNone/>
              <a:defRPr sz="5500" b="1">
                <a:solidFill>
                  <a:srgbClr val="FFBD69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40" name="Google Shape;440;p26"/>
          <p:cNvSpPr txBox="1">
            <a:spLocks noGrp="1"/>
          </p:cNvSpPr>
          <p:nvPr>
            <p:ph type="body" idx="3"/>
          </p:nvPr>
        </p:nvSpPr>
        <p:spPr>
          <a:xfrm>
            <a:off x="5012250" y="2903425"/>
            <a:ext cx="29682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Medium"/>
              <a:buChar char="●"/>
              <a:defRPr sz="14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Medium"/>
              <a:buChar char="○"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Medium"/>
              <a:buChar char="■"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Medium"/>
              <a:buChar char="●"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Medium"/>
              <a:buChar char="○"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Medium"/>
              <a:buChar char="■"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Medium"/>
              <a:buChar char="●"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 Medium"/>
              <a:buChar char="○"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Font typeface="Montserrat Medium"/>
              <a:buChar char="■"/>
              <a:defRPr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ext">
  <p:cSld name="CUSTOM_1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2" name="Google Shape;442;p27"/>
          <p:cNvGrpSpPr/>
          <p:nvPr/>
        </p:nvGrpSpPr>
        <p:grpSpPr>
          <a:xfrm>
            <a:off x="12" y="2370506"/>
            <a:ext cx="675564" cy="335164"/>
            <a:chOff x="204593" y="1404788"/>
            <a:chExt cx="528900" cy="262400"/>
          </a:xfrm>
        </p:grpSpPr>
        <p:sp>
          <p:nvSpPr>
            <p:cNvPr id="443" name="Google Shape;443;p27"/>
            <p:cNvSpPr/>
            <p:nvPr/>
          </p:nvSpPr>
          <p:spPr>
            <a:xfrm>
              <a:off x="204593" y="1469713"/>
              <a:ext cx="88700" cy="51775"/>
            </a:xfrm>
            <a:custGeom>
              <a:avLst/>
              <a:gdLst/>
              <a:ahLst/>
              <a:cxnLst/>
              <a:rect l="l" t="t" r="r" b="b"/>
              <a:pathLst>
                <a:path w="3548" h="2071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8"/>
                    <a:pt x="1172" y="614"/>
                    <a:pt x="443" y="931"/>
                  </a:cubicBezTo>
                  <a:cubicBezTo>
                    <a:pt x="158" y="1058"/>
                    <a:pt x="0" y="1406"/>
                    <a:pt x="127" y="1691"/>
                  </a:cubicBezTo>
                  <a:cubicBezTo>
                    <a:pt x="222" y="1913"/>
                    <a:pt x="443" y="2071"/>
                    <a:pt x="665" y="2071"/>
                  </a:cubicBezTo>
                  <a:cubicBezTo>
                    <a:pt x="760" y="2071"/>
                    <a:pt x="855" y="2039"/>
                    <a:pt x="918" y="2008"/>
                  </a:cubicBezTo>
                  <a:cubicBezTo>
                    <a:pt x="1615" y="1691"/>
                    <a:pt x="2344" y="1406"/>
                    <a:pt x="3104" y="1153"/>
                  </a:cubicBezTo>
                  <a:cubicBezTo>
                    <a:pt x="3389" y="1026"/>
                    <a:pt x="3547" y="709"/>
                    <a:pt x="3452" y="393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44" name="Google Shape;444;p27"/>
            <p:cNvSpPr/>
            <p:nvPr/>
          </p:nvSpPr>
          <p:spPr>
            <a:xfrm>
              <a:off x="478518" y="141136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0"/>
                  </a:moveTo>
                  <a:cubicBezTo>
                    <a:pt x="2954" y="0"/>
                    <a:pt x="2934" y="1"/>
                    <a:pt x="2914" y="3"/>
                  </a:cubicBezTo>
                  <a:cubicBezTo>
                    <a:pt x="2122" y="66"/>
                    <a:pt x="1331" y="161"/>
                    <a:pt x="571" y="256"/>
                  </a:cubicBezTo>
                  <a:cubicBezTo>
                    <a:pt x="254" y="288"/>
                    <a:pt x="1" y="605"/>
                    <a:pt x="64" y="921"/>
                  </a:cubicBezTo>
                  <a:cubicBezTo>
                    <a:pt x="96" y="1238"/>
                    <a:pt x="349" y="1428"/>
                    <a:pt x="634" y="1428"/>
                  </a:cubicBezTo>
                  <a:lnTo>
                    <a:pt x="729" y="1428"/>
                  </a:lnTo>
                  <a:cubicBezTo>
                    <a:pt x="1457" y="1333"/>
                    <a:pt x="2249" y="1238"/>
                    <a:pt x="3009" y="1175"/>
                  </a:cubicBezTo>
                  <a:cubicBezTo>
                    <a:pt x="3357" y="1143"/>
                    <a:pt x="3579" y="858"/>
                    <a:pt x="3548" y="541"/>
                  </a:cubicBezTo>
                  <a:cubicBezTo>
                    <a:pt x="3518" y="215"/>
                    <a:pt x="3266" y="0"/>
                    <a:pt x="2974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45" name="Google Shape;445;p27"/>
            <p:cNvSpPr/>
            <p:nvPr/>
          </p:nvSpPr>
          <p:spPr>
            <a:xfrm>
              <a:off x="316218" y="1439313"/>
              <a:ext cx="79975" cy="41800"/>
            </a:xfrm>
            <a:custGeom>
              <a:avLst/>
              <a:gdLst/>
              <a:ahLst/>
              <a:cxnLst/>
              <a:rect l="l" t="t" r="r" b="b"/>
              <a:pathLst>
                <a:path w="3199" h="1672" extrusionOk="0">
                  <a:moveTo>
                    <a:pt x="2572" y="1"/>
                  </a:moveTo>
                  <a:cubicBezTo>
                    <a:pt x="2518" y="1"/>
                    <a:pt x="2463" y="8"/>
                    <a:pt x="2407" y="25"/>
                  </a:cubicBezTo>
                  <a:cubicBezTo>
                    <a:pt x="1774" y="152"/>
                    <a:pt x="1109" y="342"/>
                    <a:pt x="475" y="532"/>
                  </a:cubicBezTo>
                  <a:cubicBezTo>
                    <a:pt x="159" y="627"/>
                    <a:pt x="0" y="944"/>
                    <a:pt x="95" y="1260"/>
                  </a:cubicBezTo>
                  <a:cubicBezTo>
                    <a:pt x="159" y="1514"/>
                    <a:pt x="412" y="1672"/>
                    <a:pt x="665" y="1672"/>
                  </a:cubicBezTo>
                  <a:lnTo>
                    <a:pt x="824" y="1672"/>
                  </a:lnTo>
                  <a:cubicBezTo>
                    <a:pt x="1426" y="1482"/>
                    <a:pt x="2059" y="1324"/>
                    <a:pt x="2692" y="1165"/>
                  </a:cubicBezTo>
                  <a:cubicBezTo>
                    <a:pt x="3009" y="1102"/>
                    <a:pt x="3199" y="753"/>
                    <a:pt x="3104" y="437"/>
                  </a:cubicBezTo>
                  <a:cubicBezTo>
                    <a:pt x="3052" y="176"/>
                    <a:pt x="2827" y="1"/>
                    <a:pt x="2572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46" name="Google Shape;446;p27"/>
            <p:cNvSpPr/>
            <p:nvPr/>
          </p:nvSpPr>
          <p:spPr>
            <a:xfrm>
              <a:off x="586193" y="1404788"/>
              <a:ext cx="147300" cy="32000"/>
            </a:xfrm>
            <a:custGeom>
              <a:avLst/>
              <a:gdLst/>
              <a:ahLst/>
              <a:cxnLst/>
              <a:rect l="l" t="t" r="r" b="b"/>
              <a:pathLst>
                <a:path w="5892" h="1280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8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8"/>
                    <a:pt x="286" y="1279"/>
                    <a:pt x="602" y="1279"/>
                  </a:cubicBezTo>
                  <a:lnTo>
                    <a:pt x="634" y="1279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3"/>
                    <a:pt x="5289" y="13"/>
                  </a:cubicBezTo>
                  <a:cubicBezTo>
                    <a:pt x="4886" y="5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47" name="Google Shape;447;p27"/>
            <p:cNvSpPr/>
            <p:nvPr/>
          </p:nvSpPr>
          <p:spPr>
            <a:xfrm>
              <a:off x="204593" y="1616188"/>
              <a:ext cx="88700" cy="51000"/>
            </a:xfrm>
            <a:custGeom>
              <a:avLst/>
              <a:gdLst/>
              <a:ahLst/>
              <a:cxnLst/>
              <a:rect l="l" t="t" r="r" b="b"/>
              <a:pathLst>
                <a:path w="3548" h="2040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7"/>
                    <a:pt x="1172" y="614"/>
                    <a:pt x="443" y="931"/>
                  </a:cubicBezTo>
                  <a:cubicBezTo>
                    <a:pt x="158" y="1057"/>
                    <a:pt x="0" y="1406"/>
                    <a:pt x="127" y="1691"/>
                  </a:cubicBezTo>
                  <a:cubicBezTo>
                    <a:pt x="222" y="1912"/>
                    <a:pt x="443" y="2039"/>
                    <a:pt x="665" y="2039"/>
                  </a:cubicBezTo>
                  <a:cubicBezTo>
                    <a:pt x="760" y="2039"/>
                    <a:pt x="855" y="2039"/>
                    <a:pt x="918" y="2007"/>
                  </a:cubicBezTo>
                  <a:cubicBezTo>
                    <a:pt x="1615" y="1691"/>
                    <a:pt x="2375" y="1406"/>
                    <a:pt x="3104" y="1152"/>
                  </a:cubicBezTo>
                  <a:cubicBezTo>
                    <a:pt x="3389" y="1026"/>
                    <a:pt x="3547" y="709"/>
                    <a:pt x="3452" y="392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48" name="Google Shape;448;p27"/>
            <p:cNvSpPr/>
            <p:nvPr/>
          </p:nvSpPr>
          <p:spPr>
            <a:xfrm>
              <a:off x="316218" y="1585788"/>
              <a:ext cx="79975" cy="42600"/>
            </a:xfrm>
            <a:custGeom>
              <a:avLst/>
              <a:gdLst/>
              <a:ahLst/>
              <a:cxnLst/>
              <a:rect l="l" t="t" r="r" b="b"/>
              <a:pathLst>
                <a:path w="3199" h="1704" extrusionOk="0">
                  <a:moveTo>
                    <a:pt x="2571" y="0"/>
                  </a:moveTo>
                  <a:cubicBezTo>
                    <a:pt x="2517" y="0"/>
                    <a:pt x="2462" y="8"/>
                    <a:pt x="2407" y="25"/>
                  </a:cubicBezTo>
                  <a:cubicBezTo>
                    <a:pt x="1742" y="183"/>
                    <a:pt x="1109" y="342"/>
                    <a:pt x="475" y="532"/>
                  </a:cubicBezTo>
                  <a:cubicBezTo>
                    <a:pt x="190" y="627"/>
                    <a:pt x="0" y="943"/>
                    <a:pt x="95" y="1260"/>
                  </a:cubicBezTo>
                  <a:cubicBezTo>
                    <a:pt x="159" y="1513"/>
                    <a:pt x="412" y="1703"/>
                    <a:pt x="665" y="1703"/>
                  </a:cubicBezTo>
                  <a:cubicBezTo>
                    <a:pt x="697" y="1703"/>
                    <a:pt x="760" y="1672"/>
                    <a:pt x="824" y="1672"/>
                  </a:cubicBezTo>
                  <a:cubicBezTo>
                    <a:pt x="1426" y="1482"/>
                    <a:pt x="2059" y="1323"/>
                    <a:pt x="2692" y="1165"/>
                  </a:cubicBezTo>
                  <a:cubicBezTo>
                    <a:pt x="3009" y="1102"/>
                    <a:pt x="3199" y="785"/>
                    <a:pt x="3104" y="468"/>
                  </a:cubicBezTo>
                  <a:cubicBezTo>
                    <a:pt x="3052" y="180"/>
                    <a:pt x="2826" y="0"/>
                    <a:pt x="2571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49" name="Google Shape;449;p27"/>
            <p:cNvSpPr/>
            <p:nvPr/>
          </p:nvSpPr>
          <p:spPr>
            <a:xfrm>
              <a:off x="478518" y="155781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1"/>
                  </a:moveTo>
                  <a:cubicBezTo>
                    <a:pt x="2954" y="1"/>
                    <a:pt x="2934" y="2"/>
                    <a:pt x="2914" y="4"/>
                  </a:cubicBezTo>
                  <a:cubicBezTo>
                    <a:pt x="2122" y="67"/>
                    <a:pt x="1331" y="162"/>
                    <a:pt x="571" y="257"/>
                  </a:cubicBezTo>
                  <a:cubicBezTo>
                    <a:pt x="254" y="289"/>
                    <a:pt x="1" y="605"/>
                    <a:pt x="64" y="922"/>
                  </a:cubicBezTo>
                  <a:cubicBezTo>
                    <a:pt x="96" y="1207"/>
                    <a:pt x="349" y="1429"/>
                    <a:pt x="634" y="1429"/>
                  </a:cubicBezTo>
                  <a:lnTo>
                    <a:pt x="729" y="1429"/>
                  </a:lnTo>
                  <a:cubicBezTo>
                    <a:pt x="1457" y="1334"/>
                    <a:pt x="2249" y="1239"/>
                    <a:pt x="3009" y="1176"/>
                  </a:cubicBezTo>
                  <a:cubicBezTo>
                    <a:pt x="3357" y="1144"/>
                    <a:pt x="3579" y="859"/>
                    <a:pt x="3548" y="542"/>
                  </a:cubicBezTo>
                  <a:cubicBezTo>
                    <a:pt x="3518" y="216"/>
                    <a:pt x="3266" y="1"/>
                    <a:pt x="297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50" name="Google Shape;450;p27"/>
            <p:cNvSpPr/>
            <p:nvPr/>
          </p:nvSpPr>
          <p:spPr>
            <a:xfrm>
              <a:off x="586193" y="1551263"/>
              <a:ext cx="147300" cy="32775"/>
            </a:xfrm>
            <a:custGeom>
              <a:avLst/>
              <a:gdLst/>
              <a:ahLst/>
              <a:cxnLst/>
              <a:rect l="l" t="t" r="r" b="b"/>
              <a:pathLst>
                <a:path w="5892" h="1311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7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7"/>
                    <a:pt x="286" y="1311"/>
                    <a:pt x="602" y="1311"/>
                  </a:cubicBezTo>
                  <a:lnTo>
                    <a:pt x="634" y="1311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2"/>
                    <a:pt x="5289" y="12"/>
                  </a:cubicBezTo>
                  <a:cubicBezTo>
                    <a:pt x="4886" y="4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</p:grpSp>
      <p:grpSp>
        <p:nvGrpSpPr>
          <p:cNvPr id="451" name="Google Shape;451;p27"/>
          <p:cNvGrpSpPr/>
          <p:nvPr/>
        </p:nvGrpSpPr>
        <p:grpSpPr>
          <a:xfrm flipH="1">
            <a:off x="8472451" y="2370504"/>
            <a:ext cx="671756" cy="335164"/>
            <a:chOff x="204593" y="1404788"/>
            <a:chExt cx="528900" cy="262400"/>
          </a:xfrm>
        </p:grpSpPr>
        <p:sp>
          <p:nvSpPr>
            <p:cNvPr id="452" name="Google Shape;452;p27"/>
            <p:cNvSpPr/>
            <p:nvPr/>
          </p:nvSpPr>
          <p:spPr>
            <a:xfrm>
              <a:off x="204593" y="1469713"/>
              <a:ext cx="88700" cy="51775"/>
            </a:xfrm>
            <a:custGeom>
              <a:avLst/>
              <a:gdLst/>
              <a:ahLst/>
              <a:cxnLst/>
              <a:rect l="l" t="t" r="r" b="b"/>
              <a:pathLst>
                <a:path w="3548" h="2071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8"/>
                    <a:pt x="1172" y="614"/>
                    <a:pt x="443" y="931"/>
                  </a:cubicBezTo>
                  <a:cubicBezTo>
                    <a:pt x="158" y="1058"/>
                    <a:pt x="0" y="1406"/>
                    <a:pt x="127" y="1691"/>
                  </a:cubicBezTo>
                  <a:cubicBezTo>
                    <a:pt x="222" y="1913"/>
                    <a:pt x="443" y="2071"/>
                    <a:pt x="665" y="2071"/>
                  </a:cubicBezTo>
                  <a:cubicBezTo>
                    <a:pt x="760" y="2071"/>
                    <a:pt x="855" y="2039"/>
                    <a:pt x="918" y="2008"/>
                  </a:cubicBezTo>
                  <a:cubicBezTo>
                    <a:pt x="1615" y="1691"/>
                    <a:pt x="2344" y="1406"/>
                    <a:pt x="3104" y="1153"/>
                  </a:cubicBezTo>
                  <a:cubicBezTo>
                    <a:pt x="3389" y="1026"/>
                    <a:pt x="3547" y="709"/>
                    <a:pt x="3452" y="393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53" name="Google Shape;453;p27"/>
            <p:cNvSpPr/>
            <p:nvPr/>
          </p:nvSpPr>
          <p:spPr>
            <a:xfrm>
              <a:off x="478518" y="141136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0"/>
                  </a:moveTo>
                  <a:cubicBezTo>
                    <a:pt x="2954" y="0"/>
                    <a:pt x="2934" y="1"/>
                    <a:pt x="2914" y="3"/>
                  </a:cubicBezTo>
                  <a:cubicBezTo>
                    <a:pt x="2122" y="66"/>
                    <a:pt x="1331" y="161"/>
                    <a:pt x="571" y="256"/>
                  </a:cubicBezTo>
                  <a:cubicBezTo>
                    <a:pt x="254" y="288"/>
                    <a:pt x="1" y="605"/>
                    <a:pt x="64" y="921"/>
                  </a:cubicBezTo>
                  <a:cubicBezTo>
                    <a:pt x="96" y="1238"/>
                    <a:pt x="349" y="1428"/>
                    <a:pt x="634" y="1428"/>
                  </a:cubicBezTo>
                  <a:lnTo>
                    <a:pt x="729" y="1428"/>
                  </a:lnTo>
                  <a:cubicBezTo>
                    <a:pt x="1457" y="1333"/>
                    <a:pt x="2249" y="1238"/>
                    <a:pt x="3009" y="1175"/>
                  </a:cubicBezTo>
                  <a:cubicBezTo>
                    <a:pt x="3357" y="1143"/>
                    <a:pt x="3579" y="858"/>
                    <a:pt x="3548" y="541"/>
                  </a:cubicBezTo>
                  <a:cubicBezTo>
                    <a:pt x="3518" y="215"/>
                    <a:pt x="3266" y="0"/>
                    <a:pt x="2974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54" name="Google Shape;454;p27"/>
            <p:cNvSpPr/>
            <p:nvPr/>
          </p:nvSpPr>
          <p:spPr>
            <a:xfrm>
              <a:off x="316218" y="1439313"/>
              <a:ext cx="79975" cy="41800"/>
            </a:xfrm>
            <a:custGeom>
              <a:avLst/>
              <a:gdLst/>
              <a:ahLst/>
              <a:cxnLst/>
              <a:rect l="l" t="t" r="r" b="b"/>
              <a:pathLst>
                <a:path w="3199" h="1672" extrusionOk="0">
                  <a:moveTo>
                    <a:pt x="2572" y="1"/>
                  </a:moveTo>
                  <a:cubicBezTo>
                    <a:pt x="2518" y="1"/>
                    <a:pt x="2463" y="8"/>
                    <a:pt x="2407" y="25"/>
                  </a:cubicBezTo>
                  <a:cubicBezTo>
                    <a:pt x="1774" y="152"/>
                    <a:pt x="1109" y="342"/>
                    <a:pt x="475" y="532"/>
                  </a:cubicBezTo>
                  <a:cubicBezTo>
                    <a:pt x="159" y="627"/>
                    <a:pt x="0" y="944"/>
                    <a:pt x="95" y="1260"/>
                  </a:cubicBezTo>
                  <a:cubicBezTo>
                    <a:pt x="159" y="1514"/>
                    <a:pt x="412" y="1672"/>
                    <a:pt x="665" y="1672"/>
                  </a:cubicBezTo>
                  <a:lnTo>
                    <a:pt x="824" y="1672"/>
                  </a:lnTo>
                  <a:cubicBezTo>
                    <a:pt x="1426" y="1482"/>
                    <a:pt x="2059" y="1324"/>
                    <a:pt x="2692" y="1165"/>
                  </a:cubicBezTo>
                  <a:cubicBezTo>
                    <a:pt x="3009" y="1102"/>
                    <a:pt x="3199" y="753"/>
                    <a:pt x="3104" y="437"/>
                  </a:cubicBezTo>
                  <a:cubicBezTo>
                    <a:pt x="3052" y="176"/>
                    <a:pt x="2827" y="1"/>
                    <a:pt x="2572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55" name="Google Shape;455;p27"/>
            <p:cNvSpPr/>
            <p:nvPr/>
          </p:nvSpPr>
          <p:spPr>
            <a:xfrm>
              <a:off x="586193" y="1404788"/>
              <a:ext cx="147300" cy="32000"/>
            </a:xfrm>
            <a:custGeom>
              <a:avLst/>
              <a:gdLst/>
              <a:ahLst/>
              <a:cxnLst/>
              <a:rect l="l" t="t" r="r" b="b"/>
              <a:pathLst>
                <a:path w="5892" h="1280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8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8"/>
                    <a:pt x="286" y="1279"/>
                    <a:pt x="602" y="1279"/>
                  </a:cubicBezTo>
                  <a:lnTo>
                    <a:pt x="634" y="1279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3"/>
                    <a:pt x="5289" y="13"/>
                  </a:cubicBezTo>
                  <a:cubicBezTo>
                    <a:pt x="4886" y="5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56" name="Google Shape;456;p27"/>
            <p:cNvSpPr/>
            <p:nvPr/>
          </p:nvSpPr>
          <p:spPr>
            <a:xfrm>
              <a:off x="204593" y="1616188"/>
              <a:ext cx="88700" cy="51000"/>
            </a:xfrm>
            <a:custGeom>
              <a:avLst/>
              <a:gdLst/>
              <a:ahLst/>
              <a:cxnLst/>
              <a:rect l="l" t="t" r="r" b="b"/>
              <a:pathLst>
                <a:path w="3548" h="2040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7"/>
                    <a:pt x="1172" y="614"/>
                    <a:pt x="443" y="931"/>
                  </a:cubicBezTo>
                  <a:cubicBezTo>
                    <a:pt x="158" y="1057"/>
                    <a:pt x="0" y="1406"/>
                    <a:pt x="127" y="1691"/>
                  </a:cubicBezTo>
                  <a:cubicBezTo>
                    <a:pt x="222" y="1912"/>
                    <a:pt x="443" y="2039"/>
                    <a:pt x="665" y="2039"/>
                  </a:cubicBezTo>
                  <a:cubicBezTo>
                    <a:pt x="760" y="2039"/>
                    <a:pt x="855" y="2039"/>
                    <a:pt x="918" y="2007"/>
                  </a:cubicBezTo>
                  <a:cubicBezTo>
                    <a:pt x="1615" y="1691"/>
                    <a:pt x="2375" y="1406"/>
                    <a:pt x="3104" y="1152"/>
                  </a:cubicBezTo>
                  <a:cubicBezTo>
                    <a:pt x="3389" y="1026"/>
                    <a:pt x="3547" y="709"/>
                    <a:pt x="3452" y="392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57" name="Google Shape;457;p27"/>
            <p:cNvSpPr/>
            <p:nvPr/>
          </p:nvSpPr>
          <p:spPr>
            <a:xfrm>
              <a:off x="316218" y="1585788"/>
              <a:ext cx="79975" cy="42600"/>
            </a:xfrm>
            <a:custGeom>
              <a:avLst/>
              <a:gdLst/>
              <a:ahLst/>
              <a:cxnLst/>
              <a:rect l="l" t="t" r="r" b="b"/>
              <a:pathLst>
                <a:path w="3199" h="1704" extrusionOk="0">
                  <a:moveTo>
                    <a:pt x="2571" y="0"/>
                  </a:moveTo>
                  <a:cubicBezTo>
                    <a:pt x="2517" y="0"/>
                    <a:pt x="2462" y="8"/>
                    <a:pt x="2407" y="25"/>
                  </a:cubicBezTo>
                  <a:cubicBezTo>
                    <a:pt x="1742" y="183"/>
                    <a:pt x="1109" y="342"/>
                    <a:pt x="475" y="532"/>
                  </a:cubicBezTo>
                  <a:cubicBezTo>
                    <a:pt x="190" y="627"/>
                    <a:pt x="0" y="943"/>
                    <a:pt x="95" y="1260"/>
                  </a:cubicBezTo>
                  <a:cubicBezTo>
                    <a:pt x="159" y="1513"/>
                    <a:pt x="412" y="1703"/>
                    <a:pt x="665" y="1703"/>
                  </a:cubicBezTo>
                  <a:cubicBezTo>
                    <a:pt x="697" y="1703"/>
                    <a:pt x="760" y="1672"/>
                    <a:pt x="824" y="1672"/>
                  </a:cubicBezTo>
                  <a:cubicBezTo>
                    <a:pt x="1426" y="1482"/>
                    <a:pt x="2059" y="1323"/>
                    <a:pt x="2692" y="1165"/>
                  </a:cubicBezTo>
                  <a:cubicBezTo>
                    <a:pt x="3009" y="1102"/>
                    <a:pt x="3199" y="785"/>
                    <a:pt x="3104" y="468"/>
                  </a:cubicBezTo>
                  <a:cubicBezTo>
                    <a:pt x="3052" y="180"/>
                    <a:pt x="2826" y="0"/>
                    <a:pt x="2571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58" name="Google Shape;458;p27"/>
            <p:cNvSpPr/>
            <p:nvPr/>
          </p:nvSpPr>
          <p:spPr>
            <a:xfrm>
              <a:off x="478518" y="155781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1"/>
                  </a:moveTo>
                  <a:cubicBezTo>
                    <a:pt x="2954" y="1"/>
                    <a:pt x="2934" y="2"/>
                    <a:pt x="2914" y="4"/>
                  </a:cubicBezTo>
                  <a:cubicBezTo>
                    <a:pt x="2122" y="67"/>
                    <a:pt x="1331" y="162"/>
                    <a:pt x="571" y="257"/>
                  </a:cubicBezTo>
                  <a:cubicBezTo>
                    <a:pt x="254" y="289"/>
                    <a:pt x="1" y="605"/>
                    <a:pt x="64" y="922"/>
                  </a:cubicBezTo>
                  <a:cubicBezTo>
                    <a:pt x="96" y="1207"/>
                    <a:pt x="349" y="1429"/>
                    <a:pt x="634" y="1429"/>
                  </a:cubicBezTo>
                  <a:lnTo>
                    <a:pt x="729" y="1429"/>
                  </a:lnTo>
                  <a:cubicBezTo>
                    <a:pt x="1457" y="1334"/>
                    <a:pt x="2249" y="1239"/>
                    <a:pt x="3009" y="1176"/>
                  </a:cubicBezTo>
                  <a:cubicBezTo>
                    <a:pt x="3357" y="1144"/>
                    <a:pt x="3579" y="859"/>
                    <a:pt x="3548" y="542"/>
                  </a:cubicBezTo>
                  <a:cubicBezTo>
                    <a:pt x="3518" y="216"/>
                    <a:pt x="3266" y="1"/>
                    <a:pt x="297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59" name="Google Shape;459;p27"/>
            <p:cNvSpPr/>
            <p:nvPr/>
          </p:nvSpPr>
          <p:spPr>
            <a:xfrm>
              <a:off x="586193" y="1551263"/>
              <a:ext cx="147300" cy="32775"/>
            </a:xfrm>
            <a:custGeom>
              <a:avLst/>
              <a:gdLst/>
              <a:ahLst/>
              <a:cxnLst/>
              <a:rect l="l" t="t" r="r" b="b"/>
              <a:pathLst>
                <a:path w="5892" h="1311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7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7"/>
                    <a:pt x="286" y="1311"/>
                    <a:pt x="602" y="1311"/>
                  </a:cubicBezTo>
                  <a:lnTo>
                    <a:pt x="634" y="1311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2"/>
                    <a:pt x="5289" y="12"/>
                  </a:cubicBezTo>
                  <a:cubicBezTo>
                    <a:pt x="4886" y="4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</p:grpSp>
      <p:sp>
        <p:nvSpPr>
          <p:cNvPr id="460" name="Google Shape;460;p27"/>
          <p:cNvSpPr txBox="1">
            <a:spLocks noGrp="1"/>
          </p:cNvSpPr>
          <p:nvPr>
            <p:ph type="title"/>
          </p:nvPr>
        </p:nvSpPr>
        <p:spPr>
          <a:xfrm>
            <a:off x="793750" y="2101438"/>
            <a:ext cx="7570200" cy="87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BD69"/>
              </a:buClr>
              <a:buSzPts val="9000"/>
              <a:buNone/>
              <a:defRPr sz="9000" b="1">
                <a:solidFill>
                  <a:srgbClr val="FFBD69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14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28"/>
          <p:cNvSpPr txBox="1">
            <a:spLocks noGrp="1"/>
          </p:cNvSpPr>
          <p:nvPr>
            <p:ph type="title"/>
          </p:nvPr>
        </p:nvSpPr>
        <p:spPr>
          <a:xfrm>
            <a:off x="4544200" y="1810375"/>
            <a:ext cx="3861600" cy="19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63" name="Google Shape;463;p28"/>
          <p:cNvSpPr txBox="1">
            <a:spLocks noGrp="1"/>
          </p:cNvSpPr>
          <p:nvPr>
            <p:ph type="subTitle" idx="1"/>
          </p:nvPr>
        </p:nvSpPr>
        <p:spPr>
          <a:xfrm>
            <a:off x="4570550" y="2650075"/>
            <a:ext cx="33933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464" name="Google Shape;464;p28"/>
          <p:cNvGrpSpPr/>
          <p:nvPr/>
        </p:nvGrpSpPr>
        <p:grpSpPr>
          <a:xfrm flipH="1">
            <a:off x="8472451" y="2172929"/>
            <a:ext cx="671756" cy="335164"/>
            <a:chOff x="204593" y="1404788"/>
            <a:chExt cx="528900" cy="262400"/>
          </a:xfrm>
        </p:grpSpPr>
        <p:sp>
          <p:nvSpPr>
            <p:cNvPr id="465" name="Google Shape;465;p28"/>
            <p:cNvSpPr/>
            <p:nvPr/>
          </p:nvSpPr>
          <p:spPr>
            <a:xfrm>
              <a:off x="204593" y="1469713"/>
              <a:ext cx="88700" cy="51775"/>
            </a:xfrm>
            <a:custGeom>
              <a:avLst/>
              <a:gdLst/>
              <a:ahLst/>
              <a:cxnLst/>
              <a:rect l="l" t="t" r="r" b="b"/>
              <a:pathLst>
                <a:path w="3548" h="2071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8"/>
                    <a:pt x="1172" y="614"/>
                    <a:pt x="443" y="931"/>
                  </a:cubicBezTo>
                  <a:cubicBezTo>
                    <a:pt x="158" y="1058"/>
                    <a:pt x="0" y="1406"/>
                    <a:pt x="127" y="1691"/>
                  </a:cubicBezTo>
                  <a:cubicBezTo>
                    <a:pt x="222" y="1913"/>
                    <a:pt x="443" y="2071"/>
                    <a:pt x="665" y="2071"/>
                  </a:cubicBezTo>
                  <a:cubicBezTo>
                    <a:pt x="760" y="2071"/>
                    <a:pt x="855" y="2039"/>
                    <a:pt x="918" y="2008"/>
                  </a:cubicBezTo>
                  <a:cubicBezTo>
                    <a:pt x="1615" y="1691"/>
                    <a:pt x="2344" y="1406"/>
                    <a:pt x="3104" y="1153"/>
                  </a:cubicBezTo>
                  <a:cubicBezTo>
                    <a:pt x="3389" y="1026"/>
                    <a:pt x="3547" y="709"/>
                    <a:pt x="3452" y="393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66" name="Google Shape;466;p28"/>
            <p:cNvSpPr/>
            <p:nvPr/>
          </p:nvSpPr>
          <p:spPr>
            <a:xfrm>
              <a:off x="478518" y="141136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0"/>
                  </a:moveTo>
                  <a:cubicBezTo>
                    <a:pt x="2954" y="0"/>
                    <a:pt x="2934" y="1"/>
                    <a:pt x="2914" y="3"/>
                  </a:cubicBezTo>
                  <a:cubicBezTo>
                    <a:pt x="2122" y="66"/>
                    <a:pt x="1331" y="161"/>
                    <a:pt x="571" y="256"/>
                  </a:cubicBezTo>
                  <a:cubicBezTo>
                    <a:pt x="254" y="288"/>
                    <a:pt x="1" y="605"/>
                    <a:pt x="64" y="921"/>
                  </a:cubicBezTo>
                  <a:cubicBezTo>
                    <a:pt x="96" y="1238"/>
                    <a:pt x="349" y="1428"/>
                    <a:pt x="634" y="1428"/>
                  </a:cubicBezTo>
                  <a:lnTo>
                    <a:pt x="729" y="1428"/>
                  </a:lnTo>
                  <a:cubicBezTo>
                    <a:pt x="1457" y="1333"/>
                    <a:pt x="2249" y="1238"/>
                    <a:pt x="3009" y="1175"/>
                  </a:cubicBezTo>
                  <a:cubicBezTo>
                    <a:pt x="3357" y="1143"/>
                    <a:pt x="3579" y="858"/>
                    <a:pt x="3548" y="541"/>
                  </a:cubicBezTo>
                  <a:cubicBezTo>
                    <a:pt x="3518" y="215"/>
                    <a:pt x="3266" y="0"/>
                    <a:pt x="2974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67" name="Google Shape;467;p28"/>
            <p:cNvSpPr/>
            <p:nvPr/>
          </p:nvSpPr>
          <p:spPr>
            <a:xfrm>
              <a:off x="316218" y="1439313"/>
              <a:ext cx="79975" cy="41800"/>
            </a:xfrm>
            <a:custGeom>
              <a:avLst/>
              <a:gdLst/>
              <a:ahLst/>
              <a:cxnLst/>
              <a:rect l="l" t="t" r="r" b="b"/>
              <a:pathLst>
                <a:path w="3199" h="1672" extrusionOk="0">
                  <a:moveTo>
                    <a:pt x="2572" y="1"/>
                  </a:moveTo>
                  <a:cubicBezTo>
                    <a:pt x="2518" y="1"/>
                    <a:pt x="2463" y="8"/>
                    <a:pt x="2407" y="25"/>
                  </a:cubicBezTo>
                  <a:cubicBezTo>
                    <a:pt x="1774" y="152"/>
                    <a:pt x="1109" y="342"/>
                    <a:pt x="475" y="532"/>
                  </a:cubicBezTo>
                  <a:cubicBezTo>
                    <a:pt x="159" y="627"/>
                    <a:pt x="0" y="944"/>
                    <a:pt x="95" y="1260"/>
                  </a:cubicBezTo>
                  <a:cubicBezTo>
                    <a:pt x="159" y="1514"/>
                    <a:pt x="412" y="1672"/>
                    <a:pt x="665" y="1672"/>
                  </a:cubicBezTo>
                  <a:lnTo>
                    <a:pt x="824" y="1672"/>
                  </a:lnTo>
                  <a:cubicBezTo>
                    <a:pt x="1426" y="1482"/>
                    <a:pt x="2059" y="1324"/>
                    <a:pt x="2692" y="1165"/>
                  </a:cubicBezTo>
                  <a:cubicBezTo>
                    <a:pt x="3009" y="1102"/>
                    <a:pt x="3199" y="753"/>
                    <a:pt x="3104" y="437"/>
                  </a:cubicBezTo>
                  <a:cubicBezTo>
                    <a:pt x="3052" y="176"/>
                    <a:pt x="2827" y="1"/>
                    <a:pt x="2572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68" name="Google Shape;468;p28"/>
            <p:cNvSpPr/>
            <p:nvPr/>
          </p:nvSpPr>
          <p:spPr>
            <a:xfrm>
              <a:off x="586193" y="1404788"/>
              <a:ext cx="147300" cy="32000"/>
            </a:xfrm>
            <a:custGeom>
              <a:avLst/>
              <a:gdLst/>
              <a:ahLst/>
              <a:cxnLst/>
              <a:rect l="l" t="t" r="r" b="b"/>
              <a:pathLst>
                <a:path w="5892" h="1280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8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8"/>
                    <a:pt x="286" y="1279"/>
                    <a:pt x="602" y="1279"/>
                  </a:cubicBezTo>
                  <a:lnTo>
                    <a:pt x="634" y="1279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3"/>
                    <a:pt x="5289" y="13"/>
                  </a:cubicBezTo>
                  <a:cubicBezTo>
                    <a:pt x="4886" y="5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69" name="Google Shape;469;p28"/>
            <p:cNvSpPr/>
            <p:nvPr/>
          </p:nvSpPr>
          <p:spPr>
            <a:xfrm>
              <a:off x="204593" y="1616188"/>
              <a:ext cx="88700" cy="51000"/>
            </a:xfrm>
            <a:custGeom>
              <a:avLst/>
              <a:gdLst/>
              <a:ahLst/>
              <a:cxnLst/>
              <a:rect l="l" t="t" r="r" b="b"/>
              <a:pathLst>
                <a:path w="3548" h="2040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7"/>
                    <a:pt x="1172" y="614"/>
                    <a:pt x="443" y="931"/>
                  </a:cubicBezTo>
                  <a:cubicBezTo>
                    <a:pt x="158" y="1057"/>
                    <a:pt x="0" y="1406"/>
                    <a:pt x="127" y="1691"/>
                  </a:cubicBezTo>
                  <a:cubicBezTo>
                    <a:pt x="222" y="1912"/>
                    <a:pt x="443" y="2039"/>
                    <a:pt x="665" y="2039"/>
                  </a:cubicBezTo>
                  <a:cubicBezTo>
                    <a:pt x="760" y="2039"/>
                    <a:pt x="855" y="2039"/>
                    <a:pt x="918" y="2007"/>
                  </a:cubicBezTo>
                  <a:cubicBezTo>
                    <a:pt x="1615" y="1691"/>
                    <a:pt x="2375" y="1406"/>
                    <a:pt x="3104" y="1152"/>
                  </a:cubicBezTo>
                  <a:cubicBezTo>
                    <a:pt x="3389" y="1026"/>
                    <a:pt x="3547" y="709"/>
                    <a:pt x="3452" y="392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70" name="Google Shape;470;p28"/>
            <p:cNvSpPr/>
            <p:nvPr/>
          </p:nvSpPr>
          <p:spPr>
            <a:xfrm>
              <a:off x="316218" y="1585788"/>
              <a:ext cx="79975" cy="42600"/>
            </a:xfrm>
            <a:custGeom>
              <a:avLst/>
              <a:gdLst/>
              <a:ahLst/>
              <a:cxnLst/>
              <a:rect l="l" t="t" r="r" b="b"/>
              <a:pathLst>
                <a:path w="3199" h="1704" extrusionOk="0">
                  <a:moveTo>
                    <a:pt x="2571" y="0"/>
                  </a:moveTo>
                  <a:cubicBezTo>
                    <a:pt x="2517" y="0"/>
                    <a:pt x="2462" y="8"/>
                    <a:pt x="2407" y="25"/>
                  </a:cubicBezTo>
                  <a:cubicBezTo>
                    <a:pt x="1742" y="183"/>
                    <a:pt x="1109" y="342"/>
                    <a:pt x="475" y="532"/>
                  </a:cubicBezTo>
                  <a:cubicBezTo>
                    <a:pt x="190" y="627"/>
                    <a:pt x="0" y="943"/>
                    <a:pt x="95" y="1260"/>
                  </a:cubicBezTo>
                  <a:cubicBezTo>
                    <a:pt x="159" y="1513"/>
                    <a:pt x="412" y="1703"/>
                    <a:pt x="665" y="1703"/>
                  </a:cubicBezTo>
                  <a:cubicBezTo>
                    <a:pt x="697" y="1703"/>
                    <a:pt x="760" y="1672"/>
                    <a:pt x="824" y="1672"/>
                  </a:cubicBezTo>
                  <a:cubicBezTo>
                    <a:pt x="1426" y="1482"/>
                    <a:pt x="2059" y="1323"/>
                    <a:pt x="2692" y="1165"/>
                  </a:cubicBezTo>
                  <a:cubicBezTo>
                    <a:pt x="3009" y="1102"/>
                    <a:pt x="3199" y="785"/>
                    <a:pt x="3104" y="468"/>
                  </a:cubicBezTo>
                  <a:cubicBezTo>
                    <a:pt x="3052" y="180"/>
                    <a:pt x="2826" y="0"/>
                    <a:pt x="2571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71" name="Google Shape;471;p28"/>
            <p:cNvSpPr/>
            <p:nvPr/>
          </p:nvSpPr>
          <p:spPr>
            <a:xfrm>
              <a:off x="478518" y="155781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1"/>
                  </a:moveTo>
                  <a:cubicBezTo>
                    <a:pt x="2954" y="1"/>
                    <a:pt x="2934" y="2"/>
                    <a:pt x="2914" y="4"/>
                  </a:cubicBezTo>
                  <a:cubicBezTo>
                    <a:pt x="2122" y="67"/>
                    <a:pt x="1331" y="162"/>
                    <a:pt x="571" y="257"/>
                  </a:cubicBezTo>
                  <a:cubicBezTo>
                    <a:pt x="254" y="289"/>
                    <a:pt x="1" y="605"/>
                    <a:pt x="64" y="922"/>
                  </a:cubicBezTo>
                  <a:cubicBezTo>
                    <a:pt x="96" y="1207"/>
                    <a:pt x="349" y="1429"/>
                    <a:pt x="634" y="1429"/>
                  </a:cubicBezTo>
                  <a:lnTo>
                    <a:pt x="729" y="1429"/>
                  </a:lnTo>
                  <a:cubicBezTo>
                    <a:pt x="1457" y="1334"/>
                    <a:pt x="2249" y="1239"/>
                    <a:pt x="3009" y="1176"/>
                  </a:cubicBezTo>
                  <a:cubicBezTo>
                    <a:pt x="3357" y="1144"/>
                    <a:pt x="3579" y="859"/>
                    <a:pt x="3548" y="542"/>
                  </a:cubicBezTo>
                  <a:cubicBezTo>
                    <a:pt x="3518" y="216"/>
                    <a:pt x="3266" y="1"/>
                    <a:pt x="297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72" name="Google Shape;472;p28"/>
            <p:cNvSpPr/>
            <p:nvPr/>
          </p:nvSpPr>
          <p:spPr>
            <a:xfrm>
              <a:off x="586193" y="1551263"/>
              <a:ext cx="147300" cy="32775"/>
            </a:xfrm>
            <a:custGeom>
              <a:avLst/>
              <a:gdLst/>
              <a:ahLst/>
              <a:cxnLst/>
              <a:rect l="l" t="t" r="r" b="b"/>
              <a:pathLst>
                <a:path w="5892" h="1311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7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7"/>
                    <a:pt x="286" y="1311"/>
                    <a:pt x="602" y="1311"/>
                  </a:cubicBezTo>
                  <a:lnTo>
                    <a:pt x="634" y="1311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2"/>
                    <a:pt x="5289" y="12"/>
                  </a:cubicBezTo>
                  <a:cubicBezTo>
                    <a:pt x="4886" y="4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wo columns 2">
  <p:cSld name="CUSTOM_15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4" name="Google Shape;474;p29"/>
          <p:cNvGrpSpPr/>
          <p:nvPr/>
        </p:nvGrpSpPr>
        <p:grpSpPr>
          <a:xfrm>
            <a:off x="-75163" y="677206"/>
            <a:ext cx="675564" cy="335164"/>
            <a:chOff x="204593" y="1404788"/>
            <a:chExt cx="528900" cy="262400"/>
          </a:xfrm>
        </p:grpSpPr>
        <p:sp>
          <p:nvSpPr>
            <p:cNvPr id="475" name="Google Shape;475;p29"/>
            <p:cNvSpPr/>
            <p:nvPr/>
          </p:nvSpPr>
          <p:spPr>
            <a:xfrm>
              <a:off x="204593" y="1469713"/>
              <a:ext cx="88700" cy="51775"/>
            </a:xfrm>
            <a:custGeom>
              <a:avLst/>
              <a:gdLst/>
              <a:ahLst/>
              <a:cxnLst/>
              <a:rect l="l" t="t" r="r" b="b"/>
              <a:pathLst>
                <a:path w="3548" h="2071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8"/>
                    <a:pt x="1172" y="614"/>
                    <a:pt x="443" y="931"/>
                  </a:cubicBezTo>
                  <a:cubicBezTo>
                    <a:pt x="158" y="1058"/>
                    <a:pt x="0" y="1406"/>
                    <a:pt x="127" y="1691"/>
                  </a:cubicBezTo>
                  <a:cubicBezTo>
                    <a:pt x="222" y="1913"/>
                    <a:pt x="443" y="2071"/>
                    <a:pt x="665" y="2071"/>
                  </a:cubicBezTo>
                  <a:cubicBezTo>
                    <a:pt x="760" y="2071"/>
                    <a:pt x="855" y="2039"/>
                    <a:pt x="918" y="2008"/>
                  </a:cubicBezTo>
                  <a:cubicBezTo>
                    <a:pt x="1615" y="1691"/>
                    <a:pt x="2344" y="1406"/>
                    <a:pt x="3104" y="1153"/>
                  </a:cubicBezTo>
                  <a:cubicBezTo>
                    <a:pt x="3389" y="1026"/>
                    <a:pt x="3547" y="709"/>
                    <a:pt x="3452" y="393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76" name="Google Shape;476;p29"/>
            <p:cNvSpPr/>
            <p:nvPr/>
          </p:nvSpPr>
          <p:spPr>
            <a:xfrm>
              <a:off x="478518" y="141136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0"/>
                  </a:moveTo>
                  <a:cubicBezTo>
                    <a:pt x="2954" y="0"/>
                    <a:pt x="2934" y="1"/>
                    <a:pt x="2914" y="3"/>
                  </a:cubicBezTo>
                  <a:cubicBezTo>
                    <a:pt x="2122" y="66"/>
                    <a:pt x="1331" y="161"/>
                    <a:pt x="571" y="256"/>
                  </a:cubicBezTo>
                  <a:cubicBezTo>
                    <a:pt x="254" y="288"/>
                    <a:pt x="1" y="605"/>
                    <a:pt x="64" y="921"/>
                  </a:cubicBezTo>
                  <a:cubicBezTo>
                    <a:pt x="96" y="1238"/>
                    <a:pt x="349" y="1428"/>
                    <a:pt x="634" y="1428"/>
                  </a:cubicBezTo>
                  <a:lnTo>
                    <a:pt x="729" y="1428"/>
                  </a:lnTo>
                  <a:cubicBezTo>
                    <a:pt x="1457" y="1333"/>
                    <a:pt x="2249" y="1238"/>
                    <a:pt x="3009" y="1175"/>
                  </a:cubicBezTo>
                  <a:cubicBezTo>
                    <a:pt x="3357" y="1143"/>
                    <a:pt x="3579" y="858"/>
                    <a:pt x="3548" y="541"/>
                  </a:cubicBezTo>
                  <a:cubicBezTo>
                    <a:pt x="3518" y="215"/>
                    <a:pt x="3266" y="0"/>
                    <a:pt x="2974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77" name="Google Shape;477;p29"/>
            <p:cNvSpPr/>
            <p:nvPr/>
          </p:nvSpPr>
          <p:spPr>
            <a:xfrm>
              <a:off x="316218" y="1439313"/>
              <a:ext cx="79975" cy="41800"/>
            </a:xfrm>
            <a:custGeom>
              <a:avLst/>
              <a:gdLst/>
              <a:ahLst/>
              <a:cxnLst/>
              <a:rect l="l" t="t" r="r" b="b"/>
              <a:pathLst>
                <a:path w="3199" h="1672" extrusionOk="0">
                  <a:moveTo>
                    <a:pt x="2572" y="1"/>
                  </a:moveTo>
                  <a:cubicBezTo>
                    <a:pt x="2518" y="1"/>
                    <a:pt x="2463" y="8"/>
                    <a:pt x="2407" y="25"/>
                  </a:cubicBezTo>
                  <a:cubicBezTo>
                    <a:pt x="1774" y="152"/>
                    <a:pt x="1109" y="342"/>
                    <a:pt x="475" y="532"/>
                  </a:cubicBezTo>
                  <a:cubicBezTo>
                    <a:pt x="159" y="627"/>
                    <a:pt x="0" y="944"/>
                    <a:pt x="95" y="1260"/>
                  </a:cubicBezTo>
                  <a:cubicBezTo>
                    <a:pt x="159" y="1514"/>
                    <a:pt x="412" y="1672"/>
                    <a:pt x="665" y="1672"/>
                  </a:cubicBezTo>
                  <a:lnTo>
                    <a:pt x="824" y="1672"/>
                  </a:lnTo>
                  <a:cubicBezTo>
                    <a:pt x="1426" y="1482"/>
                    <a:pt x="2059" y="1324"/>
                    <a:pt x="2692" y="1165"/>
                  </a:cubicBezTo>
                  <a:cubicBezTo>
                    <a:pt x="3009" y="1102"/>
                    <a:pt x="3199" y="753"/>
                    <a:pt x="3104" y="437"/>
                  </a:cubicBezTo>
                  <a:cubicBezTo>
                    <a:pt x="3052" y="176"/>
                    <a:pt x="2827" y="1"/>
                    <a:pt x="2572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78" name="Google Shape;478;p29"/>
            <p:cNvSpPr/>
            <p:nvPr/>
          </p:nvSpPr>
          <p:spPr>
            <a:xfrm>
              <a:off x="586193" y="1404788"/>
              <a:ext cx="147300" cy="32000"/>
            </a:xfrm>
            <a:custGeom>
              <a:avLst/>
              <a:gdLst/>
              <a:ahLst/>
              <a:cxnLst/>
              <a:rect l="l" t="t" r="r" b="b"/>
              <a:pathLst>
                <a:path w="5892" h="1280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8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8"/>
                    <a:pt x="286" y="1279"/>
                    <a:pt x="602" y="1279"/>
                  </a:cubicBezTo>
                  <a:lnTo>
                    <a:pt x="634" y="1279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3"/>
                    <a:pt x="5289" y="13"/>
                  </a:cubicBezTo>
                  <a:cubicBezTo>
                    <a:pt x="4886" y="5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79" name="Google Shape;479;p29"/>
            <p:cNvSpPr/>
            <p:nvPr/>
          </p:nvSpPr>
          <p:spPr>
            <a:xfrm>
              <a:off x="204593" y="1616188"/>
              <a:ext cx="88700" cy="51000"/>
            </a:xfrm>
            <a:custGeom>
              <a:avLst/>
              <a:gdLst/>
              <a:ahLst/>
              <a:cxnLst/>
              <a:rect l="l" t="t" r="r" b="b"/>
              <a:pathLst>
                <a:path w="3548" h="2040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7"/>
                    <a:pt x="1172" y="614"/>
                    <a:pt x="443" y="931"/>
                  </a:cubicBezTo>
                  <a:cubicBezTo>
                    <a:pt x="158" y="1057"/>
                    <a:pt x="0" y="1406"/>
                    <a:pt x="127" y="1691"/>
                  </a:cubicBezTo>
                  <a:cubicBezTo>
                    <a:pt x="222" y="1912"/>
                    <a:pt x="443" y="2039"/>
                    <a:pt x="665" y="2039"/>
                  </a:cubicBezTo>
                  <a:cubicBezTo>
                    <a:pt x="760" y="2039"/>
                    <a:pt x="855" y="2039"/>
                    <a:pt x="918" y="2007"/>
                  </a:cubicBezTo>
                  <a:cubicBezTo>
                    <a:pt x="1615" y="1691"/>
                    <a:pt x="2375" y="1406"/>
                    <a:pt x="3104" y="1152"/>
                  </a:cubicBezTo>
                  <a:cubicBezTo>
                    <a:pt x="3389" y="1026"/>
                    <a:pt x="3547" y="709"/>
                    <a:pt x="3452" y="392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80" name="Google Shape;480;p29"/>
            <p:cNvSpPr/>
            <p:nvPr/>
          </p:nvSpPr>
          <p:spPr>
            <a:xfrm>
              <a:off x="316218" y="1585788"/>
              <a:ext cx="79975" cy="42600"/>
            </a:xfrm>
            <a:custGeom>
              <a:avLst/>
              <a:gdLst/>
              <a:ahLst/>
              <a:cxnLst/>
              <a:rect l="l" t="t" r="r" b="b"/>
              <a:pathLst>
                <a:path w="3199" h="1704" extrusionOk="0">
                  <a:moveTo>
                    <a:pt x="2571" y="0"/>
                  </a:moveTo>
                  <a:cubicBezTo>
                    <a:pt x="2517" y="0"/>
                    <a:pt x="2462" y="8"/>
                    <a:pt x="2407" y="25"/>
                  </a:cubicBezTo>
                  <a:cubicBezTo>
                    <a:pt x="1742" y="183"/>
                    <a:pt x="1109" y="342"/>
                    <a:pt x="475" y="532"/>
                  </a:cubicBezTo>
                  <a:cubicBezTo>
                    <a:pt x="190" y="627"/>
                    <a:pt x="0" y="943"/>
                    <a:pt x="95" y="1260"/>
                  </a:cubicBezTo>
                  <a:cubicBezTo>
                    <a:pt x="159" y="1513"/>
                    <a:pt x="412" y="1703"/>
                    <a:pt x="665" y="1703"/>
                  </a:cubicBezTo>
                  <a:cubicBezTo>
                    <a:pt x="697" y="1703"/>
                    <a:pt x="760" y="1672"/>
                    <a:pt x="824" y="1672"/>
                  </a:cubicBezTo>
                  <a:cubicBezTo>
                    <a:pt x="1426" y="1482"/>
                    <a:pt x="2059" y="1323"/>
                    <a:pt x="2692" y="1165"/>
                  </a:cubicBezTo>
                  <a:cubicBezTo>
                    <a:pt x="3009" y="1102"/>
                    <a:pt x="3199" y="785"/>
                    <a:pt x="3104" y="468"/>
                  </a:cubicBezTo>
                  <a:cubicBezTo>
                    <a:pt x="3052" y="180"/>
                    <a:pt x="2826" y="0"/>
                    <a:pt x="2571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81" name="Google Shape;481;p29"/>
            <p:cNvSpPr/>
            <p:nvPr/>
          </p:nvSpPr>
          <p:spPr>
            <a:xfrm>
              <a:off x="478518" y="155781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1"/>
                  </a:moveTo>
                  <a:cubicBezTo>
                    <a:pt x="2954" y="1"/>
                    <a:pt x="2934" y="2"/>
                    <a:pt x="2914" y="4"/>
                  </a:cubicBezTo>
                  <a:cubicBezTo>
                    <a:pt x="2122" y="67"/>
                    <a:pt x="1331" y="162"/>
                    <a:pt x="571" y="257"/>
                  </a:cubicBezTo>
                  <a:cubicBezTo>
                    <a:pt x="254" y="289"/>
                    <a:pt x="1" y="605"/>
                    <a:pt x="64" y="922"/>
                  </a:cubicBezTo>
                  <a:cubicBezTo>
                    <a:pt x="96" y="1207"/>
                    <a:pt x="349" y="1429"/>
                    <a:pt x="634" y="1429"/>
                  </a:cubicBezTo>
                  <a:lnTo>
                    <a:pt x="729" y="1429"/>
                  </a:lnTo>
                  <a:cubicBezTo>
                    <a:pt x="1457" y="1334"/>
                    <a:pt x="2249" y="1239"/>
                    <a:pt x="3009" y="1176"/>
                  </a:cubicBezTo>
                  <a:cubicBezTo>
                    <a:pt x="3357" y="1144"/>
                    <a:pt x="3579" y="859"/>
                    <a:pt x="3548" y="542"/>
                  </a:cubicBezTo>
                  <a:cubicBezTo>
                    <a:pt x="3518" y="216"/>
                    <a:pt x="3266" y="1"/>
                    <a:pt x="297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82" name="Google Shape;482;p29"/>
            <p:cNvSpPr/>
            <p:nvPr/>
          </p:nvSpPr>
          <p:spPr>
            <a:xfrm>
              <a:off x="586193" y="1551263"/>
              <a:ext cx="147300" cy="32775"/>
            </a:xfrm>
            <a:custGeom>
              <a:avLst/>
              <a:gdLst/>
              <a:ahLst/>
              <a:cxnLst/>
              <a:rect l="l" t="t" r="r" b="b"/>
              <a:pathLst>
                <a:path w="5892" h="1311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7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7"/>
                    <a:pt x="286" y="1311"/>
                    <a:pt x="602" y="1311"/>
                  </a:cubicBezTo>
                  <a:lnTo>
                    <a:pt x="634" y="1311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2"/>
                    <a:pt x="5289" y="12"/>
                  </a:cubicBezTo>
                  <a:cubicBezTo>
                    <a:pt x="4886" y="4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</p:grpSp>
      <p:sp>
        <p:nvSpPr>
          <p:cNvPr id="483" name="Google Shape;483;p29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6143100" cy="4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484" name="Google Shape;484;p29"/>
          <p:cNvSpPr txBox="1">
            <a:spLocks noGrp="1"/>
          </p:cNvSpPr>
          <p:nvPr>
            <p:ph type="subTitle" idx="1"/>
          </p:nvPr>
        </p:nvSpPr>
        <p:spPr>
          <a:xfrm>
            <a:off x="806163" y="3352150"/>
            <a:ext cx="23280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5" name="Google Shape;485;p29"/>
          <p:cNvSpPr txBox="1">
            <a:spLocks noGrp="1"/>
          </p:cNvSpPr>
          <p:nvPr>
            <p:ph type="subTitle" idx="2"/>
          </p:nvPr>
        </p:nvSpPr>
        <p:spPr>
          <a:xfrm>
            <a:off x="806150" y="3025825"/>
            <a:ext cx="23280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 b="1"/>
            </a:lvl9pPr>
          </a:lstStyle>
          <a:p>
            <a:endParaRPr/>
          </a:p>
        </p:txBody>
      </p:sp>
      <p:sp>
        <p:nvSpPr>
          <p:cNvPr id="486" name="Google Shape;486;p29"/>
          <p:cNvSpPr txBox="1">
            <a:spLocks noGrp="1"/>
          </p:cNvSpPr>
          <p:nvPr>
            <p:ph type="subTitle" idx="3"/>
          </p:nvPr>
        </p:nvSpPr>
        <p:spPr>
          <a:xfrm>
            <a:off x="6004026" y="3352150"/>
            <a:ext cx="23280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7" name="Google Shape;487;p29"/>
          <p:cNvSpPr txBox="1">
            <a:spLocks noGrp="1"/>
          </p:cNvSpPr>
          <p:nvPr>
            <p:ph type="subTitle" idx="4"/>
          </p:nvPr>
        </p:nvSpPr>
        <p:spPr>
          <a:xfrm>
            <a:off x="6004013" y="3025825"/>
            <a:ext cx="2328000" cy="3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 b="1"/>
            </a:lvl1pPr>
            <a:lvl2pPr lvl="1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 rtl="0">
              <a:spcBef>
                <a:spcPts val="160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 rtl="0">
              <a:spcBef>
                <a:spcPts val="1600"/>
              </a:spcBef>
              <a:spcAft>
                <a:spcPts val="1600"/>
              </a:spcAft>
              <a:buSzPts val="1400"/>
              <a:buNone/>
              <a:defRPr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16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30"/>
          <p:cNvSpPr txBox="1">
            <a:spLocks noGrp="1"/>
          </p:cNvSpPr>
          <p:nvPr>
            <p:ph type="title"/>
          </p:nvPr>
        </p:nvSpPr>
        <p:spPr>
          <a:xfrm>
            <a:off x="720000" y="1810375"/>
            <a:ext cx="3861600" cy="19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90" name="Google Shape;490;p30"/>
          <p:cNvSpPr txBox="1">
            <a:spLocks noGrp="1"/>
          </p:cNvSpPr>
          <p:nvPr>
            <p:ph type="subTitle" idx="1"/>
          </p:nvPr>
        </p:nvSpPr>
        <p:spPr>
          <a:xfrm>
            <a:off x="746350" y="2650075"/>
            <a:ext cx="33933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491" name="Google Shape;491;p30"/>
          <p:cNvGrpSpPr/>
          <p:nvPr/>
        </p:nvGrpSpPr>
        <p:grpSpPr>
          <a:xfrm>
            <a:off x="12" y="2172931"/>
            <a:ext cx="675564" cy="335164"/>
            <a:chOff x="204593" y="1404788"/>
            <a:chExt cx="528900" cy="262400"/>
          </a:xfrm>
        </p:grpSpPr>
        <p:sp>
          <p:nvSpPr>
            <p:cNvPr id="492" name="Google Shape;492;p30"/>
            <p:cNvSpPr/>
            <p:nvPr/>
          </p:nvSpPr>
          <p:spPr>
            <a:xfrm>
              <a:off x="204593" y="1469713"/>
              <a:ext cx="88700" cy="51775"/>
            </a:xfrm>
            <a:custGeom>
              <a:avLst/>
              <a:gdLst/>
              <a:ahLst/>
              <a:cxnLst/>
              <a:rect l="l" t="t" r="r" b="b"/>
              <a:pathLst>
                <a:path w="3548" h="2071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8"/>
                    <a:pt x="1172" y="614"/>
                    <a:pt x="443" y="931"/>
                  </a:cubicBezTo>
                  <a:cubicBezTo>
                    <a:pt x="158" y="1058"/>
                    <a:pt x="0" y="1406"/>
                    <a:pt x="127" y="1691"/>
                  </a:cubicBezTo>
                  <a:cubicBezTo>
                    <a:pt x="222" y="1913"/>
                    <a:pt x="443" y="2071"/>
                    <a:pt x="665" y="2071"/>
                  </a:cubicBezTo>
                  <a:cubicBezTo>
                    <a:pt x="760" y="2071"/>
                    <a:pt x="855" y="2039"/>
                    <a:pt x="918" y="2008"/>
                  </a:cubicBezTo>
                  <a:cubicBezTo>
                    <a:pt x="1615" y="1691"/>
                    <a:pt x="2344" y="1406"/>
                    <a:pt x="3104" y="1153"/>
                  </a:cubicBezTo>
                  <a:cubicBezTo>
                    <a:pt x="3389" y="1026"/>
                    <a:pt x="3547" y="709"/>
                    <a:pt x="3452" y="393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93" name="Google Shape;493;p30"/>
            <p:cNvSpPr/>
            <p:nvPr/>
          </p:nvSpPr>
          <p:spPr>
            <a:xfrm>
              <a:off x="478518" y="141136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0"/>
                  </a:moveTo>
                  <a:cubicBezTo>
                    <a:pt x="2954" y="0"/>
                    <a:pt x="2934" y="1"/>
                    <a:pt x="2914" y="3"/>
                  </a:cubicBezTo>
                  <a:cubicBezTo>
                    <a:pt x="2122" y="66"/>
                    <a:pt x="1331" y="161"/>
                    <a:pt x="571" y="256"/>
                  </a:cubicBezTo>
                  <a:cubicBezTo>
                    <a:pt x="254" y="288"/>
                    <a:pt x="1" y="605"/>
                    <a:pt x="64" y="921"/>
                  </a:cubicBezTo>
                  <a:cubicBezTo>
                    <a:pt x="96" y="1238"/>
                    <a:pt x="349" y="1428"/>
                    <a:pt x="634" y="1428"/>
                  </a:cubicBezTo>
                  <a:lnTo>
                    <a:pt x="729" y="1428"/>
                  </a:lnTo>
                  <a:cubicBezTo>
                    <a:pt x="1457" y="1333"/>
                    <a:pt x="2249" y="1238"/>
                    <a:pt x="3009" y="1175"/>
                  </a:cubicBezTo>
                  <a:cubicBezTo>
                    <a:pt x="3357" y="1143"/>
                    <a:pt x="3579" y="858"/>
                    <a:pt x="3548" y="541"/>
                  </a:cubicBezTo>
                  <a:cubicBezTo>
                    <a:pt x="3518" y="215"/>
                    <a:pt x="3266" y="0"/>
                    <a:pt x="2974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94" name="Google Shape;494;p30"/>
            <p:cNvSpPr/>
            <p:nvPr/>
          </p:nvSpPr>
          <p:spPr>
            <a:xfrm>
              <a:off x="316218" y="1439313"/>
              <a:ext cx="79975" cy="41800"/>
            </a:xfrm>
            <a:custGeom>
              <a:avLst/>
              <a:gdLst/>
              <a:ahLst/>
              <a:cxnLst/>
              <a:rect l="l" t="t" r="r" b="b"/>
              <a:pathLst>
                <a:path w="3199" h="1672" extrusionOk="0">
                  <a:moveTo>
                    <a:pt x="2572" y="1"/>
                  </a:moveTo>
                  <a:cubicBezTo>
                    <a:pt x="2518" y="1"/>
                    <a:pt x="2463" y="8"/>
                    <a:pt x="2407" y="25"/>
                  </a:cubicBezTo>
                  <a:cubicBezTo>
                    <a:pt x="1774" y="152"/>
                    <a:pt x="1109" y="342"/>
                    <a:pt x="475" y="532"/>
                  </a:cubicBezTo>
                  <a:cubicBezTo>
                    <a:pt x="159" y="627"/>
                    <a:pt x="0" y="944"/>
                    <a:pt x="95" y="1260"/>
                  </a:cubicBezTo>
                  <a:cubicBezTo>
                    <a:pt x="159" y="1514"/>
                    <a:pt x="412" y="1672"/>
                    <a:pt x="665" y="1672"/>
                  </a:cubicBezTo>
                  <a:lnTo>
                    <a:pt x="824" y="1672"/>
                  </a:lnTo>
                  <a:cubicBezTo>
                    <a:pt x="1426" y="1482"/>
                    <a:pt x="2059" y="1324"/>
                    <a:pt x="2692" y="1165"/>
                  </a:cubicBezTo>
                  <a:cubicBezTo>
                    <a:pt x="3009" y="1102"/>
                    <a:pt x="3199" y="753"/>
                    <a:pt x="3104" y="437"/>
                  </a:cubicBezTo>
                  <a:cubicBezTo>
                    <a:pt x="3052" y="176"/>
                    <a:pt x="2827" y="1"/>
                    <a:pt x="2572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95" name="Google Shape;495;p30"/>
            <p:cNvSpPr/>
            <p:nvPr/>
          </p:nvSpPr>
          <p:spPr>
            <a:xfrm>
              <a:off x="586193" y="1404788"/>
              <a:ext cx="147300" cy="32000"/>
            </a:xfrm>
            <a:custGeom>
              <a:avLst/>
              <a:gdLst/>
              <a:ahLst/>
              <a:cxnLst/>
              <a:rect l="l" t="t" r="r" b="b"/>
              <a:pathLst>
                <a:path w="5892" h="1280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8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8"/>
                    <a:pt x="286" y="1279"/>
                    <a:pt x="602" y="1279"/>
                  </a:cubicBezTo>
                  <a:lnTo>
                    <a:pt x="634" y="1279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3"/>
                    <a:pt x="5289" y="13"/>
                  </a:cubicBezTo>
                  <a:cubicBezTo>
                    <a:pt x="4886" y="5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96" name="Google Shape;496;p30"/>
            <p:cNvSpPr/>
            <p:nvPr/>
          </p:nvSpPr>
          <p:spPr>
            <a:xfrm>
              <a:off x="204593" y="1616188"/>
              <a:ext cx="88700" cy="51000"/>
            </a:xfrm>
            <a:custGeom>
              <a:avLst/>
              <a:gdLst/>
              <a:ahLst/>
              <a:cxnLst/>
              <a:rect l="l" t="t" r="r" b="b"/>
              <a:pathLst>
                <a:path w="3548" h="2040" extrusionOk="0">
                  <a:moveTo>
                    <a:pt x="2916" y="0"/>
                  </a:moveTo>
                  <a:cubicBezTo>
                    <a:pt x="2842" y="0"/>
                    <a:pt x="2766" y="14"/>
                    <a:pt x="2692" y="44"/>
                  </a:cubicBezTo>
                  <a:cubicBezTo>
                    <a:pt x="1932" y="297"/>
                    <a:pt x="1172" y="614"/>
                    <a:pt x="443" y="931"/>
                  </a:cubicBezTo>
                  <a:cubicBezTo>
                    <a:pt x="158" y="1057"/>
                    <a:pt x="0" y="1406"/>
                    <a:pt x="127" y="1691"/>
                  </a:cubicBezTo>
                  <a:cubicBezTo>
                    <a:pt x="222" y="1912"/>
                    <a:pt x="443" y="2039"/>
                    <a:pt x="665" y="2039"/>
                  </a:cubicBezTo>
                  <a:cubicBezTo>
                    <a:pt x="760" y="2039"/>
                    <a:pt x="855" y="2039"/>
                    <a:pt x="918" y="2007"/>
                  </a:cubicBezTo>
                  <a:cubicBezTo>
                    <a:pt x="1615" y="1691"/>
                    <a:pt x="2375" y="1406"/>
                    <a:pt x="3104" y="1152"/>
                  </a:cubicBezTo>
                  <a:cubicBezTo>
                    <a:pt x="3389" y="1026"/>
                    <a:pt x="3547" y="709"/>
                    <a:pt x="3452" y="392"/>
                  </a:cubicBezTo>
                  <a:cubicBezTo>
                    <a:pt x="3379" y="150"/>
                    <a:pt x="3158" y="0"/>
                    <a:pt x="2916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97" name="Google Shape;497;p30"/>
            <p:cNvSpPr/>
            <p:nvPr/>
          </p:nvSpPr>
          <p:spPr>
            <a:xfrm>
              <a:off x="316218" y="1585788"/>
              <a:ext cx="79975" cy="42600"/>
            </a:xfrm>
            <a:custGeom>
              <a:avLst/>
              <a:gdLst/>
              <a:ahLst/>
              <a:cxnLst/>
              <a:rect l="l" t="t" r="r" b="b"/>
              <a:pathLst>
                <a:path w="3199" h="1704" extrusionOk="0">
                  <a:moveTo>
                    <a:pt x="2571" y="0"/>
                  </a:moveTo>
                  <a:cubicBezTo>
                    <a:pt x="2517" y="0"/>
                    <a:pt x="2462" y="8"/>
                    <a:pt x="2407" y="25"/>
                  </a:cubicBezTo>
                  <a:cubicBezTo>
                    <a:pt x="1742" y="183"/>
                    <a:pt x="1109" y="342"/>
                    <a:pt x="475" y="532"/>
                  </a:cubicBezTo>
                  <a:cubicBezTo>
                    <a:pt x="190" y="627"/>
                    <a:pt x="0" y="943"/>
                    <a:pt x="95" y="1260"/>
                  </a:cubicBezTo>
                  <a:cubicBezTo>
                    <a:pt x="159" y="1513"/>
                    <a:pt x="412" y="1703"/>
                    <a:pt x="665" y="1703"/>
                  </a:cubicBezTo>
                  <a:cubicBezTo>
                    <a:pt x="697" y="1703"/>
                    <a:pt x="760" y="1672"/>
                    <a:pt x="824" y="1672"/>
                  </a:cubicBezTo>
                  <a:cubicBezTo>
                    <a:pt x="1426" y="1482"/>
                    <a:pt x="2059" y="1323"/>
                    <a:pt x="2692" y="1165"/>
                  </a:cubicBezTo>
                  <a:cubicBezTo>
                    <a:pt x="3009" y="1102"/>
                    <a:pt x="3199" y="785"/>
                    <a:pt x="3104" y="468"/>
                  </a:cubicBezTo>
                  <a:cubicBezTo>
                    <a:pt x="3052" y="180"/>
                    <a:pt x="2826" y="0"/>
                    <a:pt x="2571" y="0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98" name="Google Shape;498;p30"/>
            <p:cNvSpPr/>
            <p:nvPr/>
          </p:nvSpPr>
          <p:spPr>
            <a:xfrm>
              <a:off x="478518" y="1557813"/>
              <a:ext cx="89500" cy="35725"/>
            </a:xfrm>
            <a:custGeom>
              <a:avLst/>
              <a:gdLst/>
              <a:ahLst/>
              <a:cxnLst/>
              <a:rect l="l" t="t" r="r" b="b"/>
              <a:pathLst>
                <a:path w="3580" h="1429" extrusionOk="0">
                  <a:moveTo>
                    <a:pt x="2974" y="1"/>
                  </a:moveTo>
                  <a:cubicBezTo>
                    <a:pt x="2954" y="1"/>
                    <a:pt x="2934" y="2"/>
                    <a:pt x="2914" y="4"/>
                  </a:cubicBezTo>
                  <a:cubicBezTo>
                    <a:pt x="2122" y="67"/>
                    <a:pt x="1331" y="162"/>
                    <a:pt x="571" y="257"/>
                  </a:cubicBezTo>
                  <a:cubicBezTo>
                    <a:pt x="254" y="289"/>
                    <a:pt x="1" y="605"/>
                    <a:pt x="64" y="922"/>
                  </a:cubicBezTo>
                  <a:cubicBezTo>
                    <a:pt x="96" y="1207"/>
                    <a:pt x="349" y="1429"/>
                    <a:pt x="634" y="1429"/>
                  </a:cubicBezTo>
                  <a:lnTo>
                    <a:pt x="729" y="1429"/>
                  </a:lnTo>
                  <a:cubicBezTo>
                    <a:pt x="1457" y="1334"/>
                    <a:pt x="2249" y="1239"/>
                    <a:pt x="3009" y="1176"/>
                  </a:cubicBezTo>
                  <a:cubicBezTo>
                    <a:pt x="3357" y="1144"/>
                    <a:pt x="3579" y="859"/>
                    <a:pt x="3548" y="542"/>
                  </a:cubicBezTo>
                  <a:cubicBezTo>
                    <a:pt x="3518" y="216"/>
                    <a:pt x="3266" y="1"/>
                    <a:pt x="297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  <p:sp>
          <p:nvSpPr>
            <p:cNvPr id="499" name="Google Shape;499;p30"/>
            <p:cNvSpPr/>
            <p:nvPr/>
          </p:nvSpPr>
          <p:spPr>
            <a:xfrm>
              <a:off x="586193" y="1551263"/>
              <a:ext cx="147300" cy="32775"/>
            </a:xfrm>
            <a:custGeom>
              <a:avLst/>
              <a:gdLst/>
              <a:ahLst/>
              <a:cxnLst/>
              <a:rect l="l" t="t" r="r" b="b"/>
              <a:pathLst>
                <a:path w="5892" h="1311" extrusionOk="0">
                  <a:moveTo>
                    <a:pt x="4084" y="1"/>
                  </a:moveTo>
                  <a:cubicBezTo>
                    <a:pt x="2886" y="1"/>
                    <a:pt x="1711" y="36"/>
                    <a:pt x="571" y="107"/>
                  </a:cubicBezTo>
                  <a:cubicBezTo>
                    <a:pt x="254" y="139"/>
                    <a:pt x="1" y="424"/>
                    <a:pt x="32" y="741"/>
                  </a:cubicBezTo>
                  <a:cubicBezTo>
                    <a:pt x="32" y="1057"/>
                    <a:pt x="286" y="1311"/>
                    <a:pt x="602" y="1311"/>
                  </a:cubicBezTo>
                  <a:lnTo>
                    <a:pt x="634" y="1311"/>
                  </a:lnTo>
                  <a:cubicBezTo>
                    <a:pt x="2122" y="1216"/>
                    <a:pt x="3706" y="1184"/>
                    <a:pt x="5289" y="1184"/>
                  </a:cubicBezTo>
                  <a:cubicBezTo>
                    <a:pt x="5606" y="1184"/>
                    <a:pt x="5891" y="931"/>
                    <a:pt x="5891" y="614"/>
                  </a:cubicBezTo>
                  <a:cubicBezTo>
                    <a:pt x="5891" y="266"/>
                    <a:pt x="5606" y="12"/>
                    <a:pt x="5289" y="12"/>
                  </a:cubicBezTo>
                  <a:cubicBezTo>
                    <a:pt x="4886" y="4"/>
                    <a:pt x="4484" y="1"/>
                    <a:pt x="4084" y="1"/>
                  </a:cubicBezTo>
                  <a:close/>
                </a:path>
              </a:pathLst>
            </a:custGeom>
            <a:solidFill>
              <a:srgbClr val="202040">
                <a:alpha val="223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7A489B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ly title 1">
  <p:cSld name="CAPTION_ONLY_1"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31"/>
          <p:cNvSpPr txBox="1">
            <a:spLocks noGrp="1"/>
          </p:cNvSpPr>
          <p:nvPr>
            <p:ph type="body" idx="1"/>
          </p:nvPr>
        </p:nvSpPr>
        <p:spPr>
          <a:xfrm>
            <a:off x="720000" y="534575"/>
            <a:ext cx="3613500" cy="80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Leckerli One"/>
              <a:buNone/>
              <a:defRPr sz="3000" b="1">
                <a:latin typeface="Leckerli One"/>
                <a:ea typeface="Leckerli One"/>
                <a:cs typeface="Leckerli One"/>
                <a:sym typeface="Leckerli One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7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7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2800"/>
              <a:buFont typeface="Leckerli One"/>
              <a:buNone/>
              <a:defRPr sz="2800" b="1">
                <a:solidFill>
                  <a:srgbClr val="543864"/>
                </a:solidFill>
                <a:latin typeface="Leckerli One"/>
                <a:ea typeface="Leckerli One"/>
                <a:cs typeface="Leckerli One"/>
                <a:sym typeface="Leckerli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1800"/>
              <a:buFont typeface="Montserrat"/>
              <a:buChar char="●"/>
              <a:defRPr sz="1800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○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■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●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○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■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●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543864"/>
              </a:buClr>
              <a:buSzPts val="1400"/>
              <a:buFont typeface="Montserrat"/>
              <a:buChar char="○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543864"/>
              </a:buClr>
              <a:buSzPts val="1400"/>
              <a:buFont typeface="Montserrat"/>
              <a:buChar char="■"/>
              <a:defRPr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34"/>
          <p:cNvSpPr txBox="1">
            <a:spLocks noGrp="1"/>
          </p:cNvSpPr>
          <p:nvPr>
            <p:ph type="ctrTitle"/>
          </p:nvPr>
        </p:nvSpPr>
        <p:spPr>
          <a:xfrm>
            <a:off x="4434650" y="994125"/>
            <a:ext cx="4641000" cy="304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/>
              <a:t>ROLE OF </a:t>
            </a:r>
            <a:r>
              <a:rPr lang="en" sz="4900">
                <a:solidFill>
                  <a:srgbClr val="E69138"/>
                </a:solidFill>
              </a:rPr>
              <a:t>ACTIVE</a:t>
            </a:r>
            <a:r>
              <a:rPr lang="en" sz="4900"/>
              <a:t> BYSTANDERS</a:t>
            </a:r>
            <a:endParaRPr sz="4500"/>
          </a:p>
        </p:txBody>
      </p:sp>
      <p:grpSp>
        <p:nvGrpSpPr>
          <p:cNvPr id="509" name="Google Shape;509;p34"/>
          <p:cNvGrpSpPr/>
          <p:nvPr/>
        </p:nvGrpSpPr>
        <p:grpSpPr>
          <a:xfrm>
            <a:off x="1" y="207475"/>
            <a:ext cx="4434533" cy="4937011"/>
            <a:chOff x="-51803" y="302"/>
            <a:chExt cx="4425681" cy="5134697"/>
          </a:xfrm>
        </p:grpSpPr>
        <p:grpSp>
          <p:nvGrpSpPr>
            <p:cNvPr id="510" name="Google Shape;510;p34"/>
            <p:cNvGrpSpPr/>
            <p:nvPr/>
          </p:nvGrpSpPr>
          <p:grpSpPr>
            <a:xfrm>
              <a:off x="-51803" y="302"/>
              <a:ext cx="4425681" cy="2991346"/>
              <a:chOff x="-51803" y="302"/>
              <a:chExt cx="4425681" cy="2991346"/>
            </a:xfrm>
          </p:grpSpPr>
          <p:sp>
            <p:nvSpPr>
              <p:cNvPr id="511" name="Google Shape;511;p34"/>
              <p:cNvSpPr/>
              <p:nvPr/>
            </p:nvSpPr>
            <p:spPr>
              <a:xfrm>
                <a:off x="2215281" y="302"/>
                <a:ext cx="69025" cy="930183"/>
              </a:xfrm>
              <a:custGeom>
                <a:avLst/>
                <a:gdLst/>
                <a:ahLst/>
                <a:cxnLst/>
                <a:rect l="l" t="t" r="r" b="b"/>
                <a:pathLst>
                  <a:path w="2155" h="29041" extrusionOk="0">
                    <a:moveTo>
                      <a:pt x="1964" y="0"/>
                    </a:moveTo>
                    <a:cubicBezTo>
                      <a:pt x="1711" y="2407"/>
                      <a:pt x="1489" y="4814"/>
                      <a:pt x="1236" y="7253"/>
                    </a:cubicBezTo>
                    <a:lnTo>
                      <a:pt x="602" y="14505"/>
                    </a:lnTo>
                    <a:cubicBezTo>
                      <a:pt x="381" y="16912"/>
                      <a:pt x="32" y="19318"/>
                      <a:pt x="1" y="21757"/>
                    </a:cubicBezTo>
                    <a:cubicBezTo>
                      <a:pt x="1" y="22960"/>
                      <a:pt x="1" y="24195"/>
                      <a:pt x="32" y="25399"/>
                    </a:cubicBezTo>
                    <a:cubicBezTo>
                      <a:pt x="96" y="26602"/>
                      <a:pt x="159" y="27837"/>
                      <a:pt x="317" y="29041"/>
                    </a:cubicBezTo>
                    <a:lnTo>
                      <a:pt x="476" y="29041"/>
                    </a:lnTo>
                    <a:cubicBezTo>
                      <a:pt x="761" y="27869"/>
                      <a:pt x="982" y="26666"/>
                      <a:pt x="1141" y="25462"/>
                    </a:cubicBezTo>
                    <a:cubicBezTo>
                      <a:pt x="1331" y="24259"/>
                      <a:pt x="1457" y="23024"/>
                      <a:pt x="1584" y="21820"/>
                    </a:cubicBezTo>
                    <a:cubicBezTo>
                      <a:pt x="1869" y="19413"/>
                      <a:pt x="1774" y="16975"/>
                      <a:pt x="1869" y="14568"/>
                    </a:cubicBezTo>
                    <a:lnTo>
                      <a:pt x="2059" y="7284"/>
                    </a:lnTo>
                    <a:cubicBezTo>
                      <a:pt x="2091" y="4846"/>
                      <a:pt x="2154" y="2439"/>
                      <a:pt x="215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512;p34"/>
              <p:cNvSpPr/>
              <p:nvPr/>
            </p:nvSpPr>
            <p:spPr>
              <a:xfrm>
                <a:off x="2438434" y="144341"/>
                <a:ext cx="79178" cy="538649"/>
              </a:xfrm>
              <a:custGeom>
                <a:avLst/>
                <a:gdLst/>
                <a:ahLst/>
                <a:cxnLst/>
                <a:rect l="l" t="t" r="r" b="b"/>
                <a:pathLst>
                  <a:path w="2472" h="16817" extrusionOk="0">
                    <a:moveTo>
                      <a:pt x="2313" y="0"/>
                    </a:moveTo>
                    <a:cubicBezTo>
                      <a:pt x="1996" y="1394"/>
                      <a:pt x="1743" y="2787"/>
                      <a:pt x="1458" y="4181"/>
                    </a:cubicBezTo>
                    <a:cubicBezTo>
                      <a:pt x="1204" y="5574"/>
                      <a:pt x="951" y="6968"/>
                      <a:pt x="729" y="8361"/>
                    </a:cubicBezTo>
                    <a:cubicBezTo>
                      <a:pt x="603" y="9058"/>
                      <a:pt x="476" y="9723"/>
                      <a:pt x="318" y="10419"/>
                    </a:cubicBezTo>
                    <a:cubicBezTo>
                      <a:pt x="191" y="11116"/>
                      <a:pt x="96" y="11813"/>
                      <a:pt x="64" y="12541"/>
                    </a:cubicBezTo>
                    <a:cubicBezTo>
                      <a:pt x="32" y="13238"/>
                      <a:pt x="1" y="13935"/>
                      <a:pt x="32" y="14663"/>
                    </a:cubicBezTo>
                    <a:cubicBezTo>
                      <a:pt x="64" y="15391"/>
                      <a:pt x="128" y="16120"/>
                      <a:pt x="286" y="16817"/>
                    </a:cubicBezTo>
                    <a:lnTo>
                      <a:pt x="444" y="16817"/>
                    </a:lnTo>
                    <a:cubicBezTo>
                      <a:pt x="729" y="16151"/>
                      <a:pt x="951" y="15486"/>
                      <a:pt x="1141" y="14790"/>
                    </a:cubicBezTo>
                    <a:cubicBezTo>
                      <a:pt x="1363" y="14093"/>
                      <a:pt x="1521" y="13396"/>
                      <a:pt x="1648" y="12700"/>
                    </a:cubicBezTo>
                    <a:cubicBezTo>
                      <a:pt x="1774" y="12003"/>
                      <a:pt x="1869" y="11306"/>
                      <a:pt x="1901" y="10609"/>
                    </a:cubicBezTo>
                    <a:cubicBezTo>
                      <a:pt x="1933" y="9913"/>
                      <a:pt x="1964" y="9184"/>
                      <a:pt x="1996" y="8488"/>
                    </a:cubicBezTo>
                    <a:cubicBezTo>
                      <a:pt x="2123" y="7094"/>
                      <a:pt x="2218" y="5669"/>
                      <a:pt x="2281" y="4244"/>
                    </a:cubicBezTo>
                    <a:cubicBezTo>
                      <a:pt x="2344" y="2851"/>
                      <a:pt x="2439" y="1425"/>
                      <a:pt x="2471" y="32"/>
                    </a:cubicBezTo>
                    <a:lnTo>
                      <a:pt x="231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" name="Google Shape;513;p34"/>
              <p:cNvSpPr/>
              <p:nvPr/>
            </p:nvSpPr>
            <p:spPr>
              <a:xfrm>
                <a:off x="2596694" y="272141"/>
                <a:ext cx="85232" cy="642137"/>
              </a:xfrm>
              <a:custGeom>
                <a:avLst/>
                <a:gdLst/>
                <a:ahLst/>
                <a:cxnLst/>
                <a:rect l="l" t="t" r="r" b="b"/>
                <a:pathLst>
                  <a:path w="2661" h="20048" extrusionOk="0">
                    <a:moveTo>
                      <a:pt x="2502" y="1"/>
                    </a:moveTo>
                    <a:cubicBezTo>
                      <a:pt x="2185" y="1647"/>
                      <a:pt x="1869" y="3294"/>
                      <a:pt x="1584" y="4973"/>
                    </a:cubicBezTo>
                    <a:cubicBezTo>
                      <a:pt x="1299" y="6619"/>
                      <a:pt x="1045" y="8298"/>
                      <a:pt x="792" y="9945"/>
                    </a:cubicBezTo>
                    <a:cubicBezTo>
                      <a:pt x="507" y="11623"/>
                      <a:pt x="127" y="13270"/>
                      <a:pt x="32" y="14948"/>
                    </a:cubicBezTo>
                    <a:cubicBezTo>
                      <a:pt x="0" y="15803"/>
                      <a:pt x="0" y="16658"/>
                      <a:pt x="0" y="17482"/>
                    </a:cubicBezTo>
                    <a:cubicBezTo>
                      <a:pt x="0" y="18337"/>
                      <a:pt x="64" y="19224"/>
                      <a:pt x="190" y="20047"/>
                    </a:cubicBezTo>
                    <a:lnTo>
                      <a:pt x="349" y="20047"/>
                    </a:lnTo>
                    <a:cubicBezTo>
                      <a:pt x="634" y="19255"/>
                      <a:pt x="887" y="18432"/>
                      <a:pt x="1109" y="17609"/>
                    </a:cubicBezTo>
                    <a:cubicBezTo>
                      <a:pt x="1299" y="16785"/>
                      <a:pt x="1489" y="15962"/>
                      <a:pt x="1615" y="15107"/>
                    </a:cubicBezTo>
                    <a:cubicBezTo>
                      <a:pt x="1932" y="13460"/>
                      <a:pt x="1900" y="11750"/>
                      <a:pt x="2027" y="10071"/>
                    </a:cubicBezTo>
                    <a:cubicBezTo>
                      <a:pt x="2185" y="8393"/>
                      <a:pt x="2312" y="6714"/>
                      <a:pt x="2375" y="5036"/>
                    </a:cubicBezTo>
                    <a:cubicBezTo>
                      <a:pt x="2470" y="3358"/>
                      <a:pt x="2597" y="1679"/>
                      <a:pt x="266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" name="Google Shape;514;p34"/>
              <p:cNvSpPr/>
              <p:nvPr/>
            </p:nvSpPr>
            <p:spPr>
              <a:xfrm>
                <a:off x="2779265" y="103759"/>
                <a:ext cx="300281" cy="755716"/>
              </a:xfrm>
              <a:custGeom>
                <a:avLst/>
                <a:gdLst/>
                <a:ahLst/>
                <a:cxnLst/>
                <a:rect l="l" t="t" r="r" b="b"/>
                <a:pathLst>
                  <a:path w="9375" h="23594" extrusionOk="0">
                    <a:moveTo>
                      <a:pt x="9248" y="1"/>
                    </a:moveTo>
                    <a:cubicBezTo>
                      <a:pt x="8361" y="1932"/>
                      <a:pt x="7506" y="3833"/>
                      <a:pt x="6651" y="5764"/>
                    </a:cubicBezTo>
                    <a:cubicBezTo>
                      <a:pt x="5796" y="7696"/>
                      <a:pt x="4941" y="9628"/>
                      <a:pt x="4118" y="11560"/>
                    </a:cubicBezTo>
                    <a:cubicBezTo>
                      <a:pt x="3263" y="13492"/>
                      <a:pt x="2312" y="15392"/>
                      <a:pt x="1647" y="17387"/>
                    </a:cubicBezTo>
                    <a:cubicBezTo>
                      <a:pt x="1299" y="18400"/>
                      <a:pt x="982" y="19382"/>
                      <a:pt x="697" y="20427"/>
                    </a:cubicBezTo>
                    <a:cubicBezTo>
                      <a:pt x="412" y="21440"/>
                      <a:pt x="191" y="22486"/>
                      <a:pt x="1" y="23531"/>
                    </a:cubicBezTo>
                    <a:lnTo>
                      <a:pt x="159" y="23594"/>
                    </a:lnTo>
                    <a:cubicBezTo>
                      <a:pt x="729" y="22707"/>
                      <a:pt x="1236" y="21757"/>
                      <a:pt x="1742" y="20807"/>
                    </a:cubicBezTo>
                    <a:cubicBezTo>
                      <a:pt x="2217" y="19889"/>
                      <a:pt x="2661" y="18939"/>
                      <a:pt x="3104" y="17957"/>
                    </a:cubicBezTo>
                    <a:cubicBezTo>
                      <a:pt x="3991" y="16057"/>
                      <a:pt x="4561" y="13998"/>
                      <a:pt x="5258" y="12035"/>
                    </a:cubicBezTo>
                    <a:cubicBezTo>
                      <a:pt x="5986" y="10040"/>
                      <a:pt x="6683" y="8045"/>
                      <a:pt x="7380" y="6049"/>
                    </a:cubicBezTo>
                    <a:cubicBezTo>
                      <a:pt x="8045" y="4054"/>
                      <a:pt x="8741" y="2091"/>
                      <a:pt x="9375" y="64"/>
                    </a:cubicBezTo>
                    <a:lnTo>
                      <a:pt x="924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" name="Google Shape;515;p34"/>
              <p:cNvSpPr/>
              <p:nvPr/>
            </p:nvSpPr>
            <p:spPr>
              <a:xfrm>
                <a:off x="3034896" y="278226"/>
                <a:ext cx="319531" cy="679645"/>
              </a:xfrm>
              <a:custGeom>
                <a:avLst/>
                <a:gdLst/>
                <a:ahLst/>
                <a:cxnLst/>
                <a:rect l="l" t="t" r="r" b="b"/>
                <a:pathLst>
                  <a:path w="9976" h="21219" extrusionOk="0">
                    <a:moveTo>
                      <a:pt x="9818" y="1"/>
                    </a:moveTo>
                    <a:cubicBezTo>
                      <a:pt x="8899" y="1711"/>
                      <a:pt x="7981" y="3421"/>
                      <a:pt x="7062" y="5163"/>
                    </a:cubicBezTo>
                    <a:cubicBezTo>
                      <a:pt x="6176" y="6873"/>
                      <a:pt x="5289" y="8615"/>
                      <a:pt x="4402" y="10356"/>
                    </a:cubicBezTo>
                    <a:cubicBezTo>
                      <a:pt x="3516" y="12067"/>
                      <a:pt x="2502" y="13745"/>
                      <a:pt x="1805" y="15582"/>
                    </a:cubicBezTo>
                    <a:cubicBezTo>
                      <a:pt x="1425" y="16468"/>
                      <a:pt x="1077" y="17387"/>
                      <a:pt x="792" y="18305"/>
                    </a:cubicBezTo>
                    <a:cubicBezTo>
                      <a:pt x="475" y="19255"/>
                      <a:pt x="190" y="20205"/>
                      <a:pt x="0" y="21155"/>
                    </a:cubicBezTo>
                    <a:lnTo>
                      <a:pt x="127" y="21219"/>
                    </a:lnTo>
                    <a:cubicBezTo>
                      <a:pt x="729" y="20459"/>
                      <a:pt x="1299" y="19635"/>
                      <a:pt x="1805" y="18780"/>
                    </a:cubicBezTo>
                    <a:cubicBezTo>
                      <a:pt x="2312" y="17957"/>
                      <a:pt x="2787" y="17102"/>
                      <a:pt x="3230" y="16247"/>
                    </a:cubicBezTo>
                    <a:cubicBezTo>
                      <a:pt x="4181" y="14537"/>
                      <a:pt x="4782" y="12668"/>
                      <a:pt x="5574" y="10895"/>
                    </a:cubicBezTo>
                    <a:cubicBezTo>
                      <a:pt x="6334" y="9090"/>
                      <a:pt x="7094" y="7316"/>
                      <a:pt x="7822" y="5511"/>
                    </a:cubicBezTo>
                    <a:cubicBezTo>
                      <a:pt x="8519" y="3706"/>
                      <a:pt x="9279" y="1901"/>
                      <a:pt x="9976" y="64"/>
                    </a:cubicBezTo>
                    <a:lnTo>
                      <a:pt x="9818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" name="Google Shape;516;p34"/>
              <p:cNvSpPr/>
              <p:nvPr/>
            </p:nvSpPr>
            <p:spPr>
              <a:xfrm>
                <a:off x="3187039" y="420247"/>
                <a:ext cx="455499" cy="677627"/>
              </a:xfrm>
              <a:custGeom>
                <a:avLst/>
                <a:gdLst/>
                <a:ahLst/>
                <a:cxnLst/>
                <a:rect l="l" t="t" r="r" b="b"/>
                <a:pathLst>
                  <a:path w="14221" h="21156" extrusionOk="0">
                    <a:moveTo>
                      <a:pt x="14093" y="0"/>
                    </a:moveTo>
                    <a:cubicBezTo>
                      <a:pt x="12795" y="1679"/>
                      <a:pt x="11560" y="3357"/>
                      <a:pt x="10293" y="5099"/>
                    </a:cubicBezTo>
                    <a:cubicBezTo>
                      <a:pt x="9058" y="6809"/>
                      <a:pt x="7823" y="8519"/>
                      <a:pt x="6588" y="10229"/>
                    </a:cubicBezTo>
                    <a:cubicBezTo>
                      <a:pt x="5353" y="11939"/>
                      <a:pt x="3991" y="13586"/>
                      <a:pt x="2914" y="15391"/>
                    </a:cubicBezTo>
                    <a:cubicBezTo>
                      <a:pt x="2376" y="16310"/>
                      <a:pt x="1837" y="17228"/>
                      <a:pt x="1362" y="18178"/>
                    </a:cubicBezTo>
                    <a:cubicBezTo>
                      <a:pt x="856" y="19097"/>
                      <a:pt x="381" y="20078"/>
                      <a:pt x="1" y="21060"/>
                    </a:cubicBezTo>
                    <a:lnTo>
                      <a:pt x="127" y="21155"/>
                    </a:lnTo>
                    <a:cubicBezTo>
                      <a:pt x="887" y="20395"/>
                      <a:pt x="1616" y="19603"/>
                      <a:pt x="2281" y="18780"/>
                    </a:cubicBezTo>
                    <a:cubicBezTo>
                      <a:pt x="2977" y="17957"/>
                      <a:pt x="3611" y="17133"/>
                      <a:pt x="4244" y="16278"/>
                    </a:cubicBezTo>
                    <a:cubicBezTo>
                      <a:pt x="5511" y="14600"/>
                      <a:pt x="6524" y="12731"/>
                      <a:pt x="7633" y="10926"/>
                    </a:cubicBezTo>
                    <a:cubicBezTo>
                      <a:pt x="8741" y="9153"/>
                      <a:pt x="9881" y="7347"/>
                      <a:pt x="10958" y="5542"/>
                    </a:cubicBezTo>
                    <a:cubicBezTo>
                      <a:pt x="12035" y="3737"/>
                      <a:pt x="13143" y="1932"/>
                      <a:pt x="14220" y="127"/>
                    </a:cubicBezTo>
                    <a:lnTo>
                      <a:pt x="1409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7" name="Google Shape;517;p34"/>
              <p:cNvSpPr/>
              <p:nvPr/>
            </p:nvSpPr>
            <p:spPr>
              <a:xfrm>
                <a:off x="3361506" y="679915"/>
                <a:ext cx="559948" cy="606616"/>
              </a:xfrm>
              <a:custGeom>
                <a:avLst/>
                <a:gdLst/>
                <a:ahLst/>
                <a:cxnLst/>
                <a:rect l="l" t="t" r="r" b="b"/>
                <a:pathLst>
                  <a:path w="17482" h="18939" extrusionOk="0">
                    <a:moveTo>
                      <a:pt x="17355" y="1"/>
                    </a:moveTo>
                    <a:cubicBezTo>
                      <a:pt x="15835" y="1489"/>
                      <a:pt x="14315" y="2977"/>
                      <a:pt x="12795" y="4498"/>
                    </a:cubicBezTo>
                    <a:cubicBezTo>
                      <a:pt x="11275" y="5986"/>
                      <a:pt x="9755" y="7506"/>
                      <a:pt x="8266" y="9026"/>
                    </a:cubicBezTo>
                    <a:cubicBezTo>
                      <a:pt x="6778" y="10578"/>
                      <a:pt x="5163" y="12003"/>
                      <a:pt x="3801" y="13650"/>
                    </a:cubicBezTo>
                    <a:cubicBezTo>
                      <a:pt x="3136" y="14473"/>
                      <a:pt x="2439" y="15297"/>
                      <a:pt x="1806" y="16152"/>
                    </a:cubicBezTo>
                    <a:cubicBezTo>
                      <a:pt x="1172" y="17007"/>
                      <a:pt x="539" y="17925"/>
                      <a:pt x="1" y="18844"/>
                    </a:cubicBezTo>
                    <a:lnTo>
                      <a:pt x="127" y="18939"/>
                    </a:lnTo>
                    <a:cubicBezTo>
                      <a:pt x="982" y="18337"/>
                      <a:pt x="1837" y="17640"/>
                      <a:pt x="2629" y="16912"/>
                    </a:cubicBezTo>
                    <a:cubicBezTo>
                      <a:pt x="3453" y="16215"/>
                      <a:pt x="4213" y="15487"/>
                      <a:pt x="4973" y="14727"/>
                    </a:cubicBezTo>
                    <a:cubicBezTo>
                      <a:pt x="6525" y="13238"/>
                      <a:pt x="7791" y="11528"/>
                      <a:pt x="9216" y="9913"/>
                    </a:cubicBezTo>
                    <a:cubicBezTo>
                      <a:pt x="10610" y="8298"/>
                      <a:pt x="12003" y="6683"/>
                      <a:pt x="13365" y="5036"/>
                    </a:cubicBezTo>
                    <a:cubicBezTo>
                      <a:pt x="14727" y="3421"/>
                      <a:pt x="16120" y="1774"/>
                      <a:pt x="17482" y="127"/>
                    </a:cubicBezTo>
                    <a:lnTo>
                      <a:pt x="1735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8" name="Google Shape;518;p34"/>
              <p:cNvSpPr/>
              <p:nvPr/>
            </p:nvSpPr>
            <p:spPr>
              <a:xfrm>
                <a:off x="3379763" y="1130288"/>
                <a:ext cx="607641" cy="442302"/>
              </a:xfrm>
              <a:custGeom>
                <a:avLst/>
                <a:gdLst/>
                <a:ahLst/>
                <a:cxnLst/>
                <a:rect l="l" t="t" r="r" b="b"/>
                <a:pathLst>
                  <a:path w="18971" h="13809" extrusionOk="0">
                    <a:moveTo>
                      <a:pt x="18875" y="1"/>
                    </a:moveTo>
                    <a:cubicBezTo>
                      <a:pt x="17229" y="1046"/>
                      <a:pt x="15582" y="2091"/>
                      <a:pt x="13967" y="3167"/>
                    </a:cubicBezTo>
                    <a:cubicBezTo>
                      <a:pt x="12352" y="4212"/>
                      <a:pt x="10705" y="5289"/>
                      <a:pt x="9090" y="6398"/>
                    </a:cubicBezTo>
                    <a:cubicBezTo>
                      <a:pt x="7506" y="7474"/>
                      <a:pt x="5796" y="8456"/>
                      <a:pt x="4308" y="9691"/>
                    </a:cubicBezTo>
                    <a:cubicBezTo>
                      <a:pt x="3548" y="10293"/>
                      <a:pt x="2788" y="10926"/>
                      <a:pt x="2059" y="11591"/>
                    </a:cubicBezTo>
                    <a:cubicBezTo>
                      <a:pt x="1331" y="12225"/>
                      <a:pt x="634" y="12921"/>
                      <a:pt x="1" y="13681"/>
                    </a:cubicBezTo>
                    <a:lnTo>
                      <a:pt x="96" y="13808"/>
                    </a:lnTo>
                    <a:cubicBezTo>
                      <a:pt x="982" y="13396"/>
                      <a:pt x="1869" y="12985"/>
                      <a:pt x="2724" y="12478"/>
                    </a:cubicBezTo>
                    <a:cubicBezTo>
                      <a:pt x="3579" y="12003"/>
                      <a:pt x="4403" y="11496"/>
                      <a:pt x="5226" y="10958"/>
                    </a:cubicBezTo>
                    <a:cubicBezTo>
                      <a:pt x="6873" y="9913"/>
                      <a:pt x="8330" y="8583"/>
                      <a:pt x="9850" y="7411"/>
                    </a:cubicBezTo>
                    <a:cubicBezTo>
                      <a:pt x="11402" y="6208"/>
                      <a:pt x="12922" y="5004"/>
                      <a:pt x="14442" y="3801"/>
                    </a:cubicBezTo>
                    <a:cubicBezTo>
                      <a:pt x="15930" y="2566"/>
                      <a:pt x="17450" y="1362"/>
                      <a:pt x="18970" y="127"/>
                    </a:cubicBezTo>
                    <a:lnTo>
                      <a:pt x="18875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" name="Google Shape;519;p34"/>
              <p:cNvSpPr/>
              <p:nvPr/>
            </p:nvSpPr>
            <p:spPr>
              <a:xfrm>
                <a:off x="3647566" y="1352449"/>
                <a:ext cx="696877" cy="314471"/>
              </a:xfrm>
              <a:custGeom>
                <a:avLst/>
                <a:gdLst/>
                <a:ahLst/>
                <a:cxnLst/>
                <a:rect l="l" t="t" r="r" b="b"/>
                <a:pathLst>
                  <a:path w="21757" h="9818" extrusionOk="0">
                    <a:moveTo>
                      <a:pt x="21662" y="0"/>
                    </a:moveTo>
                    <a:cubicBezTo>
                      <a:pt x="19825" y="697"/>
                      <a:pt x="17988" y="1393"/>
                      <a:pt x="16120" y="2122"/>
                    </a:cubicBezTo>
                    <a:cubicBezTo>
                      <a:pt x="14283" y="2850"/>
                      <a:pt x="12446" y="3579"/>
                      <a:pt x="10609" y="4339"/>
                    </a:cubicBezTo>
                    <a:cubicBezTo>
                      <a:pt x="8773" y="5067"/>
                      <a:pt x="6873" y="5700"/>
                      <a:pt x="5131" y="6587"/>
                    </a:cubicBezTo>
                    <a:cubicBezTo>
                      <a:pt x="4244" y="7062"/>
                      <a:pt x="3357" y="7506"/>
                      <a:pt x="2502" y="8012"/>
                    </a:cubicBezTo>
                    <a:cubicBezTo>
                      <a:pt x="1647" y="8519"/>
                      <a:pt x="792" y="9089"/>
                      <a:pt x="0" y="9659"/>
                    </a:cubicBezTo>
                    <a:lnTo>
                      <a:pt x="64" y="9817"/>
                    </a:lnTo>
                    <a:cubicBezTo>
                      <a:pt x="1045" y="9627"/>
                      <a:pt x="1996" y="9342"/>
                      <a:pt x="2946" y="9026"/>
                    </a:cubicBezTo>
                    <a:cubicBezTo>
                      <a:pt x="3896" y="8741"/>
                      <a:pt x="4846" y="8392"/>
                      <a:pt x="5764" y="8044"/>
                    </a:cubicBezTo>
                    <a:cubicBezTo>
                      <a:pt x="7633" y="7347"/>
                      <a:pt x="9374" y="6365"/>
                      <a:pt x="11116" y="5479"/>
                    </a:cubicBezTo>
                    <a:cubicBezTo>
                      <a:pt x="12890" y="4624"/>
                      <a:pt x="14695" y="3769"/>
                      <a:pt x="16468" y="2850"/>
                    </a:cubicBezTo>
                    <a:cubicBezTo>
                      <a:pt x="18210" y="1963"/>
                      <a:pt x="19984" y="1077"/>
                      <a:pt x="21757" y="158"/>
                    </a:cubicBezTo>
                    <a:lnTo>
                      <a:pt x="2166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0" name="Google Shape;520;p34"/>
              <p:cNvSpPr/>
              <p:nvPr/>
            </p:nvSpPr>
            <p:spPr>
              <a:xfrm>
                <a:off x="3557274" y="1853526"/>
                <a:ext cx="816605" cy="192757"/>
              </a:xfrm>
              <a:custGeom>
                <a:avLst/>
                <a:gdLst/>
                <a:ahLst/>
                <a:cxnLst/>
                <a:rect l="l" t="t" r="r" b="b"/>
                <a:pathLst>
                  <a:path w="25495" h="6018" extrusionOk="0">
                    <a:moveTo>
                      <a:pt x="25463" y="0"/>
                    </a:moveTo>
                    <a:cubicBezTo>
                      <a:pt x="23309" y="380"/>
                      <a:pt x="21156" y="760"/>
                      <a:pt x="19034" y="1172"/>
                    </a:cubicBezTo>
                    <a:lnTo>
                      <a:pt x="12605" y="2407"/>
                    </a:lnTo>
                    <a:cubicBezTo>
                      <a:pt x="10483" y="2819"/>
                      <a:pt x="8298" y="3104"/>
                      <a:pt x="6208" y="3706"/>
                    </a:cubicBezTo>
                    <a:cubicBezTo>
                      <a:pt x="5163" y="4022"/>
                      <a:pt x="4118" y="4339"/>
                      <a:pt x="3073" y="4687"/>
                    </a:cubicBezTo>
                    <a:cubicBezTo>
                      <a:pt x="2028" y="5036"/>
                      <a:pt x="1014" y="5416"/>
                      <a:pt x="1" y="5859"/>
                    </a:cubicBezTo>
                    <a:lnTo>
                      <a:pt x="32" y="6018"/>
                    </a:lnTo>
                    <a:cubicBezTo>
                      <a:pt x="1141" y="5986"/>
                      <a:pt x="2249" y="5891"/>
                      <a:pt x="3326" y="5764"/>
                    </a:cubicBezTo>
                    <a:cubicBezTo>
                      <a:pt x="4434" y="5638"/>
                      <a:pt x="5511" y="5447"/>
                      <a:pt x="6556" y="5257"/>
                    </a:cubicBezTo>
                    <a:cubicBezTo>
                      <a:pt x="8741" y="4877"/>
                      <a:pt x="10800" y="4181"/>
                      <a:pt x="12890" y="3611"/>
                    </a:cubicBezTo>
                    <a:lnTo>
                      <a:pt x="19224" y="1932"/>
                    </a:lnTo>
                    <a:cubicBezTo>
                      <a:pt x="21314" y="1331"/>
                      <a:pt x="23404" y="760"/>
                      <a:pt x="25494" y="127"/>
                    </a:cubicBezTo>
                    <a:lnTo>
                      <a:pt x="2546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1" name="Google Shape;521;p34"/>
              <p:cNvSpPr/>
              <p:nvPr/>
            </p:nvSpPr>
            <p:spPr>
              <a:xfrm>
                <a:off x="3418327" y="2291344"/>
                <a:ext cx="741527" cy="147498"/>
              </a:xfrm>
              <a:custGeom>
                <a:avLst/>
                <a:gdLst/>
                <a:ahLst/>
                <a:cxnLst/>
                <a:rect l="l" t="t" r="r" b="b"/>
                <a:pathLst>
                  <a:path w="23151" h="4605" extrusionOk="0">
                    <a:moveTo>
                      <a:pt x="786" y="1"/>
                    </a:moveTo>
                    <a:cubicBezTo>
                      <a:pt x="537" y="1"/>
                      <a:pt x="285" y="4"/>
                      <a:pt x="32" y="12"/>
                    </a:cubicBezTo>
                    <a:lnTo>
                      <a:pt x="0" y="171"/>
                    </a:lnTo>
                    <a:cubicBezTo>
                      <a:pt x="919" y="582"/>
                      <a:pt x="1869" y="899"/>
                      <a:pt x="2819" y="1216"/>
                    </a:cubicBezTo>
                    <a:cubicBezTo>
                      <a:pt x="3769" y="1501"/>
                      <a:pt x="4719" y="1754"/>
                      <a:pt x="5669" y="2008"/>
                    </a:cubicBezTo>
                    <a:cubicBezTo>
                      <a:pt x="7569" y="2483"/>
                      <a:pt x="9533" y="2641"/>
                      <a:pt x="11464" y="2926"/>
                    </a:cubicBezTo>
                    <a:cubicBezTo>
                      <a:pt x="13396" y="3243"/>
                      <a:pt x="15328" y="3528"/>
                      <a:pt x="17291" y="3813"/>
                    </a:cubicBezTo>
                    <a:cubicBezTo>
                      <a:pt x="19255" y="4066"/>
                      <a:pt x="21187" y="4351"/>
                      <a:pt x="23119" y="4604"/>
                    </a:cubicBezTo>
                    <a:lnTo>
                      <a:pt x="23150" y="4414"/>
                    </a:lnTo>
                    <a:cubicBezTo>
                      <a:pt x="21250" y="3939"/>
                      <a:pt x="19350" y="3464"/>
                      <a:pt x="17450" y="3021"/>
                    </a:cubicBezTo>
                    <a:cubicBezTo>
                      <a:pt x="15518" y="2546"/>
                      <a:pt x="13618" y="2103"/>
                      <a:pt x="11718" y="1691"/>
                    </a:cubicBezTo>
                    <a:cubicBezTo>
                      <a:pt x="9786" y="1247"/>
                      <a:pt x="7917" y="677"/>
                      <a:pt x="5954" y="424"/>
                    </a:cubicBezTo>
                    <a:cubicBezTo>
                      <a:pt x="4972" y="297"/>
                      <a:pt x="4022" y="171"/>
                      <a:pt x="3009" y="107"/>
                    </a:cubicBezTo>
                    <a:cubicBezTo>
                      <a:pt x="2272" y="36"/>
                      <a:pt x="1536" y="1"/>
                      <a:pt x="78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" name="Google Shape;522;p34"/>
              <p:cNvSpPr/>
              <p:nvPr/>
            </p:nvSpPr>
            <p:spPr>
              <a:xfrm>
                <a:off x="3338188" y="2521992"/>
                <a:ext cx="865258" cy="469656"/>
              </a:xfrm>
              <a:custGeom>
                <a:avLst/>
                <a:gdLst/>
                <a:ahLst/>
                <a:cxnLst/>
                <a:rect l="l" t="t" r="r" b="b"/>
                <a:pathLst>
                  <a:path w="27014" h="14663" extrusionOk="0">
                    <a:moveTo>
                      <a:pt x="64" y="0"/>
                    </a:moveTo>
                    <a:lnTo>
                      <a:pt x="0" y="127"/>
                    </a:lnTo>
                    <a:cubicBezTo>
                      <a:pt x="1014" y="950"/>
                      <a:pt x="2059" y="1647"/>
                      <a:pt x="3136" y="2375"/>
                    </a:cubicBezTo>
                    <a:cubicBezTo>
                      <a:pt x="4212" y="3072"/>
                      <a:pt x="5289" y="3737"/>
                      <a:pt x="6397" y="4402"/>
                    </a:cubicBezTo>
                    <a:cubicBezTo>
                      <a:pt x="8583" y="5701"/>
                      <a:pt x="10926" y="6746"/>
                      <a:pt x="13206" y="7886"/>
                    </a:cubicBezTo>
                    <a:lnTo>
                      <a:pt x="20047" y="11306"/>
                    </a:lnTo>
                    <a:cubicBezTo>
                      <a:pt x="22359" y="12414"/>
                      <a:pt x="24639" y="13555"/>
                      <a:pt x="26919" y="14663"/>
                    </a:cubicBezTo>
                    <a:lnTo>
                      <a:pt x="27014" y="14505"/>
                    </a:lnTo>
                    <a:cubicBezTo>
                      <a:pt x="24829" y="13206"/>
                      <a:pt x="22612" y="11908"/>
                      <a:pt x="20427" y="10609"/>
                    </a:cubicBezTo>
                    <a:lnTo>
                      <a:pt x="13808" y="6777"/>
                    </a:lnTo>
                    <a:cubicBezTo>
                      <a:pt x="11591" y="5511"/>
                      <a:pt x="9438" y="4117"/>
                      <a:pt x="7157" y="3009"/>
                    </a:cubicBezTo>
                    <a:cubicBezTo>
                      <a:pt x="5986" y="2439"/>
                      <a:pt x="4846" y="1900"/>
                      <a:pt x="3674" y="1394"/>
                    </a:cubicBezTo>
                    <a:cubicBezTo>
                      <a:pt x="2502" y="887"/>
                      <a:pt x="1299" y="380"/>
                      <a:pt x="6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3" name="Google Shape;523;p34"/>
              <p:cNvSpPr/>
              <p:nvPr/>
            </p:nvSpPr>
            <p:spPr>
              <a:xfrm>
                <a:off x="1991103" y="138255"/>
                <a:ext cx="58871" cy="816573"/>
              </a:xfrm>
              <a:custGeom>
                <a:avLst/>
                <a:gdLst/>
                <a:ahLst/>
                <a:cxnLst/>
                <a:rect l="l" t="t" r="r" b="b"/>
                <a:pathLst>
                  <a:path w="1838" h="25494" extrusionOk="0">
                    <a:moveTo>
                      <a:pt x="32" y="0"/>
                    </a:moveTo>
                    <a:cubicBezTo>
                      <a:pt x="1" y="2122"/>
                      <a:pt x="1" y="4244"/>
                      <a:pt x="32" y="6397"/>
                    </a:cubicBezTo>
                    <a:cubicBezTo>
                      <a:pt x="32" y="8519"/>
                      <a:pt x="64" y="10641"/>
                      <a:pt x="96" y="12763"/>
                    </a:cubicBezTo>
                    <a:cubicBezTo>
                      <a:pt x="127" y="14916"/>
                      <a:pt x="32" y="17038"/>
                      <a:pt x="254" y="19160"/>
                    </a:cubicBezTo>
                    <a:cubicBezTo>
                      <a:pt x="349" y="20205"/>
                      <a:pt x="476" y="21282"/>
                      <a:pt x="634" y="22327"/>
                    </a:cubicBezTo>
                    <a:cubicBezTo>
                      <a:pt x="792" y="23404"/>
                      <a:pt x="1014" y="24449"/>
                      <a:pt x="1268" y="25494"/>
                    </a:cubicBezTo>
                    <a:lnTo>
                      <a:pt x="1426" y="25494"/>
                    </a:lnTo>
                    <a:cubicBezTo>
                      <a:pt x="1584" y="24417"/>
                      <a:pt x="1711" y="23372"/>
                      <a:pt x="1743" y="22295"/>
                    </a:cubicBezTo>
                    <a:cubicBezTo>
                      <a:pt x="1838" y="21219"/>
                      <a:pt x="1838" y="20142"/>
                      <a:pt x="1838" y="19097"/>
                    </a:cubicBezTo>
                    <a:cubicBezTo>
                      <a:pt x="1838" y="16943"/>
                      <a:pt x="1521" y="14821"/>
                      <a:pt x="1363" y="12700"/>
                    </a:cubicBezTo>
                    <a:cubicBezTo>
                      <a:pt x="1204" y="10609"/>
                      <a:pt x="1014" y="8456"/>
                      <a:pt x="824" y="6366"/>
                    </a:cubicBezTo>
                    <a:cubicBezTo>
                      <a:pt x="602" y="4244"/>
                      <a:pt x="412" y="2122"/>
                      <a:pt x="19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4" name="Google Shape;524;p34"/>
              <p:cNvSpPr/>
              <p:nvPr/>
            </p:nvSpPr>
            <p:spPr>
              <a:xfrm>
                <a:off x="1683775" y="69263"/>
                <a:ext cx="112617" cy="748637"/>
              </a:xfrm>
              <a:custGeom>
                <a:avLst/>
                <a:gdLst/>
                <a:ahLst/>
                <a:cxnLst/>
                <a:rect l="l" t="t" r="r" b="b"/>
                <a:pathLst>
                  <a:path w="3516" h="23373" extrusionOk="0">
                    <a:moveTo>
                      <a:pt x="0" y="1"/>
                    </a:moveTo>
                    <a:cubicBezTo>
                      <a:pt x="158" y="1964"/>
                      <a:pt x="317" y="3928"/>
                      <a:pt x="507" y="5891"/>
                    </a:cubicBezTo>
                    <a:cubicBezTo>
                      <a:pt x="697" y="7855"/>
                      <a:pt x="887" y="9818"/>
                      <a:pt x="1077" y="11782"/>
                    </a:cubicBezTo>
                    <a:cubicBezTo>
                      <a:pt x="1267" y="13713"/>
                      <a:pt x="1330" y="15709"/>
                      <a:pt x="1742" y="17640"/>
                    </a:cubicBezTo>
                    <a:cubicBezTo>
                      <a:pt x="1932" y="18591"/>
                      <a:pt x="2122" y="19541"/>
                      <a:pt x="2375" y="20522"/>
                    </a:cubicBezTo>
                    <a:cubicBezTo>
                      <a:pt x="2597" y="21472"/>
                      <a:pt x="2882" y="22422"/>
                      <a:pt x="3230" y="23373"/>
                    </a:cubicBezTo>
                    <a:lnTo>
                      <a:pt x="3389" y="23373"/>
                    </a:lnTo>
                    <a:cubicBezTo>
                      <a:pt x="3484" y="22359"/>
                      <a:pt x="3515" y="21377"/>
                      <a:pt x="3484" y="20396"/>
                    </a:cubicBezTo>
                    <a:cubicBezTo>
                      <a:pt x="3452" y="19414"/>
                      <a:pt x="3389" y="18400"/>
                      <a:pt x="3294" y="17419"/>
                    </a:cubicBezTo>
                    <a:cubicBezTo>
                      <a:pt x="3135" y="15455"/>
                      <a:pt x="2660" y="13555"/>
                      <a:pt x="2344" y="11623"/>
                    </a:cubicBezTo>
                    <a:cubicBezTo>
                      <a:pt x="1995" y="9660"/>
                      <a:pt x="1678" y="7728"/>
                      <a:pt x="1298" y="5796"/>
                    </a:cubicBezTo>
                    <a:cubicBezTo>
                      <a:pt x="918" y="3864"/>
                      <a:pt x="570" y="1933"/>
                      <a:pt x="15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5" name="Google Shape;525;p34"/>
              <p:cNvSpPr/>
              <p:nvPr/>
            </p:nvSpPr>
            <p:spPr>
              <a:xfrm>
                <a:off x="1423083" y="163623"/>
                <a:ext cx="203903" cy="787169"/>
              </a:xfrm>
              <a:custGeom>
                <a:avLst/>
                <a:gdLst/>
                <a:ahLst/>
                <a:cxnLst/>
                <a:rect l="l" t="t" r="r" b="b"/>
                <a:pathLst>
                  <a:path w="6366" h="24576" extrusionOk="0">
                    <a:moveTo>
                      <a:pt x="127" y="0"/>
                    </a:moveTo>
                    <a:lnTo>
                      <a:pt x="0" y="32"/>
                    </a:lnTo>
                    <a:cubicBezTo>
                      <a:pt x="412" y="2122"/>
                      <a:pt x="855" y="4180"/>
                      <a:pt x="1267" y="6239"/>
                    </a:cubicBezTo>
                    <a:cubicBezTo>
                      <a:pt x="1647" y="8329"/>
                      <a:pt x="2122" y="10356"/>
                      <a:pt x="2565" y="12414"/>
                    </a:cubicBezTo>
                    <a:cubicBezTo>
                      <a:pt x="3009" y="14504"/>
                      <a:pt x="3325" y="16595"/>
                      <a:pt x="3959" y="18590"/>
                    </a:cubicBezTo>
                    <a:cubicBezTo>
                      <a:pt x="4275" y="19603"/>
                      <a:pt x="4592" y="20617"/>
                      <a:pt x="4972" y="21630"/>
                    </a:cubicBezTo>
                    <a:cubicBezTo>
                      <a:pt x="5320" y="22612"/>
                      <a:pt x="5764" y="23593"/>
                      <a:pt x="6207" y="24575"/>
                    </a:cubicBezTo>
                    <a:lnTo>
                      <a:pt x="6366" y="24512"/>
                    </a:lnTo>
                    <a:cubicBezTo>
                      <a:pt x="6334" y="23467"/>
                      <a:pt x="6207" y="22422"/>
                      <a:pt x="6049" y="21345"/>
                    </a:cubicBezTo>
                    <a:cubicBezTo>
                      <a:pt x="5891" y="20300"/>
                      <a:pt x="5701" y="19255"/>
                      <a:pt x="5511" y="18241"/>
                    </a:cubicBezTo>
                    <a:cubicBezTo>
                      <a:pt x="5099" y="16151"/>
                      <a:pt x="4402" y="14156"/>
                      <a:pt x="3800" y="12129"/>
                    </a:cubicBezTo>
                    <a:cubicBezTo>
                      <a:pt x="3199" y="10102"/>
                      <a:pt x="2629" y="8076"/>
                      <a:pt x="1995" y="6049"/>
                    </a:cubicBezTo>
                    <a:cubicBezTo>
                      <a:pt x="1394" y="4022"/>
                      <a:pt x="792" y="1995"/>
                      <a:pt x="12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" name="Google Shape;526;p34"/>
              <p:cNvSpPr/>
              <p:nvPr/>
            </p:nvSpPr>
            <p:spPr>
              <a:xfrm>
                <a:off x="1124851" y="301576"/>
                <a:ext cx="242467" cy="710073"/>
              </a:xfrm>
              <a:custGeom>
                <a:avLst/>
                <a:gdLst/>
                <a:ahLst/>
                <a:cxnLst/>
                <a:rect l="l" t="t" r="r" b="b"/>
                <a:pathLst>
                  <a:path w="7570" h="22169" extrusionOk="0">
                    <a:moveTo>
                      <a:pt x="159" y="0"/>
                    </a:moveTo>
                    <a:lnTo>
                      <a:pt x="0" y="32"/>
                    </a:lnTo>
                    <a:cubicBezTo>
                      <a:pt x="507" y="1932"/>
                      <a:pt x="1014" y="3800"/>
                      <a:pt x="1552" y="5669"/>
                    </a:cubicBezTo>
                    <a:cubicBezTo>
                      <a:pt x="2091" y="7537"/>
                      <a:pt x="2629" y="9406"/>
                      <a:pt x="3199" y="11274"/>
                    </a:cubicBezTo>
                    <a:cubicBezTo>
                      <a:pt x="3737" y="13143"/>
                      <a:pt x="4181" y="15043"/>
                      <a:pt x="4909" y="16848"/>
                    </a:cubicBezTo>
                    <a:cubicBezTo>
                      <a:pt x="5257" y="17766"/>
                      <a:pt x="5637" y="18653"/>
                      <a:pt x="6049" y="19540"/>
                    </a:cubicBezTo>
                    <a:cubicBezTo>
                      <a:pt x="6461" y="20426"/>
                      <a:pt x="6936" y="21313"/>
                      <a:pt x="7443" y="22168"/>
                    </a:cubicBezTo>
                    <a:lnTo>
                      <a:pt x="7569" y="22105"/>
                    </a:lnTo>
                    <a:cubicBezTo>
                      <a:pt x="7474" y="21123"/>
                      <a:pt x="7316" y="20141"/>
                      <a:pt x="7094" y="19191"/>
                    </a:cubicBezTo>
                    <a:cubicBezTo>
                      <a:pt x="6904" y="18241"/>
                      <a:pt x="6651" y="17291"/>
                      <a:pt x="6398" y="16341"/>
                    </a:cubicBezTo>
                    <a:cubicBezTo>
                      <a:pt x="5891" y="14473"/>
                      <a:pt x="5067" y="12699"/>
                      <a:pt x="4402" y="10862"/>
                    </a:cubicBezTo>
                    <a:cubicBezTo>
                      <a:pt x="3706" y="9057"/>
                      <a:pt x="3041" y="7221"/>
                      <a:pt x="2312" y="5415"/>
                    </a:cubicBezTo>
                    <a:cubicBezTo>
                      <a:pt x="1584" y="3610"/>
                      <a:pt x="887" y="1773"/>
                      <a:pt x="15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7" name="Google Shape;527;p34"/>
              <p:cNvSpPr/>
              <p:nvPr/>
            </p:nvSpPr>
            <p:spPr>
              <a:xfrm>
                <a:off x="821559" y="411119"/>
                <a:ext cx="376352" cy="727305"/>
              </a:xfrm>
              <a:custGeom>
                <a:avLst/>
                <a:gdLst/>
                <a:ahLst/>
                <a:cxnLst/>
                <a:rect l="l" t="t" r="r" b="b"/>
                <a:pathLst>
                  <a:path w="11750" h="22707" extrusionOk="0">
                    <a:moveTo>
                      <a:pt x="159" y="0"/>
                    </a:moveTo>
                    <a:lnTo>
                      <a:pt x="0" y="95"/>
                    </a:lnTo>
                    <a:cubicBezTo>
                      <a:pt x="855" y="2027"/>
                      <a:pt x="1742" y="3959"/>
                      <a:pt x="2629" y="5891"/>
                    </a:cubicBezTo>
                    <a:cubicBezTo>
                      <a:pt x="3516" y="7822"/>
                      <a:pt x="4402" y="9754"/>
                      <a:pt x="5321" y="11654"/>
                    </a:cubicBezTo>
                    <a:cubicBezTo>
                      <a:pt x="6239" y="13586"/>
                      <a:pt x="6999" y="15550"/>
                      <a:pt x="8076" y="17386"/>
                    </a:cubicBezTo>
                    <a:cubicBezTo>
                      <a:pt x="8614" y="18305"/>
                      <a:pt x="9153" y="19223"/>
                      <a:pt x="9754" y="20110"/>
                    </a:cubicBezTo>
                    <a:cubicBezTo>
                      <a:pt x="10324" y="21028"/>
                      <a:pt x="10926" y="21883"/>
                      <a:pt x="11591" y="22707"/>
                    </a:cubicBezTo>
                    <a:lnTo>
                      <a:pt x="11750" y="22644"/>
                    </a:lnTo>
                    <a:cubicBezTo>
                      <a:pt x="11465" y="21598"/>
                      <a:pt x="11116" y="20585"/>
                      <a:pt x="10704" y="19603"/>
                    </a:cubicBezTo>
                    <a:cubicBezTo>
                      <a:pt x="10356" y="18590"/>
                      <a:pt x="9913" y="17608"/>
                      <a:pt x="9469" y="16658"/>
                    </a:cubicBezTo>
                    <a:cubicBezTo>
                      <a:pt x="8614" y="14726"/>
                      <a:pt x="7474" y="12890"/>
                      <a:pt x="6461" y="11053"/>
                    </a:cubicBezTo>
                    <a:cubicBezTo>
                      <a:pt x="5416" y="9216"/>
                      <a:pt x="4402" y="7347"/>
                      <a:pt x="3326" y="5511"/>
                    </a:cubicBezTo>
                    <a:cubicBezTo>
                      <a:pt x="2281" y="3674"/>
                      <a:pt x="1235" y="1837"/>
                      <a:pt x="15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8" name="Google Shape;528;p34"/>
              <p:cNvSpPr/>
              <p:nvPr/>
            </p:nvSpPr>
            <p:spPr>
              <a:xfrm>
                <a:off x="515224" y="636290"/>
                <a:ext cx="483877" cy="665455"/>
              </a:xfrm>
              <a:custGeom>
                <a:avLst/>
                <a:gdLst/>
                <a:ahLst/>
                <a:cxnLst/>
                <a:rect l="l" t="t" r="r" b="b"/>
                <a:pathLst>
                  <a:path w="15107" h="20776" extrusionOk="0">
                    <a:moveTo>
                      <a:pt x="127" y="1"/>
                    </a:moveTo>
                    <a:lnTo>
                      <a:pt x="0" y="96"/>
                    </a:lnTo>
                    <a:cubicBezTo>
                      <a:pt x="1140" y="1869"/>
                      <a:pt x="2280" y="3674"/>
                      <a:pt x="3484" y="5448"/>
                    </a:cubicBezTo>
                    <a:cubicBezTo>
                      <a:pt x="4656" y="7221"/>
                      <a:pt x="5859" y="8995"/>
                      <a:pt x="7031" y="10768"/>
                    </a:cubicBezTo>
                    <a:cubicBezTo>
                      <a:pt x="8234" y="12510"/>
                      <a:pt x="9311" y="14378"/>
                      <a:pt x="10641" y="16025"/>
                    </a:cubicBezTo>
                    <a:cubicBezTo>
                      <a:pt x="11306" y="16849"/>
                      <a:pt x="12003" y="17672"/>
                      <a:pt x="12700" y="18464"/>
                    </a:cubicBezTo>
                    <a:cubicBezTo>
                      <a:pt x="13428" y="19287"/>
                      <a:pt x="14188" y="20047"/>
                      <a:pt x="14980" y="20776"/>
                    </a:cubicBezTo>
                    <a:lnTo>
                      <a:pt x="15106" y="20681"/>
                    </a:lnTo>
                    <a:cubicBezTo>
                      <a:pt x="14663" y="19699"/>
                      <a:pt x="14156" y="18749"/>
                      <a:pt x="13618" y="17830"/>
                    </a:cubicBezTo>
                    <a:cubicBezTo>
                      <a:pt x="13080" y="16880"/>
                      <a:pt x="12510" y="15994"/>
                      <a:pt x="11940" y="15107"/>
                    </a:cubicBezTo>
                    <a:cubicBezTo>
                      <a:pt x="10768" y="13302"/>
                      <a:pt x="9343" y="11718"/>
                      <a:pt x="8044" y="10008"/>
                    </a:cubicBezTo>
                    <a:cubicBezTo>
                      <a:pt x="6746" y="8330"/>
                      <a:pt x="5447" y="6651"/>
                      <a:pt x="4117" y="4973"/>
                    </a:cubicBezTo>
                    <a:cubicBezTo>
                      <a:pt x="2787" y="3326"/>
                      <a:pt x="1457" y="1648"/>
                      <a:pt x="12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" name="Google Shape;529;p34"/>
              <p:cNvSpPr/>
              <p:nvPr/>
            </p:nvSpPr>
            <p:spPr>
              <a:xfrm>
                <a:off x="394503" y="1070456"/>
                <a:ext cx="554888" cy="512256"/>
              </a:xfrm>
              <a:custGeom>
                <a:avLst/>
                <a:gdLst/>
                <a:ahLst/>
                <a:cxnLst/>
                <a:rect l="l" t="t" r="r" b="b"/>
                <a:pathLst>
                  <a:path w="17324" h="15993" extrusionOk="0">
                    <a:moveTo>
                      <a:pt x="127" y="0"/>
                    </a:moveTo>
                    <a:lnTo>
                      <a:pt x="1" y="127"/>
                    </a:lnTo>
                    <a:cubicBezTo>
                      <a:pt x="1331" y="1552"/>
                      <a:pt x="2693" y="2914"/>
                      <a:pt x="4086" y="4307"/>
                    </a:cubicBezTo>
                    <a:cubicBezTo>
                      <a:pt x="5448" y="5700"/>
                      <a:pt x="6841" y="7094"/>
                      <a:pt x="8235" y="8456"/>
                    </a:cubicBezTo>
                    <a:cubicBezTo>
                      <a:pt x="9596" y="9817"/>
                      <a:pt x="10895" y="11306"/>
                      <a:pt x="12415" y="12541"/>
                    </a:cubicBezTo>
                    <a:cubicBezTo>
                      <a:pt x="13175" y="13174"/>
                      <a:pt x="13935" y="13776"/>
                      <a:pt x="14727" y="14346"/>
                    </a:cubicBezTo>
                    <a:cubicBezTo>
                      <a:pt x="15518" y="14948"/>
                      <a:pt x="16342" y="15486"/>
                      <a:pt x="17197" y="15993"/>
                    </a:cubicBezTo>
                    <a:lnTo>
                      <a:pt x="17324" y="15866"/>
                    </a:lnTo>
                    <a:cubicBezTo>
                      <a:pt x="16754" y="15043"/>
                      <a:pt x="16120" y="14283"/>
                      <a:pt x="15487" y="13523"/>
                    </a:cubicBezTo>
                    <a:cubicBezTo>
                      <a:pt x="14853" y="12794"/>
                      <a:pt x="14188" y="12066"/>
                      <a:pt x="13492" y="11369"/>
                    </a:cubicBezTo>
                    <a:cubicBezTo>
                      <a:pt x="12130" y="9976"/>
                      <a:pt x="10578" y="8804"/>
                      <a:pt x="9090" y="7537"/>
                    </a:cubicBezTo>
                    <a:cubicBezTo>
                      <a:pt x="7601" y="6239"/>
                      <a:pt x="6144" y="4972"/>
                      <a:pt x="4624" y="3737"/>
                    </a:cubicBezTo>
                    <a:cubicBezTo>
                      <a:pt x="3136" y="2502"/>
                      <a:pt x="1616" y="1235"/>
                      <a:pt x="12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0" name="Google Shape;530;p34"/>
              <p:cNvSpPr/>
              <p:nvPr/>
            </p:nvSpPr>
            <p:spPr>
              <a:xfrm>
                <a:off x="20201" y="1246942"/>
                <a:ext cx="649216" cy="393585"/>
              </a:xfrm>
              <a:custGeom>
                <a:avLst/>
                <a:gdLst/>
                <a:ahLst/>
                <a:cxnLst/>
                <a:rect l="l" t="t" r="r" b="b"/>
                <a:pathLst>
                  <a:path w="20269" h="12288" extrusionOk="0">
                    <a:moveTo>
                      <a:pt x="64" y="0"/>
                    </a:moveTo>
                    <a:lnTo>
                      <a:pt x="1" y="159"/>
                    </a:lnTo>
                    <a:cubicBezTo>
                      <a:pt x="1616" y="1267"/>
                      <a:pt x="3263" y="2376"/>
                      <a:pt x="4878" y="3452"/>
                    </a:cubicBezTo>
                    <a:cubicBezTo>
                      <a:pt x="6525" y="4561"/>
                      <a:pt x="8171" y="5638"/>
                      <a:pt x="9818" y="6714"/>
                    </a:cubicBezTo>
                    <a:cubicBezTo>
                      <a:pt x="11465" y="7759"/>
                      <a:pt x="13048" y="8963"/>
                      <a:pt x="14790" y="9881"/>
                    </a:cubicBezTo>
                    <a:cubicBezTo>
                      <a:pt x="15645" y="10325"/>
                      <a:pt x="16532" y="10800"/>
                      <a:pt x="17419" y="11180"/>
                    </a:cubicBezTo>
                    <a:cubicBezTo>
                      <a:pt x="18337" y="11623"/>
                      <a:pt x="19256" y="11971"/>
                      <a:pt x="20206" y="12288"/>
                    </a:cubicBezTo>
                    <a:lnTo>
                      <a:pt x="20269" y="12161"/>
                    </a:lnTo>
                    <a:cubicBezTo>
                      <a:pt x="19541" y="11465"/>
                      <a:pt x="18781" y="10831"/>
                      <a:pt x="17989" y="10229"/>
                    </a:cubicBezTo>
                    <a:cubicBezTo>
                      <a:pt x="17229" y="9628"/>
                      <a:pt x="16405" y="9058"/>
                      <a:pt x="15582" y="8519"/>
                    </a:cubicBezTo>
                    <a:cubicBezTo>
                      <a:pt x="13967" y="7411"/>
                      <a:pt x="12162" y="6556"/>
                      <a:pt x="10452" y="5606"/>
                    </a:cubicBezTo>
                    <a:cubicBezTo>
                      <a:pt x="8741" y="4656"/>
                      <a:pt x="7031" y="3706"/>
                      <a:pt x="5289" y="2787"/>
                    </a:cubicBezTo>
                    <a:cubicBezTo>
                      <a:pt x="3548" y="1837"/>
                      <a:pt x="1806" y="919"/>
                      <a:pt x="6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1" name="Google Shape;531;p34"/>
              <p:cNvSpPr/>
              <p:nvPr/>
            </p:nvSpPr>
            <p:spPr>
              <a:xfrm>
                <a:off x="-51803" y="1753112"/>
                <a:ext cx="758759" cy="275938"/>
              </a:xfrm>
              <a:custGeom>
                <a:avLst/>
                <a:gdLst/>
                <a:ahLst/>
                <a:cxnLst/>
                <a:rect l="l" t="t" r="r" b="b"/>
                <a:pathLst>
                  <a:path w="23689" h="8615" extrusionOk="0">
                    <a:moveTo>
                      <a:pt x="32" y="0"/>
                    </a:moveTo>
                    <a:lnTo>
                      <a:pt x="0" y="159"/>
                    </a:lnTo>
                    <a:cubicBezTo>
                      <a:pt x="1932" y="982"/>
                      <a:pt x="3864" y="1774"/>
                      <a:pt x="5796" y="2565"/>
                    </a:cubicBezTo>
                    <a:cubicBezTo>
                      <a:pt x="7728" y="3357"/>
                      <a:pt x="9691" y="4149"/>
                      <a:pt x="11623" y="4909"/>
                    </a:cubicBezTo>
                    <a:cubicBezTo>
                      <a:pt x="13586" y="5669"/>
                      <a:pt x="15486" y="6587"/>
                      <a:pt x="17482" y="7189"/>
                    </a:cubicBezTo>
                    <a:cubicBezTo>
                      <a:pt x="18495" y="7474"/>
                      <a:pt x="19508" y="7759"/>
                      <a:pt x="20522" y="8012"/>
                    </a:cubicBezTo>
                    <a:cubicBezTo>
                      <a:pt x="21535" y="8266"/>
                      <a:pt x="22580" y="8487"/>
                      <a:pt x="23625" y="8614"/>
                    </a:cubicBezTo>
                    <a:lnTo>
                      <a:pt x="23689" y="8487"/>
                    </a:lnTo>
                    <a:cubicBezTo>
                      <a:pt x="22802" y="7917"/>
                      <a:pt x="21852" y="7411"/>
                      <a:pt x="20902" y="6967"/>
                    </a:cubicBezTo>
                    <a:cubicBezTo>
                      <a:pt x="19952" y="6524"/>
                      <a:pt x="19002" y="6081"/>
                      <a:pt x="18020" y="5701"/>
                    </a:cubicBezTo>
                    <a:cubicBezTo>
                      <a:pt x="16088" y="4877"/>
                      <a:pt x="14061" y="4371"/>
                      <a:pt x="12066" y="3705"/>
                    </a:cubicBezTo>
                    <a:cubicBezTo>
                      <a:pt x="10071" y="3072"/>
                      <a:pt x="8076" y="2407"/>
                      <a:pt x="6049" y="1805"/>
                    </a:cubicBezTo>
                    <a:cubicBezTo>
                      <a:pt x="4054" y="1204"/>
                      <a:pt x="2059" y="570"/>
                      <a:pt x="3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2" name="Google Shape;532;p34"/>
              <p:cNvSpPr/>
              <p:nvPr/>
            </p:nvSpPr>
            <p:spPr>
              <a:xfrm>
                <a:off x="64851" y="2281575"/>
                <a:ext cx="750655" cy="63932"/>
              </a:xfrm>
              <a:custGeom>
                <a:avLst/>
                <a:gdLst/>
                <a:ahLst/>
                <a:cxnLst/>
                <a:rect l="l" t="t" r="r" b="b"/>
                <a:pathLst>
                  <a:path w="23436" h="1996" extrusionOk="0">
                    <a:moveTo>
                      <a:pt x="17545" y="1"/>
                    </a:moveTo>
                    <a:cubicBezTo>
                      <a:pt x="15581" y="1"/>
                      <a:pt x="13650" y="317"/>
                      <a:pt x="11686" y="507"/>
                    </a:cubicBezTo>
                    <a:cubicBezTo>
                      <a:pt x="9754" y="729"/>
                      <a:pt x="7791" y="919"/>
                      <a:pt x="5859" y="1141"/>
                    </a:cubicBezTo>
                    <a:cubicBezTo>
                      <a:pt x="3895" y="1362"/>
                      <a:pt x="1964" y="1584"/>
                      <a:pt x="0" y="1838"/>
                    </a:cubicBezTo>
                    <a:lnTo>
                      <a:pt x="0" y="1996"/>
                    </a:lnTo>
                    <a:cubicBezTo>
                      <a:pt x="1964" y="1996"/>
                      <a:pt x="3927" y="1964"/>
                      <a:pt x="5891" y="1933"/>
                    </a:cubicBezTo>
                    <a:cubicBezTo>
                      <a:pt x="7854" y="1901"/>
                      <a:pt x="9818" y="1838"/>
                      <a:pt x="11749" y="1774"/>
                    </a:cubicBezTo>
                    <a:cubicBezTo>
                      <a:pt x="13713" y="1743"/>
                      <a:pt x="15676" y="1806"/>
                      <a:pt x="17640" y="1584"/>
                    </a:cubicBezTo>
                    <a:cubicBezTo>
                      <a:pt x="18590" y="1457"/>
                      <a:pt x="19572" y="1331"/>
                      <a:pt x="20553" y="1141"/>
                    </a:cubicBezTo>
                    <a:cubicBezTo>
                      <a:pt x="21504" y="982"/>
                      <a:pt x="22485" y="761"/>
                      <a:pt x="23435" y="476"/>
                    </a:cubicBezTo>
                    <a:lnTo>
                      <a:pt x="23435" y="317"/>
                    </a:lnTo>
                    <a:cubicBezTo>
                      <a:pt x="22454" y="159"/>
                      <a:pt x="21472" y="64"/>
                      <a:pt x="20490" y="32"/>
                    </a:cubicBezTo>
                    <a:cubicBezTo>
                      <a:pt x="19508" y="1"/>
                      <a:pt x="18527" y="1"/>
                      <a:pt x="1754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3" name="Google Shape;533;p34"/>
              <p:cNvSpPr/>
              <p:nvPr/>
            </p:nvSpPr>
            <p:spPr>
              <a:xfrm>
                <a:off x="-28485" y="2530096"/>
                <a:ext cx="896744" cy="355053"/>
              </a:xfrm>
              <a:custGeom>
                <a:avLst/>
                <a:gdLst/>
                <a:ahLst/>
                <a:cxnLst/>
                <a:rect l="l" t="t" r="r" b="b"/>
                <a:pathLst>
                  <a:path w="27997" h="11085" extrusionOk="0">
                    <a:moveTo>
                      <a:pt x="27964" y="1"/>
                    </a:moveTo>
                    <a:cubicBezTo>
                      <a:pt x="26698" y="254"/>
                      <a:pt x="25463" y="571"/>
                      <a:pt x="24291" y="919"/>
                    </a:cubicBezTo>
                    <a:cubicBezTo>
                      <a:pt x="23087" y="1267"/>
                      <a:pt x="21916" y="1679"/>
                      <a:pt x="20712" y="2059"/>
                    </a:cubicBezTo>
                    <a:cubicBezTo>
                      <a:pt x="18337" y="2882"/>
                      <a:pt x="16089" y="3959"/>
                      <a:pt x="13808" y="4941"/>
                    </a:cubicBezTo>
                    <a:lnTo>
                      <a:pt x="6873" y="7918"/>
                    </a:lnTo>
                    <a:cubicBezTo>
                      <a:pt x="4593" y="8900"/>
                      <a:pt x="2312" y="9913"/>
                      <a:pt x="1" y="10926"/>
                    </a:cubicBezTo>
                    <a:lnTo>
                      <a:pt x="64" y="11085"/>
                    </a:lnTo>
                    <a:cubicBezTo>
                      <a:pt x="2439" y="10293"/>
                      <a:pt x="4783" y="9438"/>
                      <a:pt x="7158" y="8646"/>
                    </a:cubicBezTo>
                    <a:lnTo>
                      <a:pt x="14220" y="6113"/>
                    </a:lnTo>
                    <a:cubicBezTo>
                      <a:pt x="16595" y="5289"/>
                      <a:pt x="19002" y="4561"/>
                      <a:pt x="21282" y="3548"/>
                    </a:cubicBezTo>
                    <a:cubicBezTo>
                      <a:pt x="22422" y="3041"/>
                      <a:pt x="23562" y="2502"/>
                      <a:pt x="24703" y="1964"/>
                    </a:cubicBezTo>
                    <a:cubicBezTo>
                      <a:pt x="25811" y="1394"/>
                      <a:pt x="26919" y="824"/>
                      <a:pt x="27996" y="127"/>
                    </a:cubicBezTo>
                    <a:lnTo>
                      <a:pt x="2796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34" name="Google Shape;534;p34"/>
            <p:cNvSpPr/>
            <p:nvPr/>
          </p:nvSpPr>
          <p:spPr>
            <a:xfrm>
              <a:off x="1409886" y="1548024"/>
              <a:ext cx="1704156" cy="3585951"/>
            </a:xfrm>
            <a:custGeom>
              <a:avLst/>
              <a:gdLst/>
              <a:ahLst/>
              <a:cxnLst/>
              <a:rect l="l" t="t" r="r" b="b"/>
              <a:pathLst>
                <a:path w="53205" h="111956" extrusionOk="0">
                  <a:moveTo>
                    <a:pt x="46344" y="0"/>
                  </a:moveTo>
                  <a:cubicBezTo>
                    <a:pt x="45142" y="0"/>
                    <a:pt x="43838" y="173"/>
                    <a:pt x="42880" y="386"/>
                  </a:cubicBezTo>
                  <a:cubicBezTo>
                    <a:pt x="41139" y="734"/>
                    <a:pt x="40410" y="988"/>
                    <a:pt x="40410" y="988"/>
                  </a:cubicBezTo>
                  <a:lnTo>
                    <a:pt x="18748" y="1495"/>
                  </a:lnTo>
                  <a:lnTo>
                    <a:pt x="7316" y="15017"/>
                  </a:lnTo>
                  <a:lnTo>
                    <a:pt x="9913" y="56567"/>
                  </a:lnTo>
                  <a:cubicBezTo>
                    <a:pt x="9913" y="56567"/>
                    <a:pt x="10261" y="57453"/>
                    <a:pt x="9533" y="60145"/>
                  </a:cubicBezTo>
                  <a:cubicBezTo>
                    <a:pt x="8804" y="62837"/>
                    <a:pt x="7949" y="69868"/>
                    <a:pt x="7443" y="71451"/>
                  </a:cubicBezTo>
                  <a:cubicBezTo>
                    <a:pt x="6936" y="73066"/>
                    <a:pt x="0" y="111956"/>
                    <a:pt x="0" y="111956"/>
                  </a:cubicBezTo>
                  <a:lnTo>
                    <a:pt x="39333" y="111956"/>
                  </a:lnTo>
                  <a:cubicBezTo>
                    <a:pt x="39333" y="111956"/>
                    <a:pt x="35850" y="70596"/>
                    <a:pt x="35976" y="68759"/>
                  </a:cubicBezTo>
                  <a:cubicBezTo>
                    <a:pt x="36103" y="66922"/>
                    <a:pt x="36103" y="62964"/>
                    <a:pt x="36356" y="62235"/>
                  </a:cubicBezTo>
                  <a:cubicBezTo>
                    <a:pt x="36768" y="61285"/>
                    <a:pt x="37275" y="60335"/>
                    <a:pt x="37813" y="59417"/>
                  </a:cubicBezTo>
                  <a:cubicBezTo>
                    <a:pt x="37813" y="59417"/>
                    <a:pt x="42722" y="54128"/>
                    <a:pt x="44464" y="49568"/>
                  </a:cubicBezTo>
                  <a:cubicBezTo>
                    <a:pt x="46174" y="45039"/>
                    <a:pt x="48992" y="35919"/>
                    <a:pt x="49372" y="34082"/>
                  </a:cubicBezTo>
                  <a:cubicBezTo>
                    <a:pt x="49752" y="32245"/>
                    <a:pt x="50956" y="25468"/>
                    <a:pt x="50608" y="23631"/>
                  </a:cubicBezTo>
                  <a:cubicBezTo>
                    <a:pt x="50259" y="21794"/>
                    <a:pt x="50228" y="19799"/>
                    <a:pt x="51209" y="16601"/>
                  </a:cubicBezTo>
                  <a:cubicBezTo>
                    <a:pt x="52191" y="13402"/>
                    <a:pt x="53204" y="9855"/>
                    <a:pt x="53204" y="8747"/>
                  </a:cubicBezTo>
                  <a:cubicBezTo>
                    <a:pt x="53204" y="7638"/>
                    <a:pt x="52096" y="6023"/>
                    <a:pt x="51716" y="5295"/>
                  </a:cubicBezTo>
                  <a:cubicBezTo>
                    <a:pt x="51368" y="4566"/>
                    <a:pt x="50133" y="988"/>
                    <a:pt x="48771" y="386"/>
                  </a:cubicBezTo>
                  <a:cubicBezTo>
                    <a:pt x="48171" y="107"/>
                    <a:pt x="47290" y="0"/>
                    <a:pt x="46344" y="0"/>
                  </a:cubicBezTo>
                  <a:close/>
                </a:path>
              </a:pathLst>
            </a:custGeom>
            <a:solidFill>
              <a:srgbClr val="FFBD69"/>
            </a:solidFill>
            <a:ln w="10300" cap="flat" cmpd="sng">
              <a:solidFill>
                <a:srgbClr val="FFBD69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34"/>
            <p:cNvSpPr/>
            <p:nvPr/>
          </p:nvSpPr>
          <p:spPr>
            <a:xfrm>
              <a:off x="2349166" y="3135655"/>
              <a:ext cx="484902" cy="1999345"/>
            </a:xfrm>
            <a:custGeom>
              <a:avLst/>
              <a:gdLst/>
              <a:ahLst/>
              <a:cxnLst/>
              <a:rect l="l" t="t" r="r" b="b"/>
              <a:pathLst>
                <a:path w="15139" h="62421" extrusionOk="0">
                  <a:moveTo>
                    <a:pt x="15139" y="1"/>
                  </a:moveTo>
                  <a:cubicBezTo>
                    <a:pt x="15138" y="2"/>
                    <a:pt x="8298" y="9375"/>
                    <a:pt x="6081" y="9628"/>
                  </a:cubicBezTo>
                  <a:cubicBezTo>
                    <a:pt x="3896" y="9850"/>
                    <a:pt x="3421" y="13777"/>
                    <a:pt x="3421" y="18401"/>
                  </a:cubicBezTo>
                  <a:cubicBezTo>
                    <a:pt x="3421" y="23056"/>
                    <a:pt x="951" y="45794"/>
                    <a:pt x="729" y="48961"/>
                  </a:cubicBezTo>
                  <a:cubicBezTo>
                    <a:pt x="476" y="52160"/>
                    <a:pt x="1" y="62420"/>
                    <a:pt x="1" y="62420"/>
                  </a:cubicBezTo>
                  <a:lnTo>
                    <a:pt x="10008" y="62420"/>
                  </a:lnTo>
                  <a:cubicBezTo>
                    <a:pt x="10008" y="62420"/>
                    <a:pt x="6525" y="21061"/>
                    <a:pt x="6651" y="19192"/>
                  </a:cubicBezTo>
                  <a:cubicBezTo>
                    <a:pt x="6778" y="17355"/>
                    <a:pt x="6778" y="13429"/>
                    <a:pt x="7000" y="12668"/>
                  </a:cubicBezTo>
                  <a:cubicBezTo>
                    <a:pt x="7443" y="11718"/>
                    <a:pt x="7950" y="10768"/>
                    <a:pt x="8488" y="9850"/>
                  </a:cubicBezTo>
                  <a:cubicBezTo>
                    <a:pt x="8488" y="9850"/>
                    <a:pt x="13397" y="4561"/>
                    <a:pt x="15139" y="1"/>
                  </a:cubicBezTo>
                  <a:close/>
                </a:path>
              </a:pathLst>
            </a:custGeom>
            <a:solidFill>
              <a:srgbClr val="F9A74E"/>
            </a:solidFill>
            <a:ln w="10300" cap="flat" cmpd="sng">
              <a:solidFill>
                <a:srgbClr val="F9A74E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34"/>
            <p:cNvSpPr/>
            <p:nvPr/>
          </p:nvSpPr>
          <p:spPr>
            <a:xfrm>
              <a:off x="1785182" y="2203486"/>
              <a:ext cx="1099622" cy="995524"/>
            </a:xfrm>
            <a:custGeom>
              <a:avLst/>
              <a:gdLst/>
              <a:ahLst/>
              <a:cxnLst/>
              <a:rect l="l" t="t" r="r" b="b"/>
              <a:pathLst>
                <a:path w="34331" h="31081" extrusionOk="0">
                  <a:moveTo>
                    <a:pt x="4941" y="0"/>
                  </a:moveTo>
                  <a:cubicBezTo>
                    <a:pt x="4941" y="0"/>
                    <a:pt x="508" y="222"/>
                    <a:pt x="254" y="1710"/>
                  </a:cubicBezTo>
                  <a:cubicBezTo>
                    <a:pt x="1" y="3167"/>
                    <a:pt x="761" y="4529"/>
                    <a:pt x="3326" y="6999"/>
                  </a:cubicBezTo>
                  <a:cubicBezTo>
                    <a:pt x="5923" y="9438"/>
                    <a:pt x="4688" y="14125"/>
                    <a:pt x="4688" y="14125"/>
                  </a:cubicBezTo>
                  <a:lnTo>
                    <a:pt x="4308" y="18083"/>
                  </a:lnTo>
                  <a:cubicBezTo>
                    <a:pt x="4308" y="18083"/>
                    <a:pt x="7633" y="29262"/>
                    <a:pt x="10103" y="30624"/>
                  </a:cubicBezTo>
                  <a:cubicBezTo>
                    <a:pt x="10715" y="30953"/>
                    <a:pt x="11492" y="31081"/>
                    <a:pt x="12342" y="31081"/>
                  </a:cubicBezTo>
                  <a:cubicBezTo>
                    <a:pt x="14926" y="31081"/>
                    <a:pt x="18190" y="29904"/>
                    <a:pt x="19572" y="29642"/>
                  </a:cubicBezTo>
                  <a:cubicBezTo>
                    <a:pt x="21409" y="29262"/>
                    <a:pt x="25368" y="25810"/>
                    <a:pt x="26350" y="23974"/>
                  </a:cubicBezTo>
                  <a:cubicBezTo>
                    <a:pt x="27331" y="22137"/>
                    <a:pt x="27458" y="16721"/>
                    <a:pt x="29168" y="13871"/>
                  </a:cubicBezTo>
                  <a:cubicBezTo>
                    <a:pt x="30878" y="11053"/>
                    <a:pt x="32113" y="5289"/>
                    <a:pt x="32968" y="4402"/>
                  </a:cubicBezTo>
                  <a:cubicBezTo>
                    <a:pt x="33507" y="3895"/>
                    <a:pt x="33950" y="3325"/>
                    <a:pt x="34330" y="2692"/>
                  </a:cubicBezTo>
                  <a:cubicBezTo>
                    <a:pt x="34330" y="2692"/>
                    <a:pt x="29041" y="602"/>
                    <a:pt x="27331" y="475"/>
                  </a:cubicBezTo>
                  <a:cubicBezTo>
                    <a:pt x="25590" y="349"/>
                    <a:pt x="4941" y="0"/>
                    <a:pt x="4941" y="0"/>
                  </a:cubicBezTo>
                  <a:close/>
                </a:path>
              </a:pathLst>
            </a:custGeom>
            <a:solidFill>
              <a:srgbClr val="F9A74E"/>
            </a:solidFill>
            <a:ln w="10300" cap="rnd" cmpd="sng">
              <a:solidFill>
                <a:srgbClr val="F9A74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34"/>
            <p:cNvSpPr/>
            <p:nvPr/>
          </p:nvSpPr>
          <p:spPr>
            <a:xfrm>
              <a:off x="1584354" y="1247006"/>
              <a:ext cx="405788" cy="1075503"/>
            </a:xfrm>
            <a:custGeom>
              <a:avLst/>
              <a:gdLst/>
              <a:ahLst/>
              <a:cxnLst/>
              <a:rect l="l" t="t" r="r" b="b"/>
              <a:pathLst>
                <a:path w="12669" h="33578" extrusionOk="0">
                  <a:moveTo>
                    <a:pt x="5923" y="0"/>
                  </a:moveTo>
                  <a:cubicBezTo>
                    <a:pt x="4507" y="0"/>
                    <a:pt x="1996" y="1223"/>
                    <a:pt x="1236" y="1645"/>
                  </a:cubicBezTo>
                  <a:cubicBezTo>
                    <a:pt x="380" y="2152"/>
                    <a:pt x="0" y="4844"/>
                    <a:pt x="0" y="4844"/>
                  </a:cubicBezTo>
                  <a:cubicBezTo>
                    <a:pt x="0" y="4844"/>
                    <a:pt x="507" y="10418"/>
                    <a:pt x="380" y="12001"/>
                  </a:cubicBezTo>
                  <a:cubicBezTo>
                    <a:pt x="254" y="13616"/>
                    <a:pt x="254" y="19506"/>
                    <a:pt x="127" y="21343"/>
                  </a:cubicBezTo>
                  <a:cubicBezTo>
                    <a:pt x="95" y="23560"/>
                    <a:pt x="222" y="25809"/>
                    <a:pt x="507" y="27994"/>
                  </a:cubicBezTo>
                  <a:cubicBezTo>
                    <a:pt x="602" y="28627"/>
                    <a:pt x="1742" y="31826"/>
                    <a:pt x="2597" y="32681"/>
                  </a:cubicBezTo>
                  <a:cubicBezTo>
                    <a:pt x="3274" y="33357"/>
                    <a:pt x="5495" y="33578"/>
                    <a:pt x="6818" y="33578"/>
                  </a:cubicBezTo>
                  <a:cubicBezTo>
                    <a:pt x="7167" y="33578"/>
                    <a:pt x="7454" y="33562"/>
                    <a:pt x="7633" y="33536"/>
                  </a:cubicBezTo>
                  <a:cubicBezTo>
                    <a:pt x="8488" y="33409"/>
                    <a:pt x="9121" y="31794"/>
                    <a:pt x="9470" y="30844"/>
                  </a:cubicBezTo>
                  <a:cubicBezTo>
                    <a:pt x="9850" y="29862"/>
                    <a:pt x="10483" y="23940"/>
                    <a:pt x="10705" y="22325"/>
                  </a:cubicBezTo>
                  <a:cubicBezTo>
                    <a:pt x="10958" y="20742"/>
                    <a:pt x="11686" y="16308"/>
                    <a:pt x="12193" y="13109"/>
                  </a:cubicBezTo>
                  <a:cubicBezTo>
                    <a:pt x="12668" y="9911"/>
                    <a:pt x="12573" y="6237"/>
                    <a:pt x="12573" y="5350"/>
                  </a:cubicBezTo>
                  <a:cubicBezTo>
                    <a:pt x="12573" y="4495"/>
                    <a:pt x="11940" y="3387"/>
                    <a:pt x="11465" y="2405"/>
                  </a:cubicBezTo>
                  <a:cubicBezTo>
                    <a:pt x="10958" y="1424"/>
                    <a:pt x="7633" y="473"/>
                    <a:pt x="6398" y="62"/>
                  </a:cubicBezTo>
                  <a:cubicBezTo>
                    <a:pt x="6260" y="20"/>
                    <a:pt x="6100" y="0"/>
                    <a:pt x="5923" y="0"/>
                  </a:cubicBezTo>
                  <a:close/>
                </a:path>
              </a:pathLst>
            </a:custGeom>
            <a:solidFill>
              <a:srgbClr val="FFBD69"/>
            </a:solidFill>
            <a:ln w="10300" cap="rnd" cmpd="sng">
              <a:solidFill>
                <a:srgbClr val="FFBD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34"/>
            <p:cNvSpPr/>
            <p:nvPr/>
          </p:nvSpPr>
          <p:spPr>
            <a:xfrm>
              <a:off x="1876499" y="1324038"/>
              <a:ext cx="113642" cy="909908"/>
            </a:xfrm>
            <a:custGeom>
              <a:avLst/>
              <a:gdLst/>
              <a:ahLst/>
              <a:cxnLst/>
              <a:rect l="l" t="t" r="r" b="b"/>
              <a:pathLst>
                <a:path w="3548" h="28408" extrusionOk="0">
                  <a:moveTo>
                    <a:pt x="2312" y="0"/>
                  </a:moveTo>
                  <a:cubicBezTo>
                    <a:pt x="2312" y="0"/>
                    <a:pt x="982" y="3927"/>
                    <a:pt x="982" y="7506"/>
                  </a:cubicBezTo>
                  <a:cubicBezTo>
                    <a:pt x="982" y="11116"/>
                    <a:pt x="0" y="20300"/>
                    <a:pt x="0" y="21535"/>
                  </a:cubicBezTo>
                  <a:cubicBezTo>
                    <a:pt x="0" y="22770"/>
                    <a:pt x="349" y="28407"/>
                    <a:pt x="349" y="28407"/>
                  </a:cubicBezTo>
                  <a:cubicBezTo>
                    <a:pt x="729" y="27426"/>
                    <a:pt x="1362" y="21503"/>
                    <a:pt x="1584" y="19920"/>
                  </a:cubicBezTo>
                  <a:cubicBezTo>
                    <a:pt x="1837" y="18305"/>
                    <a:pt x="2565" y="13903"/>
                    <a:pt x="3072" y="10704"/>
                  </a:cubicBezTo>
                  <a:cubicBezTo>
                    <a:pt x="3547" y="7506"/>
                    <a:pt x="3452" y="3801"/>
                    <a:pt x="3452" y="2945"/>
                  </a:cubicBezTo>
                  <a:cubicBezTo>
                    <a:pt x="3452" y="2090"/>
                    <a:pt x="2819" y="950"/>
                    <a:pt x="2312" y="0"/>
                  </a:cubicBezTo>
                  <a:close/>
                </a:path>
              </a:pathLst>
            </a:custGeom>
            <a:solidFill>
              <a:srgbClr val="F9A7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4"/>
            <p:cNvSpPr/>
            <p:nvPr/>
          </p:nvSpPr>
          <p:spPr>
            <a:xfrm>
              <a:off x="1057909" y="1246365"/>
              <a:ext cx="926147" cy="2142935"/>
            </a:xfrm>
            <a:custGeom>
              <a:avLst/>
              <a:gdLst/>
              <a:ahLst/>
              <a:cxnLst/>
              <a:rect l="l" t="t" r="r" b="b"/>
              <a:pathLst>
                <a:path w="28915" h="66904" extrusionOk="0">
                  <a:moveTo>
                    <a:pt x="24398" y="0"/>
                  </a:moveTo>
                  <a:cubicBezTo>
                    <a:pt x="24176" y="0"/>
                    <a:pt x="23986" y="25"/>
                    <a:pt x="23847" y="82"/>
                  </a:cubicBezTo>
                  <a:cubicBezTo>
                    <a:pt x="22992" y="462"/>
                    <a:pt x="13396" y="5624"/>
                    <a:pt x="12161" y="6004"/>
                  </a:cubicBezTo>
                  <a:cubicBezTo>
                    <a:pt x="10926" y="6352"/>
                    <a:pt x="6746" y="8094"/>
                    <a:pt x="6492" y="9551"/>
                  </a:cubicBezTo>
                  <a:cubicBezTo>
                    <a:pt x="6239" y="11039"/>
                    <a:pt x="5131" y="21838"/>
                    <a:pt x="4402" y="23453"/>
                  </a:cubicBezTo>
                  <a:cubicBezTo>
                    <a:pt x="3674" y="25037"/>
                    <a:pt x="0" y="31814"/>
                    <a:pt x="1330" y="36248"/>
                  </a:cubicBezTo>
                  <a:cubicBezTo>
                    <a:pt x="2660" y="40681"/>
                    <a:pt x="12129" y="55692"/>
                    <a:pt x="13998" y="57909"/>
                  </a:cubicBezTo>
                  <a:cubicBezTo>
                    <a:pt x="15835" y="60126"/>
                    <a:pt x="22327" y="66903"/>
                    <a:pt x="22327" y="66903"/>
                  </a:cubicBezTo>
                  <a:lnTo>
                    <a:pt x="23815" y="34031"/>
                  </a:lnTo>
                  <a:lnTo>
                    <a:pt x="23815" y="34031"/>
                  </a:lnTo>
                  <a:cubicBezTo>
                    <a:pt x="22723" y="34129"/>
                    <a:pt x="21888" y="34189"/>
                    <a:pt x="21252" y="34189"/>
                  </a:cubicBezTo>
                  <a:cubicBezTo>
                    <a:pt x="20247" y="34189"/>
                    <a:pt x="19741" y="34039"/>
                    <a:pt x="19508" y="33651"/>
                  </a:cubicBezTo>
                  <a:cubicBezTo>
                    <a:pt x="19160" y="33049"/>
                    <a:pt x="16943" y="29249"/>
                    <a:pt x="16816" y="28742"/>
                  </a:cubicBezTo>
                  <a:cubicBezTo>
                    <a:pt x="16690" y="28235"/>
                    <a:pt x="16341" y="20508"/>
                    <a:pt x="16563" y="19146"/>
                  </a:cubicBezTo>
                  <a:cubicBezTo>
                    <a:pt x="16816" y="17785"/>
                    <a:pt x="19287" y="16201"/>
                    <a:pt x="21123" y="15600"/>
                  </a:cubicBezTo>
                  <a:cubicBezTo>
                    <a:pt x="22960" y="14966"/>
                    <a:pt x="28376" y="11293"/>
                    <a:pt x="28629" y="7714"/>
                  </a:cubicBezTo>
                  <a:cubicBezTo>
                    <a:pt x="28914" y="4135"/>
                    <a:pt x="28027" y="1570"/>
                    <a:pt x="27774" y="1064"/>
                  </a:cubicBezTo>
                  <a:cubicBezTo>
                    <a:pt x="27562" y="665"/>
                    <a:pt x="25548" y="0"/>
                    <a:pt x="24398" y="0"/>
                  </a:cubicBezTo>
                  <a:close/>
                </a:path>
              </a:pathLst>
            </a:custGeom>
            <a:solidFill>
              <a:srgbClr val="FFB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34"/>
            <p:cNvSpPr/>
            <p:nvPr/>
          </p:nvSpPr>
          <p:spPr>
            <a:xfrm>
              <a:off x="1057909" y="1237813"/>
              <a:ext cx="926147" cy="2151487"/>
            </a:xfrm>
            <a:custGeom>
              <a:avLst/>
              <a:gdLst/>
              <a:ahLst/>
              <a:cxnLst/>
              <a:rect l="l" t="t" r="r" b="b"/>
              <a:pathLst>
                <a:path w="28915" h="67171" fill="none" extrusionOk="0">
                  <a:moveTo>
                    <a:pt x="23815" y="34298"/>
                  </a:moveTo>
                  <a:cubicBezTo>
                    <a:pt x="20997" y="34551"/>
                    <a:pt x="19888" y="34551"/>
                    <a:pt x="19508" y="33918"/>
                  </a:cubicBezTo>
                  <a:cubicBezTo>
                    <a:pt x="19160" y="33316"/>
                    <a:pt x="16943" y="29516"/>
                    <a:pt x="16816" y="29009"/>
                  </a:cubicBezTo>
                  <a:cubicBezTo>
                    <a:pt x="16690" y="28502"/>
                    <a:pt x="16341" y="20775"/>
                    <a:pt x="16563" y="19413"/>
                  </a:cubicBezTo>
                  <a:cubicBezTo>
                    <a:pt x="16816" y="18052"/>
                    <a:pt x="19287" y="16468"/>
                    <a:pt x="21123" y="15867"/>
                  </a:cubicBezTo>
                  <a:cubicBezTo>
                    <a:pt x="22960" y="15233"/>
                    <a:pt x="28376" y="11560"/>
                    <a:pt x="28629" y="7981"/>
                  </a:cubicBezTo>
                  <a:cubicBezTo>
                    <a:pt x="28914" y="4402"/>
                    <a:pt x="28027" y="1837"/>
                    <a:pt x="27774" y="1331"/>
                  </a:cubicBezTo>
                  <a:cubicBezTo>
                    <a:pt x="27521" y="855"/>
                    <a:pt x="24702" y="0"/>
                    <a:pt x="23847" y="349"/>
                  </a:cubicBezTo>
                  <a:cubicBezTo>
                    <a:pt x="22992" y="729"/>
                    <a:pt x="13396" y="5891"/>
                    <a:pt x="12161" y="6271"/>
                  </a:cubicBezTo>
                  <a:cubicBezTo>
                    <a:pt x="10926" y="6619"/>
                    <a:pt x="6746" y="8361"/>
                    <a:pt x="6492" y="9818"/>
                  </a:cubicBezTo>
                  <a:cubicBezTo>
                    <a:pt x="6239" y="11306"/>
                    <a:pt x="5131" y="22105"/>
                    <a:pt x="4402" y="23720"/>
                  </a:cubicBezTo>
                  <a:cubicBezTo>
                    <a:pt x="3674" y="25304"/>
                    <a:pt x="0" y="32081"/>
                    <a:pt x="1330" y="36515"/>
                  </a:cubicBezTo>
                  <a:cubicBezTo>
                    <a:pt x="2660" y="40948"/>
                    <a:pt x="12129" y="55959"/>
                    <a:pt x="13998" y="58176"/>
                  </a:cubicBezTo>
                  <a:cubicBezTo>
                    <a:pt x="15835" y="60393"/>
                    <a:pt x="22327" y="67170"/>
                    <a:pt x="22327" y="67170"/>
                  </a:cubicBezTo>
                </a:path>
              </a:pathLst>
            </a:custGeom>
            <a:noFill/>
            <a:ln w="10300" cap="rnd" cmpd="sng">
              <a:solidFill>
                <a:srgbClr val="FFBD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34"/>
            <p:cNvSpPr/>
            <p:nvPr/>
          </p:nvSpPr>
          <p:spPr>
            <a:xfrm>
              <a:off x="2506401" y="1579637"/>
              <a:ext cx="501141" cy="799181"/>
            </a:xfrm>
            <a:custGeom>
              <a:avLst/>
              <a:gdLst/>
              <a:ahLst/>
              <a:cxnLst/>
              <a:rect l="l" t="t" r="r" b="b"/>
              <a:pathLst>
                <a:path w="15646" h="24951" extrusionOk="0">
                  <a:moveTo>
                    <a:pt x="6524" y="1"/>
                  </a:moveTo>
                  <a:cubicBezTo>
                    <a:pt x="3168" y="761"/>
                    <a:pt x="856" y="12542"/>
                    <a:pt x="856" y="12542"/>
                  </a:cubicBezTo>
                  <a:lnTo>
                    <a:pt x="1" y="19446"/>
                  </a:lnTo>
                  <a:cubicBezTo>
                    <a:pt x="1" y="19446"/>
                    <a:pt x="507" y="22866"/>
                    <a:pt x="634" y="23626"/>
                  </a:cubicBezTo>
                  <a:cubicBezTo>
                    <a:pt x="729" y="24354"/>
                    <a:pt x="2471" y="24481"/>
                    <a:pt x="2946" y="24829"/>
                  </a:cubicBezTo>
                  <a:cubicBezTo>
                    <a:pt x="3060" y="24915"/>
                    <a:pt x="3253" y="24950"/>
                    <a:pt x="3493" y="24950"/>
                  </a:cubicBezTo>
                  <a:cubicBezTo>
                    <a:pt x="4322" y="24950"/>
                    <a:pt x="5706" y="24522"/>
                    <a:pt x="6271" y="24228"/>
                  </a:cubicBezTo>
                  <a:cubicBezTo>
                    <a:pt x="7031" y="23848"/>
                    <a:pt x="7760" y="21029"/>
                    <a:pt x="8266" y="19667"/>
                  </a:cubicBezTo>
                  <a:cubicBezTo>
                    <a:pt x="8963" y="17735"/>
                    <a:pt x="9850" y="15867"/>
                    <a:pt x="10958" y="14125"/>
                  </a:cubicBezTo>
                  <a:cubicBezTo>
                    <a:pt x="12067" y="12542"/>
                    <a:pt x="13428" y="9977"/>
                    <a:pt x="14537" y="8995"/>
                  </a:cubicBezTo>
                  <a:cubicBezTo>
                    <a:pt x="15645" y="8013"/>
                    <a:pt x="14410" y="5163"/>
                    <a:pt x="14410" y="5163"/>
                  </a:cubicBezTo>
                  <a:lnTo>
                    <a:pt x="6524" y="1"/>
                  </a:lnTo>
                  <a:close/>
                </a:path>
              </a:pathLst>
            </a:custGeom>
            <a:solidFill>
              <a:srgbClr val="FFB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34"/>
            <p:cNvSpPr/>
            <p:nvPr/>
          </p:nvSpPr>
          <p:spPr>
            <a:xfrm>
              <a:off x="2506401" y="1579637"/>
              <a:ext cx="501141" cy="807476"/>
            </a:xfrm>
            <a:custGeom>
              <a:avLst/>
              <a:gdLst/>
              <a:ahLst/>
              <a:cxnLst/>
              <a:rect l="l" t="t" r="r" b="b"/>
              <a:pathLst>
                <a:path w="15646" h="25210" fill="none" extrusionOk="0">
                  <a:moveTo>
                    <a:pt x="14410" y="5163"/>
                  </a:moveTo>
                  <a:cubicBezTo>
                    <a:pt x="14410" y="5163"/>
                    <a:pt x="15645" y="8013"/>
                    <a:pt x="14537" y="8995"/>
                  </a:cubicBezTo>
                  <a:cubicBezTo>
                    <a:pt x="13428" y="9977"/>
                    <a:pt x="12067" y="12542"/>
                    <a:pt x="10958" y="14125"/>
                  </a:cubicBezTo>
                  <a:cubicBezTo>
                    <a:pt x="9850" y="15867"/>
                    <a:pt x="8963" y="17735"/>
                    <a:pt x="8266" y="19667"/>
                  </a:cubicBezTo>
                  <a:cubicBezTo>
                    <a:pt x="7760" y="21029"/>
                    <a:pt x="7031" y="23848"/>
                    <a:pt x="6271" y="24228"/>
                  </a:cubicBezTo>
                  <a:cubicBezTo>
                    <a:pt x="5543" y="24608"/>
                    <a:pt x="3453" y="25209"/>
                    <a:pt x="2946" y="24829"/>
                  </a:cubicBezTo>
                  <a:cubicBezTo>
                    <a:pt x="2471" y="24481"/>
                    <a:pt x="729" y="24354"/>
                    <a:pt x="634" y="23626"/>
                  </a:cubicBezTo>
                  <a:cubicBezTo>
                    <a:pt x="507" y="22866"/>
                    <a:pt x="1" y="19446"/>
                    <a:pt x="1" y="19446"/>
                  </a:cubicBezTo>
                  <a:lnTo>
                    <a:pt x="856" y="12542"/>
                  </a:lnTo>
                  <a:cubicBezTo>
                    <a:pt x="856" y="12542"/>
                    <a:pt x="3168" y="761"/>
                    <a:pt x="6524" y="1"/>
                  </a:cubicBezTo>
                </a:path>
              </a:pathLst>
            </a:custGeom>
            <a:noFill/>
            <a:ln w="10300" cap="sq" cmpd="sng">
              <a:solidFill>
                <a:srgbClr val="FFBD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34"/>
            <p:cNvSpPr/>
            <p:nvPr/>
          </p:nvSpPr>
          <p:spPr>
            <a:xfrm>
              <a:off x="2506401" y="1579637"/>
              <a:ext cx="244485" cy="705012"/>
            </a:xfrm>
            <a:custGeom>
              <a:avLst/>
              <a:gdLst/>
              <a:ahLst/>
              <a:cxnLst/>
              <a:rect l="l" t="t" r="r" b="b"/>
              <a:pathLst>
                <a:path w="7633" h="22011" extrusionOk="0">
                  <a:moveTo>
                    <a:pt x="6524" y="1"/>
                  </a:moveTo>
                  <a:cubicBezTo>
                    <a:pt x="3168" y="761"/>
                    <a:pt x="856" y="12542"/>
                    <a:pt x="856" y="12542"/>
                  </a:cubicBezTo>
                  <a:lnTo>
                    <a:pt x="1" y="19446"/>
                  </a:lnTo>
                  <a:cubicBezTo>
                    <a:pt x="317" y="20301"/>
                    <a:pt x="539" y="21156"/>
                    <a:pt x="761" y="22011"/>
                  </a:cubicBezTo>
                  <a:cubicBezTo>
                    <a:pt x="1014" y="20997"/>
                    <a:pt x="1236" y="19984"/>
                    <a:pt x="1362" y="18939"/>
                  </a:cubicBezTo>
                  <a:cubicBezTo>
                    <a:pt x="1489" y="17735"/>
                    <a:pt x="2851" y="13302"/>
                    <a:pt x="3959" y="11687"/>
                  </a:cubicBezTo>
                  <a:cubicBezTo>
                    <a:pt x="5068" y="10103"/>
                    <a:pt x="7158" y="6050"/>
                    <a:pt x="7380" y="4815"/>
                  </a:cubicBezTo>
                  <a:cubicBezTo>
                    <a:pt x="7633" y="3579"/>
                    <a:pt x="6524" y="1"/>
                    <a:pt x="6524" y="1"/>
                  </a:cubicBezTo>
                  <a:close/>
                </a:path>
              </a:pathLst>
            </a:custGeom>
            <a:solidFill>
              <a:srgbClr val="F9A7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34"/>
            <p:cNvSpPr/>
            <p:nvPr/>
          </p:nvSpPr>
          <p:spPr>
            <a:xfrm>
              <a:off x="2731925" y="1768326"/>
              <a:ext cx="311107" cy="577309"/>
            </a:xfrm>
            <a:custGeom>
              <a:avLst/>
              <a:gdLst/>
              <a:ahLst/>
              <a:cxnLst/>
              <a:rect l="l" t="t" r="r" b="b"/>
              <a:pathLst>
                <a:path w="9713" h="18024" extrusionOk="0">
                  <a:moveTo>
                    <a:pt x="8034" y="0"/>
                  </a:moveTo>
                  <a:cubicBezTo>
                    <a:pt x="8034" y="0"/>
                    <a:pt x="8889" y="2470"/>
                    <a:pt x="7781" y="3420"/>
                  </a:cubicBezTo>
                  <a:cubicBezTo>
                    <a:pt x="6672" y="4371"/>
                    <a:pt x="5152" y="7126"/>
                    <a:pt x="4044" y="8741"/>
                  </a:cubicBezTo>
                  <a:cubicBezTo>
                    <a:pt x="2935" y="10324"/>
                    <a:pt x="1985" y="12889"/>
                    <a:pt x="1479" y="14251"/>
                  </a:cubicBezTo>
                  <a:cubicBezTo>
                    <a:pt x="1004" y="15498"/>
                    <a:pt x="1" y="18023"/>
                    <a:pt x="267" y="18023"/>
                  </a:cubicBezTo>
                  <a:cubicBezTo>
                    <a:pt x="285" y="18023"/>
                    <a:pt x="309" y="18012"/>
                    <a:pt x="339" y="17988"/>
                  </a:cubicBezTo>
                  <a:cubicBezTo>
                    <a:pt x="845" y="17608"/>
                    <a:pt x="2460" y="13428"/>
                    <a:pt x="2935" y="12573"/>
                  </a:cubicBezTo>
                  <a:cubicBezTo>
                    <a:pt x="3410" y="11718"/>
                    <a:pt x="5374" y="8012"/>
                    <a:pt x="6134" y="6904"/>
                  </a:cubicBezTo>
                  <a:cubicBezTo>
                    <a:pt x="6862" y="5796"/>
                    <a:pt x="8731" y="4466"/>
                    <a:pt x="9206" y="3104"/>
                  </a:cubicBezTo>
                  <a:cubicBezTo>
                    <a:pt x="9713" y="1742"/>
                    <a:pt x="8034" y="0"/>
                    <a:pt x="8034" y="0"/>
                  </a:cubicBezTo>
                  <a:close/>
                </a:path>
              </a:pathLst>
            </a:custGeom>
            <a:solidFill>
              <a:srgbClr val="F9A7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34"/>
            <p:cNvSpPr/>
            <p:nvPr/>
          </p:nvSpPr>
          <p:spPr>
            <a:xfrm>
              <a:off x="2926347" y="1962076"/>
              <a:ext cx="75206" cy="59288"/>
            </a:xfrm>
            <a:custGeom>
              <a:avLst/>
              <a:gdLst/>
              <a:ahLst/>
              <a:cxnLst/>
              <a:rect l="l" t="t" r="r" b="b"/>
              <a:pathLst>
                <a:path w="2348" h="1851" extrusionOk="0">
                  <a:moveTo>
                    <a:pt x="729" y="0"/>
                  </a:moveTo>
                  <a:lnTo>
                    <a:pt x="1" y="855"/>
                  </a:lnTo>
                  <a:cubicBezTo>
                    <a:pt x="1" y="855"/>
                    <a:pt x="1584" y="1235"/>
                    <a:pt x="1711" y="1710"/>
                  </a:cubicBezTo>
                  <a:cubicBezTo>
                    <a:pt x="1735" y="1808"/>
                    <a:pt x="1777" y="1850"/>
                    <a:pt x="1826" y="1850"/>
                  </a:cubicBezTo>
                  <a:cubicBezTo>
                    <a:pt x="2030" y="1850"/>
                    <a:pt x="2347" y="1113"/>
                    <a:pt x="1964" y="602"/>
                  </a:cubicBezTo>
                  <a:cubicBezTo>
                    <a:pt x="1647" y="253"/>
                    <a:pt x="1204" y="32"/>
                    <a:pt x="729" y="0"/>
                  </a:cubicBezTo>
                  <a:close/>
                </a:path>
              </a:pathLst>
            </a:custGeom>
            <a:solidFill>
              <a:srgbClr val="F9A7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34"/>
            <p:cNvSpPr/>
            <p:nvPr/>
          </p:nvSpPr>
          <p:spPr>
            <a:xfrm>
              <a:off x="1899817" y="1261131"/>
              <a:ext cx="488970" cy="1097348"/>
            </a:xfrm>
            <a:custGeom>
              <a:avLst/>
              <a:gdLst/>
              <a:ahLst/>
              <a:cxnLst/>
              <a:rect l="l" t="t" r="r" b="b"/>
              <a:pathLst>
                <a:path w="15266" h="34260" extrusionOk="0">
                  <a:moveTo>
                    <a:pt x="11085" y="1"/>
                  </a:moveTo>
                  <a:cubicBezTo>
                    <a:pt x="9850" y="1"/>
                    <a:pt x="6524" y="349"/>
                    <a:pt x="5194" y="1458"/>
                  </a:cubicBezTo>
                  <a:cubicBezTo>
                    <a:pt x="3833" y="2566"/>
                    <a:pt x="2724" y="4909"/>
                    <a:pt x="2724" y="4909"/>
                  </a:cubicBezTo>
                  <a:lnTo>
                    <a:pt x="127" y="21757"/>
                  </a:lnTo>
                  <a:lnTo>
                    <a:pt x="1" y="29136"/>
                  </a:lnTo>
                  <a:cubicBezTo>
                    <a:pt x="1" y="29136"/>
                    <a:pt x="254" y="32715"/>
                    <a:pt x="2217" y="33570"/>
                  </a:cubicBezTo>
                  <a:cubicBezTo>
                    <a:pt x="2735" y="33784"/>
                    <a:pt x="3847" y="34260"/>
                    <a:pt x="4979" y="34260"/>
                  </a:cubicBezTo>
                  <a:cubicBezTo>
                    <a:pt x="5855" y="34260"/>
                    <a:pt x="6744" y="33975"/>
                    <a:pt x="7379" y="33063"/>
                  </a:cubicBezTo>
                  <a:cubicBezTo>
                    <a:pt x="8615" y="31258"/>
                    <a:pt x="9406" y="29200"/>
                    <a:pt x="9723" y="27046"/>
                  </a:cubicBezTo>
                  <a:cubicBezTo>
                    <a:pt x="9976" y="25463"/>
                    <a:pt x="10958" y="21282"/>
                    <a:pt x="11211" y="20301"/>
                  </a:cubicBezTo>
                  <a:cubicBezTo>
                    <a:pt x="11433" y="19319"/>
                    <a:pt x="14632" y="11053"/>
                    <a:pt x="14632" y="11053"/>
                  </a:cubicBezTo>
                  <a:lnTo>
                    <a:pt x="15265" y="4529"/>
                  </a:lnTo>
                  <a:cubicBezTo>
                    <a:pt x="15265" y="4529"/>
                    <a:pt x="14410" y="1838"/>
                    <a:pt x="13428" y="983"/>
                  </a:cubicBezTo>
                  <a:cubicBezTo>
                    <a:pt x="12446" y="127"/>
                    <a:pt x="12320" y="1"/>
                    <a:pt x="11085" y="1"/>
                  </a:cubicBezTo>
                  <a:close/>
                </a:path>
              </a:pathLst>
            </a:custGeom>
            <a:solidFill>
              <a:srgbClr val="FFBD69"/>
            </a:solidFill>
            <a:ln w="10300" cap="rnd" cmpd="sng">
              <a:solidFill>
                <a:srgbClr val="FFBD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34"/>
            <p:cNvSpPr/>
            <p:nvPr/>
          </p:nvSpPr>
          <p:spPr>
            <a:xfrm>
              <a:off x="2223384" y="1370481"/>
              <a:ext cx="519398" cy="1095458"/>
            </a:xfrm>
            <a:custGeom>
              <a:avLst/>
              <a:gdLst/>
              <a:ahLst/>
              <a:cxnLst/>
              <a:rect l="l" t="t" r="r" b="b"/>
              <a:pathLst>
                <a:path w="16216" h="34201" extrusionOk="0">
                  <a:moveTo>
                    <a:pt x="8958" y="1"/>
                  </a:moveTo>
                  <a:cubicBezTo>
                    <a:pt x="8886" y="1"/>
                    <a:pt x="8813" y="3"/>
                    <a:pt x="8742" y="7"/>
                  </a:cubicBezTo>
                  <a:cubicBezTo>
                    <a:pt x="8742" y="7"/>
                    <a:pt x="4783" y="7"/>
                    <a:pt x="4181" y="894"/>
                  </a:cubicBezTo>
                  <a:cubicBezTo>
                    <a:pt x="3580" y="1749"/>
                    <a:pt x="2186" y="9983"/>
                    <a:pt x="1711" y="11978"/>
                  </a:cubicBezTo>
                  <a:cubicBezTo>
                    <a:pt x="1236" y="13941"/>
                    <a:pt x="476" y="21320"/>
                    <a:pt x="349" y="22777"/>
                  </a:cubicBezTo>
                  <a:cubicBezTo>
                    <a:pt x="254" y="24265"/>
                    <a:pt x="1" y="30536"/>
                    <a:pt x="254" y="31771"/>
                  </a:cubicBezTo>
                  <a:cubicBezTo>
                    <a:pt x="448" y="32852"/>
                    <a:pt x="2658" y="34201"/>
                    <a:pt x="4182" y="34201"/>
                  </a:cubicBezTo>
                  <a:cubicBezTo>
                    <a:pt x="4399" y="34201"/>
                    <a:pt x="4602" y="34174"/>
                    <a:pt x="4783" y="34114"/>
                  </a:cubicBezTo>
                  <a:cubicBezTo>
                    <a:pt x="6271" y="33608"/>
                    <a:pt x="7855" y="32879"/>
                    <a:pt x="8488" y="30029"/>
                  </a:cubicBezTo>
                  <a:cubicBezTo>
                    <a:pt x="9090" y="27211"/>
                    <a:pt x="9343" y="24740"/>
                    <a:pt x="9723" y="23537"/>
                  </a:cubicBezTo>
                  <a:cubicBezTo>
                    <a:pt x="10072" y="22302"/>
                    <a:pt x="11687" y="17013"/>
                    <a:pt x="12035" y="16158"/>
                  </a:cubicBezTo>
                  <a:cubicBezTo>
                    <a:pt x="12415" y="15271"/>
                    <a:pt x="14632" y="10616"/>
                    <a:pt x="14759" y="9856"/>
                  </a:cubicBezTo>
                  <a:cubicBezTo>
                    <a:pt x="14885" y="9128"/>
                    <a:pt x="16216" y="6182"/>
                    <a:pt x="15234" y="4314"/>
                  </a:cubicBezTo>
                  <a:cubicBezTo>
                    <a:pt x="14252" y="2477"/>
                    <a:pt x="14125" y="2604"/>
                    <a:pt x="13144" y="1749"/>
                  </a:cubicBezTo>
                  <a:cubicBezTo>
                    <a:pt x="12206" y="932"/>
                    <a:pt x="10490" y="1"/>
                    <a:pt x="8958" y="1"/>
                  </a:cubicBezTo>
                  <a:close/>
                </a:path>
              </a:pathLst>
            </a:custGeom>
            <a:solidFill>
              <a:srgbClr val="FFBD69"/>
            </a:solidFill>
            <a:ln w="10300" cap="rnd" cmpd="sng">
              <a:solidFill>
                <a:srgbClr val="FFBD6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34"/>
            <p:cNvSpPr/>
            <p:nvPr/>
          </p:nvSpPr>
          <p:spPr>
            <a:xfrm>
              <a:off x="2545958" y="2128503"/>
              <a:ext cx="169439" cy="288270"/>
            </a:xfrm>
            <a:custGeom>
              <a:avLst/>
              <a:gdLst/>
              <a:ahLst/>
              <a:cxnLst/>
              <a:rect l="l" t="t" r="r" b="b"/>
              <a:pathLst>
                <a:path w="5290" h="9000" extrusionOk="0">
                  <a:moveTo>
                    <a:pt x="2569" y="0"/>
                  </a:moveTo>
                  <a:cubicBezTo>
                    <a:pt x="2001" y="0"/>
                    <a:pt x="1273" y="167"/>
                    <a:pt x="982" y="948"/>
                  </a:cubicBezTo>
                  <a:cubicBezTo>
                    <a:pt x="507" y="2310"/>
                    <a:pt x="254" y="6743"/>
                    <a:pt x="127" y="7092"/>
                  </a:cubicBezTo>
                  <a:cubicBezTo>
                    <a:pt x="1" y="7472"/>
                    <a:pt x="1" y="8833"/>
                    <a:pt x="1109" y="8960"/>
                  </a:cubicBezTo>
                  <a:cubicBezTo>
                    <a:pt x="1326" y="8985"/>
                    <a:pt x="1542" y="9000"/>
                    <a:pt x="1754" y="9000"/>
                  </a:cubicBezTo>
                  <a:cubicBezTo>
                    <a:pt x="2627" y="9000"/>
                    <a:pt x="3425" y="8744"/>
                    <a:pt x="3833" y="7852"/>
                  </a:cubicBezTo>
                  <a:cubicBezTo>
                    <a:pt x="4308" y="6743"/>
                    <a:pt x="4909" y="2785"/>
                    <a:pt x="5036" y="2436"/>
                  </a:cubicBezTo>
                  <a:cubicBezTo>
                    <a:pt x="5163" y="2056"/>
                    <a:pt x="5289" y="346"/>
                    <a:pt x="3326" y="93"/>
                  </a:cubicBezTo>
                  <a:cubicBezTo>
                    <a:pt x="3326" y="93"/>
                    <a:pt x="2992" y="0"/>
                    <a:pt x="2569" y="0"/>
                  </a:cubicBezTo>
                  <a:close/>
                </a:path>
              </a:pathLst>
            </a:custGeom>
            <a:solidFill>
              <a:srgbClr val="FFFFFF"/>
            </a:solidFill>
            <a:ln w="10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34"/>
            <p:cNvSpPr/>
            <p:nvPr/>
          </p:nvSpPr>
          <p:spPr>
            <a:xfrm>
              <a:off x="2274120" y="2160950"/>
              <a:ext cx="189714" cy="317898"/>
            </a:xfrm>
            <a:custGeom>
              <a:avLst/>
              <a:gdLst/>
              <a:ahLst/>
              <a:cxnLst/>
              <a:rect l="l" t="t" r="r" b="b"/>
              <a:pathLst>
                <a:path w="5923" h="9925" extrusionOk="0">
                  <a:moveTo>
                    <a:pt x="2126" y="1"/>
                  </a:moveTo>
                  <a:cubicBezTo>
                    <a:pt x="1509" y="1"/>
                    <a:pt x="604" y="197"/>
                    <a:pt x="380" y="1297"/>
                  </a:cubicBezTo>
                  <a:cubicBezTo>
                    <a:pt x="32" y="3007"/>
                    <a:pt x="0" y="7440"/>
                    <a:pt x="0" y="8074"/>
                  </a:cubicBezTo>
                  <a:cubicBezTo>
                    <a:pt x="0" y="8675"/>
                    <a:pt x="634" y="9784"/>
                    <a:pt x="2091" y="9910"/>
                  </a:cubicBezTo>
                  <a:cubicBezTo>
                    <a:pt x="2198" y="9920"/>
                    <a:pt x="2304" y="9924"/>
                    <a:pt x="2409" y="9924"/>
                  </a:cubicBezTo>
                  <a:cubicBezTo>
                    <a:pt x="3765" y="9924"/>
                    <a:pt x="4927" y="9172"/>
                    <a:pt x="5162" y="7820"/>
                  </a:cubicBezTo>
                  <a:cubicBezTo>
                    <a:pt x="5416" y="6332"/>
                    <a:pt x="5923" y="1677"/>
                    <a:pt x="5669" y="917"/>
                  </a:cubicBezTo>
                  <a:cubicBezTo>
                    <a:pt x="5457" y="307"/>
                    <a:pt x="4225" y="30"/>
                    <a:pt x="3254" y="30"/>
                  </a:cubicBezTo>
                  <a:cubicBezTo>
                    <a:pt x="3064" y="30"/>
                    <a:pt x="2884" y="41"/>
                    <a:pt x="2724" y="61"/>
                  </a:cubicBezTo>
                  <a:cubicBezTo>
                    <a:pt x="2724" y="61"/>
                    <a:pt x="2469" y="1"/>
                    <a:pt x="2126" y="1"/>
                  </a:cubicBezTo>
                  <a:close/>
                </a:path>
              </a:pathLst>
            </a:custGeom>
            <a:solidFill>
              <a:srgbClr val="FFFFFF"/>
            </a:solidFill>
            <a:ln w="10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34"/>
            <p:cNvSpPr/>
            <p:nvPr/>
          </p:nvSpPr>
          <p:spPr>
            <a:xfrm>
              <a:off x="1942417" y="2057877"/>
              <a:ext cx="233339" cy="338301"/>
            </a:xfrm>
            <a:custGeom>
              <a:avLst/>
              <a:gdLst/>
              <a:ahLst/>
              <a:cxnLst/>
              <a:rect l="l" t="t" r="r" b="b"/>
              <a:pathLst>
                <a:path w="7285" h="10562" extrusionOk="0">
                  <a:moveTo>
                    <a:pt x="2816" y="1"/>
                  </a:moveTo>
                  <a:cubicBezTo>
                    <a:pt x="2055" y="1"/>
                    <a:pt x="956" y="243"/>
                    <a:pt x="634" y="1569"/>
                  </a:cubicBezTo>
                  <a:cubicBezTo>
                    <a:pt x="159" y="3659"/>
                    <a:pt x="1" y="8283"/>
                    <a:pt x="761" y="9423"/>
                  </a:cubicBezTo>
                  <a:cubicBezTo>
                    <a:pt x="1292" y="10229"/>
                    <a:pt x="2222" y="10561"/>
                    <a:pt x="3140" y="10561"/>
                  </a:cubicBezTo>
                  <a:cubicBezTo>
                    <a:pt x="3917" y="10561"/>
                    <a:pt x="4686" y="10322"/>
                    <a:pt x="5194" y="9930"/>
                  </a:cubicBezTo>
                  <a:cubicBezTo>
                    <a:pt x="5764" y="9487"/>
                    <a:pt x="6556" y="3913"/>
                    <a:pt x="6683" y="3026"/>
                  </a:cubicBezTo>
                  <a:cubicBezTo>
                    <a:pt x="6778" y="2171"/>
                    <a:pt x="7285" y="334"/>
                    <a:pt x="3579" y="81"/>
                  </a:cubicBezTo>
                  <a:cubicBezTo>
                    <a:pt x="3579" y="81"/>
                    <a:pt x="3254" y="1"/>
                    <a:pt x="2816" y="1"/>
                  </a:cubicBezTo>
                  <a:close/>
                </a:path>
              </a:pathLst>
            </a:custGeom>
            <a:solidFill>
              <a:srgbClr val="FFFFFF"/>
            </a:solidFill>
            <a:ln w="10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34"/>
            <p:cNvSpPr/>
            <p:nvPr/>
          </p:nvSpPr>
          <p:spPr>
            <a:xfrm>
              <a:off x="2211213" y="1280413"/>
              <a:ext cx="149164" cy="768912"/>
            </a:xfrm>
            <a:custGeom>
              <a:avLst/>
              <a:gdLst/>
              <a:ahLst/>
              <a:cxnLst/>
              <a:rect l="l" t="t" r="r" b="b"/>
              <a:pathLst>
                <a:path w="4657" h="24006" extrusionOk="0">
                  <a:moveTo>
                    <a:pt x="2376" y="1"/>
                  </a:moveTo>
                  <a:cubicBezTo>
                    <a:pt x="1584" y="1869"/>
                    <a:pt x="1078" y="3896"/>
                    <a:pt x="888" y="5923"/>
                  </a:cubicBezTo>
                  <a:cubicBezTo>
                    <a:pt x="508" y="9375"/>
                    <a:pt x="254" y="18242"/>
                    <a:pt x="128" y="19825"/>
                  </a:cubicBezTo>
                  <a:cubicBezTo>
                    <a:pt x="1" y="21409"/>
                    <a:pt x="96" y="24006"/>
                    <a:pt x="96" y="24006"/>
                  </a:cubicBezTo>
                  <a:cubicBezTo>
                    <a:pt x="729" y="21725"/>
                    <a:pt x="1109" y="17038"/>
                    <a:pt x="1363" y="16057"/>
                  </a:cubicBezTo>
                  <a:cubicBezTo>
                    <a:pt x="1616" y="15043"/>
                    <a:pt x="3928" y="3927"/>
                    <a:pt x="3928" y="3927"/>
                  </a:cubicBezTo>
                  <a:lnTo>
                    <a:pt x="4656" y="3104"/>
                  </a:lnTo>
                  <a:cubicBezTo>
                    <a:pt x="4593" y="2249"/>
                    <a:pt x="4181" y="1426"/>
                    <a:pt x="3580" y="824"/>
                  </a:cubicBezTo>
                  <a:lnTo>
                    <a:pt x="2376" y="1"/>
                  </a:lnTo>
                  <a:close/>
                </a:path>
              </a:pathLst>
            </a:custGeom>
            <a:solidFill>
              <a:srgbClr val="F9A7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34"/>
            <p:cNvSpPr/>
            <p:nvPr/>
          </p:nvSpPr>
          <p:spPr>
            <a:xfrm>
              <a:off x="1514368" y="1485309"/>
              <a:ext cx="445345" cy="1298016"/>
            </a:xfrm>
            <a:custGeom>
              <a:avLst/>
              <a:gdLst/>
              <a:ahLst/>
              <a:cxnLst/>
              <a:rect l="l" t="t" r="r" b="b"/>
              <a:pathLst>
                <a:path w="13904" h="40525" extrusionOk="0">
                  <a:moveTo>
                    <a:pt x="13903" y="1"/>
                  </a:moveTo>
                  <a:cubicBezTo>
                    <a:pt x="13903" y="1"/>
                    <a:pt x="10451" y="4434"/>
                    <a:pt x="8741" y="5036"/>
                  </a:cubicBezTo>
                  <a:cubicBezTo>
                    <a:pt x="7031" y="5669"/>
                    <a:pt x="1964" y="8361"/>
                    <a:pt x="1489" y="9470"/>
                  </a:cubicBezTo>
                  <a:cubicBezTo>
                    <a:pt x="982" y="10578"/>
                    <a:pt x="380" y="15613"/>
                    <a:pt x="380" y="16975"/>
                  </a:cubicBezTo>
                  <a:cubicBezTo>
                    <a:pt x="380" y="18337"/>
                    <a:pt x="0" y="20680"/>
                    <a:pt x="855" y="22391"/>
                  </a:cubicBezTo>
                  <a:cubicBezTo>
                    <a:pt x="1742" y="24101"/>
                    <a:pt x="2217" y="25082"/>
                    <a:pt x="1964" y="26191"/>
                  </a:cubicBezTo>
                  <a:cubicBezTo>
                    <a:pt x="1742" y="27299"/>
                    <a:pt x="1235" y="29263"/>
                    <a:pt x="1235" y="30276"/>
                  </a:cubicBezTo>
                  <a:cubicBezTo>
                    <a:pt x="1235" y="31000"/>
                    <a:pt x="1373" y="31844"/>
                    <a:pt x="1547" y="31844"/>
                  </a:cubicBezTo>
                  <a:cubicBezTo>
                    <a:pt x="1609" y="31844"/>
                    <a:pt x="1676" y="31737"/>
                    <a:pt x="1742" y="31480"/>
                  </a:cubicBezTo>
                  <a:cubicBezTo>
                    <a:pt x="1964" y="30529"/>
                    <a:pt x="2217" y="28186"/>
                    <a:pt x="2851" y="27679"/>
                  </a:cubicBezTo>
                  <a:cubicBezTo>
                    <a:pt x="3151" y="27426"/>
                    <a:pt x="3365" y="27331"/>
                    <a:pt x="3595" y="27331"/>
                  </a:cubicBezTo>
                  <a:cubicBezTo>
                    <a:pt x="3824" y="27331"/>
                    <a:pt x="4070" y="27426"/>
                    <a:pt x="4434" y="27553"/>
                  </a:cubicBezTo>
                  <a:cubicBezTo>
                    <a:pt x="5131" y="27806"/>
                    <a:pt x="6271" y="27806"/>
                    <a:pt x="7728" y="28534"/>
                  </a:cubicBezTo>
                  <a:cubicBezTo>
                    <a:pt x="9216" y="29294"/>
                    <a:pt x="11560" y="29769"/>
                    <a:pt x="11686" y="32240"/>
                  </a:cubicBezTo>
                  <a:cubicBezTo>
                    <a:pt x="11813" y="34678"/>
                    <a:pt x="12478" y="39745"/>
                    <a:pt x="12605" y="40473"/>
                  </a:cubicBezTo>
                  <a:cubicBezTo>
                    <a:pt x="12611" y="40508"/>
                    <a:pt x="12618" y="40524"/>
                    <a:pt x="12628" y="40524"/>
                  </a:cubicBezTo>
                  <a:cubicBezTo>
                    <a:pt x="12821" y="40524"/>
                    <a:pt x="13707" y="33810"/>
                    <a:pt x="13586" y="32271"/>
                  </a:cubicBezTo>
                  <a:cubicBezTo>
                    <a:pt x="13460" y="30688"/>
                    <a:pt x="12415" y="28661"/>
                    <a:pt x="11306" y="28028"/>
                  </a:cubicBezTo>
                  <a:cubicBezTo>
                    <a:pt x="10198" y="27426"/>
                    <a:pt x="10324" y="26508"/>
                    <a:pt x="10324" y="26507"/>
                  </a:cubicBezTo>
                  <a:lnTo>
                    <a:pt x="10324" y="26507"/>
                  </a:lnTo>
                  <a:lnTo>
                    <a:pt x="9374" y="26698"/>
                  </a:lnTo>
                  <a:cubicBezTo>
                    <a:pt x="8795" y="27084"/>
                    <a:pt x="8131" y="27272"/>
                    <a:pt x="7467" y="27272"/>
                  </a:cubicBezTo>
                  <a:cubicBezTo>
                    <a:pt x="6607" y="27272"/>
                    <a:pt x="5746" y="26957"/>
                    <a:pt x="5067" y="26349"/>
                  </a:cubicBezTo>
                  <a:cubicBezTo>
                    <a:pt x="4656" y="26032"/>
                    <a:pt x="3072" y="24196"/>
                    <a:pt x="2185" y="20902"/>
                  </a:cubicBezTo>
                  <a:cubicBezTo>
                    <a:pt x="1330" y="17830"/>
                    <a:pt x="1204" y="14568"/>
                    <a:pt x="1837" y="11433"/>
                  </a:cubicBezTo>
                  <a:cubicBezTo>
                    <a:pt x="2090" y="10103"/>
                    <a:pt x="4529" y="8488"/>
                    <a:pt x="6397" y="7886"/>
                  </a:cubicBezTo>
                  <a:cubicBezTo>
                    <a:pt x="8234" y="7284"/>
                    <a:pt x="13650" y="3579"/>
                    <a:pt x="13903" y="1"/>
                  </a:cubicBezTo>
                  <a:close/>
                </a:path>
              </a:pathLst>
            </a:custGeom>
            <a:solidFill>
              <a:srgbClr val="F9A7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34"/>
            <p:cNvSpPr/>
            <p:nvPr/>
          </p:nvSpPr>
          <p:spPr>
            <a:xfrm>
              <a:off x="2145295" y="3444296"/>
              <a:ext cx="46700" cy="259379"/>
            </a:xfrm>
            <a:custGeom>
              <a:avLst/>
              <a:gdLst/>
              <a:ahLst/>
              <a:cxnLst/>
              <a:rect l="l" t="t" r="r" b="b"/>
              <a:pathLst>
                <a:path w="1458" h="8098" extrusionOk="0">
                  <a:moveTo>
                    <a:pt x="1043" y="0"/>
                  </a:moveTo>
                  <a:cubicBezTo>
                    <a:pt x="853" y="0"/>
                    <a:pt x="634" y="135"/>
                    <a:pt x="475" y="467"/>
                  </a:cubicBezTo>
                  <a:cubicBezTo>
                    <a:pt x="475" y="467"/>
                    <a:pt x="0" y="6263"/>
                    <a:pt x="475" y="7719"/>
                  </a:cubicBezTo>
                  <a:cubicBezTo>
                    <a:pt x="568" y="7985"/>
                    <a:pt x="644" y="8097"/>
                    <a:pt x="705" y="8097"/>
                  </a:cubicBezTo>
                  <a:cubicBezTo>
                    <a:pt x="982" y="8097"/>
                    <a:pt x="982" y="5853"/>
                    <a:pt x="982" y="5154"/>
                  </a:cubicBezTo>
                  <a:cubicBezTo>
                    <a:pt x="982" y="4268"/>
                    <a:pt x="1457" y="942"/>
                    <a:pt x="1457" y="467"/>
                  </a:cubicBezTo>
                  <a:cubicBezTo>
                    <a:pt x="1457" y="192"/>
                    <a:pt x="1270" y="0"/>
                    <a:pt x="1043" y="0"/>
                  </a:cubicBezTo>
                  <a:close/>
                </a:path>
              </a:pathLst>
            </a:custGeom>
            <a:solidFill>
              <a:srgbClr val="F9A7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34"/>
            <p:cNvSpPr/>
            <p:nvPr/>
          </p:nvSpPr>
          <p:spPr>
            <a:xfrm>
              <a:off x="1605654" y="1223656"/>
              <a:ext cx="373310" cy="262614"/>
            </a:xfrm>
            <a:custGeom>
              <a:avLst/>
              <a:gdLst/>
              <a:ahLst/>
              <a:cxnLst/>
              <a:rect l="l" t="t" r="r" b="b"/>
              <a:pathLst>
                <a:path w="11655" h="8199" extrusionOk="0">
                  <a:moveTo>
                    <a:pt x="9571" y="1"/>
                  </a:moveTo>
                  <a:cubicBezTo>
                    <a:pt x="8202" y="1"/>
                    <a:pt x="5915" y="1210"/>
                    <a:pt x="5353" y="1519"/>
                  </a:cubicBezTo>
                  <a:cubicBezTo>
                    <a:pt x="4751" y="1899"/>
                    <a:pt x="571" y="4116"/>
                    <a:pt x="571" y="4116"/>
                  </a:cubicBezTo>
                  <a:cubicBezTo>
                    <a:pt x="571" y="4116"/>
                    <a:pt x="1" y="4813"/>
                    <a:pt x="1077" y="6935"/>
                  </a:cubicBezTo>
                  <a:cubicBezTo>
                    <a:pt x="1561" y="7923"/>
                    <a:pt x="2435" y="8199"/>
                    <a:pt x="3320" y="8199"/>
                  </a:cubicBezTo>
                  <a:cubicBezTo>
                    <a:pt x="3769" y="8199"/>
                    <a:pt x="4220" y="8128"/>
                    <a:pt x="4624" y="8043"/>
                  </a:cubicBezTo>
                  <a:cubicBezTo>
                    <a:pt x="5859" y="7790"/>
                    <a:pt x="10673" y="4243"/>
                    <a:pt x="11148" y="3261"/>
                  </a:cubicBezTo>
                  <a:cubicBezTo>
                    <a:pt x="11655" y="2279"/>
                    <a:pt x="11275" y="411"/>
                    <a:pt x="10040" y="62"/>
                  </a:cubicBezTo>
                  <a:cubicBezTo>
                    <a:pt x="9902" y="20"/>
                    <a:pt x="9744" y="1"/>
                    <a:pt x="9571" y="1"/>
                  </a:cubicBezTo>
                  <a:close/>
                </a:path>
              </a:pathLst>
            </a:custGeom>
            <a:solidFill>
              <a:srgbClr val="FFFFFF"/>
            </a:solidFill>
            <a:ln w="10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4"/>
            <p:cNvSpPr/>
            <p:nvPr/>
          </p:nvSpPr>
          <p:spPr>
            <a:xfrm>
              <a:off x="1593482" y="3701689"/>
              <a:ext cx="1037868" cy="352010"/>
            </a:xfrm>
            <a:custGeom>
              <a:avLst/>
              <a:gdLst/>
              <a:ahLst/>
              <a:cxnLst/>
              <a:rect l="l" t="t" r="r" b="b"/>
              <a:pathLst>
                <a:path w="32403" h="10990" extrusionOk="0">
                  <a:moveTo>
                    <a:pt x="2407" y="0"/>
                  </a:moveTo>
                  <a:cubicBezTo>
                    <a:pt x="2407" y="0"/>
                    <a:pt x="32" y="285"/>
                    <a:pt x="856" y="2755"/>
                  </a:cubicBezTo>
                  <a:cubicBezTo>
                    <a:pt x="1679" y="5226"/>
                    <a:pt x="16627" y="6587"/>
                    <a:pt x="16627" y="6587"/>
                  </a:cubicBezTo>
                  <a:lnTo>
                    <a:pt x="16342" y="10989"/>
                  </a:lnTo>
                  <a:lnTo>
                    <a:pt x="17450" y="10989"/>
                  </a:lnTo>
                  <a:lnTo>
                    <a:pt x="17830" y="6556"/>
                  </a:lnTo>
                  <a:lnTo>
                    <a:pt x="20047" y="6714"/>
                  </a:lnTo>
                  <a:cubicBezTo>
                    <a:pt x="21455" y="6850"/>
                    <a:pt x="22703" y="6911"/>
                    <a:pt x="23810" y="6911"/>
                  </a:cubicBezTo>
                  <a:cubicBezTo>
                    <a:pt x="31720" y="6911"/>
                    <a:pt x="32402" y="3814"/>
                    <a:pt x="32208" y="3009"/>
                  </a:cubicBezTo>
                  <a:cubicBezTo>
                    <a:pt x="31955" y="2090"/>
                    <a:pt x="30244" y="1774"/>
                    <a:pt x="30244" y="1774"/>
                  </a:cubicBezTo>
                  <a:lnTo>
                    <a:pt x="30244" y="2280"/>
                  </a:lnTo>
                  <a:cubicBezTo>
                    <a:pt x="32145" y="2819"/>
                    <a:pt x="30783" y="4054"/>
                    <a:pt x="30783" y="4054"/>
                  </a:cubicBezTo>
                  <a:cubicBezTo>
                    <a:pt x="29237" y="4954"/>
                    <a:pt x="26362" y="5286"/>
                    <a:pt x="23026" y="5286"/>
                  </a:cubicBezTo>
                  <a:cubicBezTo>
                    <a:pt x="15561" y="5286"/>
                    <a:pt x="5785" y="3624"/>
                    <a:pt x="3421" y="2945"/>
                  </a:cubicBezTo>
                  <a:cubicBezTo>
                    <a:pt x="0" y="1964"/>
                    <a:pt x="2312" y="855"/>
                    <a:pt x="2312" y="855"/>
                  </a:cubicBezTo>
                  <a:lnTo>
                    <a:pt x="240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34"/>
            <p:cNvSpPr/>
            <p:nvPr/>
          </p:nvSpPr>
          <p:spPr>
            <a:xfrm>
              <a:off x="1884603" y="4031342"/>
              <a:ext cx="405788" cy="346597"/>
            </a:xfrm>
            <a:custGeom>
              <a:avLst/>
              <a:gdLst/>
              <a:ahLst/>
              <a:cxnLst/>
              <a:rect l="l" t="t" r="r" b="b"/>
              <a:pathLst>
                <a:path w="12669" h="10821" extrusionOk="0">
                  <a:moveTo>
                    <a:pt x="7253" y="2376"/>
                  </a:moveTo>
                  <a:cubicBezTo>
                    <a:pt x="9945" y="2376"/>
                    <a:pt x="11306" y="5638"/>
                    <a:pt x="9375" y="7538"/>
                  </a:cubicBezTo>
                  <a:cubicBezTo>
                    <a:pt x="8759" y="8153"/>
                    <a:pt x="8001" y="8430"/>
                    <a:pt x="7256" y="8430"/>
                  </a:cubicBezTo>
                  <a:cubicBezTo>
                    <a:pt x="5703" y="8430"/>
                    <a:pt x="4212" y="7225"/>
                    <a:pt x="4212" y="5384"/>
                  </a:cubicBezTo>
                  <a:cubicBezTo>
                    <a:pt x="4212" y="3706"/>
                    <a:pt x="5574" y="2376"/>
                    <a:pt x="7253" y="2376"/>
                  </a:cubicBezTo>
                  <a:close/>
                  <a:moveTo>
                    <a:pt x="7253" y="1"/>
                  </a:moveTo>
                  <a:cubicBezTo>
                    <a:pt x="2439" y="1"/>
                    <a:pt x="1" y="5828"/>
                    <a:pt x="3421" y="9216"/>
                  </a:cubicBezTo>
                  <a:cubicBezTo>
                    <a:pt x="4529" y="10324"/>
                    <a:pt x="5890" y="10821"/>
                    <a:pt x="7223" y="10821"/>
                  </a:cubicBezTo>
                  <a:cubicBezTo>
                    <a:pt x="10005" y="10821"/>
                    <a:pt x="12668" y="8660"/>
                    <a:pt x="12668" y="5384"/>
                  </a:cubicBezTo>
                  <a:cubicBezTo>
                    <a:pt x="12636" y="2407"/>
                    <a:pt x="10230" y="1"/>
                    <a:pt x="72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34"/>
            <p:cNvSpPr/>
            <p:nvPr/>
          </p:nvSpPr>
          <p:spPr>
            <a:xfrm>
              <a:off x="2084438" y="4347830"/>
              <a:ext cx="17264" cy="252589"/>
            </a:xfrm>
            <a:custGeom>
              <a:avLst/>
              <a:gdLst/>
              <a:ahLst/>
              <a:cxnLst/>
              <a:rect l="l" t="t" r="r" b="b"/>
              <a:pathLst>
                <a:path w="539" h="7886" fill="none" extrusionOk="0">
                  <a:moveTo>
                    <a:pt x="0" y="7886"/>
                  </a:moveTo>
                  <a:lnTo>
                    <a:pt x="539" y="0"/>
                  </a:lnTo>
                </a:path>
              </a:pathLst>
            </a:custGeom>
            <a:solidFill>
              <a:srgbClr val="FFFFFF"/>
            </a:solidFill>
            <a:ln w="59375" cap="rnd" cmpd="sng">
              <a:solidFill>
                <a:srgbClr val="FAF3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34"/>
            <p:cNvSpPr/>
            <p:nvPr/>
          </p:nvSpPr>
          <p:spPr>
            <a:xfrm>
              <a:off x="1990110" y="4429987"/>
              <a:ext cx="212007" cy="18289"/>
            </a:xfrm>
            <a:custGeom>
              <a:avLst/>
              <a:gdLst/>
              <a:ahLst/>
              <a:cxnLst/>
              <a:rect l="l" t="t" r="r" b="b"/>
              <a:pathLst>
                <a:path w="6619" h="571" fill="none" extrusionOk="0">
                  <a:moveTo>
                    <a:pt x="0" y="0"/>
                  </a:moveTo>
                  <a:lnTo>
                    <a:pt x="6619" y="570"/>
                  </a:lnTo>
                </a:path>
              </a:pathLst>
            </a:custGeom>
            <a:noFill/>
            <a:ln w="59375" cap="rnd" cmpd="sng">
              <a:solidFill>
                <a:srgbClr val="FAF3E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34"/>
            <p:cNvSpPr/>
            <p:nvPr/>
          </p:nvSpPr>
          <p:spPr>
            <a:xfrm>
              <a:off x="1659400" y="2040549"/>
              <a:ext cx="185678" cy="313830"/>
            </a:xfrm>
            <a:custGeom>
              <a:avLst/>
              <a:gdLst/>
              <a:ahLst/>
              <a:cxnLst/>
              <a:rect l="l" t="t" r="r" b="b"/>
              <a:pathLst>
                <a:path w="5797" h="9798" extrusionOk="0">
                  <a:moveTo>
                    <a:pt x="3152" y="0"/>
                  </a:moveTo>
                  <a:cubicBezTo>
                    <a:pt x="2973" y="0"/>
                    <a:pt x="2788" y="7"/>
                    <a:pt x="2598" y="20"/>
                  </a:cubicBezTo>
                  <a:cubicBezTo>
                    <a:pt x="2598" y="20"/>
                    <a:pt x="2576" y="19"/>
                    <a:pt x="2537" y="19"/>
                  </a:cubicBezTo>
                  <a:cubicBezTo>
                    <a:pt x="2212" y="19"/>
                    <a:pt x="692" y="119"/>
                    <a:pt x="381" y="1984"/>
                  </a:cubicBezTo>
                  <a:cubicBezTo>
                    <a:pt x="1" y="4105"/>
                    <a:pt x="413" y="8476"/>
                    <a:pt x="729" y="8887"/>
                  </a:cubicBezTo>
                  <a:cubicBezTo>
                    <a:pt x="1284" y="9553"/>
                    <a:pt x="2178" y="9798"/>
                    <a:pt x="3025" y="9798"/>
                  </a:cubicBezTo>
                  <a:cubicBezTo>
                    <a:pt x="3873" y="9798"/>
                    <a:pt x="4672" y="9553"/>
                    <a:pt x="5036" y="9236"/>
                  </a:cubicBezTo>
                  <a:cubicBezTo>
                    <a:pt x="5796" y="8634"/>
                    <a:pt x="5765" y="3820"/>
                    <a:pt x="5765" y="1635"/>
                  </a:cubicBezTo>
                  <a:cubicBezTo>
                    <a:pt x="5793" y="500"/>
                    <a:pt x="4702" y="0"/>
                    <a:pt x="3152" y="0"/>
                  </a:cubicBezTo>
                  <a:close/>
                </a:path>
              </a:pathLst>
            </a:custGeom>
            <a:solidFill>
              <a:srgbClr val="FFFFFF"/>
            </a:solidFill>
            <a:ln w="10300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60" name="Google Shape;56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75261" y="47475"/>
            <a:ext cx="700392" cy="760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3730" y="76787"/>
            <a:ext cx="1216546" cy="760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800" y="47475"/>
            <a:ext cx="760801" cy="760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7" name="Google Shape;567;p35"/>
          <p:cNvGrpSpPr/>
          <p:nvPr/>
        </p:nvGrpSpPr>
        <p:grpSpPr>
          <a:xfrm>
            <a:off x="213617" y="864550"/>
            <a:ext cx="3871555" cy="4407123"/>
            <a:chOff x="4337067" y="933700"/>
            <a:chExt cx="3871555" cy="4407123"/>
          </a:xfrm>
        </p:grpSpPr>
        <p:sp>
          <p:nvSpPr>
            <p:cNvPr id="568" name="Google Shape;568;p35"/>
            <p:cNvSpPr/>
            <p:nvPr/>
          </p:nvSpPr>
          <p:spPr>
            <a:xfrm>
              <a:off x="5853437" y="3512258"/>
              <a:ext cx="690107" cy="673140"/>
            </a:xfrm>
            <a:custGeom>
              <a:avLst/>
              <a:gdLst/>
              <a:ahLst/>
              <a:cxnLst/>
              <a:rect l="l" t="t" r="r" b="b"/>
              <a:pathLst>
                <a:path w="30668" h="29914" extrusionOk="0">
                  <a:moveTo>
                    <a:pt x="6921" y="1"/>
                  </a:moveTo>
                  <a:cubicBezTo>
                    <a:pt x="3040" y="1"/>
                    <a:pt x="1814" y="1080"/>
                    <a:pt x="1814" y="1080"/>
                  </a:cubicBezTo>
                  <a:lnTo>
                    <a:pt x="3368" y="7071"/>
                  </a:lnTo>
                  <a:lnTo>
                    <a:pt x="2591" y="12090"/>
                  </a:lnTo>
                  <a:cubicBezTo>
                    <a:pt x="2365" y="13547"/>
                    <a:pt x="1782" y="14875"/>
                    <a:pt x="940" y="16073"/>
                  </a:cubicBezTo>
                  <a:cubicBezTo>
                    <a:pt x="422" y="16883"/>
                    <a:pt x="1" y="17790"/>
                    <a:pt x="584" y="18243"/>
                  </a:cubicBezTo>
                  <a:cubicBezTo>
                    <a:pt x="1944" y="19312"/>
                    <a:pt x="5085" y="19020"/>
                    <a:pt x="7481" y="21611"/>
                  </a:cubicBezTo>
                  <a:cubicBezTo>
                    <a:pt x="8582" y="22809"/>
                    <a:pt x="9780" y="23100"/>
                    <a:pt x="12241" y="24266"/>
                  </a:cubicBezTo>
                  <a:cubicBezTo>
                    <a:pt x="13507" y="24855"/>
                    <a:pt x="15790" y="24882"/>
                    <a:pt x="16195" y="24882"/>
                  </a:cubicBezTo>
                  <a:cubicBezTo>
                    <a:pt x="16235" y="24882"/>
                    <a:pt x="16257" y="24882"/>
                    <a:pt x="16257" y="24882"/>
                  </a:cubicBezTo>
                  <a:cubicBezTo>
                    <a:pt x="17228" y="27084"/>
                    <a:pt x="17293" y="29739"/>
                    <a:pt x="17293" y="29739"/>
                  </a:cubicBezTo>
                  <a:cubicBezTo>
                    <a:pt x="17508" y="29877"/>
                    <a:pt x="20520" y="29913"/>
                    <a:pt x="23631" y="29913"/>
                  </a:cubicBezTo>
                  <a:cubicBezTo>
                    <a:pt x="27088" y="29913"/>
                    <a:pt x="30667" y="29868"/>
                    <a:pt x="30667" y="29868"/>
                  </a:cubicBezTo>
                  <a:cubicBezTo>
                    <a:pt x="30667" y="29868"/>
                    <a:pt x="29858" y="25529"/>
                    <a:pt x="28303" y="20866"/>
                  </a:cubicBezTo>
                  <a:cubicBezTo>
                    <a:pt x="27429" y="18275"/>
                    <a:pt x="26781" y="16106"/>
                    <a:pt x="25486" y="14584"/>
                  </a:cubicBezTo>
                  <a:cubicBezTo>
                    <a:pt x="23284" y="12090"/>
                    <a:pt x="21827" y="6844"/>
                    <a:pt x="20467" y="4286"/>
                  </a:cubicBezTo>
                  <a:cubicBezTo>
                    <a:pt x="18642" y="860"/>
                    <a:pt x="15892" y="251"/>
                    <a:pt x="13946" y="251"/>
                  </a:cubicBezTo>
                  <a:cubicBezTo>
                    <a:pt x="12873" y="251"/>
                    <a:pt x="12046" y="436"/>
                    <a:pt x="11753" y="436"/>
                  </a:cubicBezTo>
                  <a:cubicBezTo>
                    <a:pt x="11728" y="436"/>
                    <a:pt x="11708" y="435"/>
                    <a:pt x="11691" y="432"/>
                  </a:cubicBezTo>
                  <a:cubicBezTo>
                    <a:pt x="9776" y="119"/>
                    <a:pt x="8204" y="1"/>
                    <a:pt x="6921" y="1"/>
                  </a:cubicBezTo>
                  <a:close/>
                </a:path>
              </a:pathLst>
            </a:custGeom>
            <a:solidFill>
              <a:srgbClr val="FFD4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35"/>
            <p:cNvSpPr/>
            <p:nvPr/>
          </p:nvSpPr>
          <p:spPr>
            <a:xfrm>
              <a:off x="6026861" y="3859871"/>
              <a:ext cx="339585" cy="324509"/>
            </a:xfrm>
            <a:custGeom>
              <a:avLst/>
              <a:gdLst/>
              <a:ahLst/>
              <a:cxnLst/>
              <a:rect l="l" t="t" r="r" b="b"/>
              <a:pathLst>
                <a:path w="15091" h="14421" extrusionOk="0">
                  <a:moveTo>
                    <a:pt x="15029" y="0"/>
                  </a:moveTo>
                  <a:cubicBezTo>
                    <a:pt x="14819" y="0"/>
                    <a:pt x="13805" y="1138"/>
                    <a:pt x="12403" y="1888"/>
                  </a:cubicBezTo>
                  <a:cubicBezTo>
                    <a:pt x="12055" y="2075"/>
                    <a:pt x="11774" y="2139"/>
                    <a:pt x="11547" y="2139"/>
                  </a:cubicBezTo>
                  <a:cubicBezTo>
                    <a:pt x="11066" y="2139"/>
                    <a:pt x="10825" y="1853"/>
                    <a:pt x="10685" y="1853"/>
                  </a:cubicBezTo>
                  <a:cubicBezTo>
                    <a:pt x="10547" y="1853"/>
                    <a:pt x="10506" y="2128"/>
                    <a:pt x="10428" y="3216"/>
                  </a:cubicBezTo>
                  <a:cubicBezTo>
                    <a:pt x="10234" y="5936"/>
                    <a:pt x="7578" y="8365"/>
                    <a:pt x="6251" y="8689"/>
                  </a:cubicBezTo>
                  <a:cubicBezTo>
                    <a:pt x="6198" y="8700"/>
                    <a:pt x="6140" y="8706"/>
                    <a:pt x="6076" y="8706"/>
                  </a:cubicBezTo>
                  <a:cubicBezTo>
                    <a:pt x="4564" y="8706"/>
                    <a:pt x="1" y="5515"/>
                    <a:pt x="1" y="5515"/>
                  </a:cubicBezTo>
                  <a:lnTo>
                    <a:pt x="1" y="5515"/>
                  </a:lnTo>
                  <a:lnTo>
                    <a:pt x="195" y="6584"/>
                  </a:lnTo>
                  <a:cubicBezTo>
                    <a:pt x="1199" y="7458"/>
                    <a:pt x="2365" y="7782"/>
                    <a:pt x="4502" y="8818"/>
                  </a:cubicBezTo>
                  <a:cubicBezTo>
                    <a:pt x="5797" y="9407"/>
                    <a:pt x="8083" y="9434"/>
                    <a:pt x="8488" y="9434"/>
                  </a:cubicBezTo>
                  <a:cubicBezTo>
                    <a:pt x="8528" y="9434"/>
                    <a:pt x="8550" y="9434"/>
                    <a:pt x="8550" y="9434"/>
                  </a:cubicBezTo>
                  <a:cubicBezTo>
                    <a:pt x="9521" y="11636"/>
                    <a:pt x="9586" y="14291"/>
                    <a:pt x="9586" y="14291"/>
                  </a:cubicBezTo>
                  <a:cubicBezTo>
                    <a:pt x="9683" y="14356"/>
                    <a:pt x="10525" y="14388"/>
                    <a:pt x="11723" y="14420"/>
                  </a:cubicBezTo>
                  <a:cubicBezTo>
                    <a:pt x="11626" y="11571"/>
                    <a:pt x="11626" y="8592"/>
                    <a:pt x="12080" y="8268"/>
                  </a:cubicBezTo>
                  <a:cubicBezTo>
                    <a:pt x="12954" y="7685"/>
                    <a:pt x="14735" y="4706"/>
                    <a:pt x="14605" y="4252"/>
                  </a:cubicBezTo>
                  <a:cubicBezTo>
                    <a:pt x="14597" y="4228"/>
                    <a:pt x="14576" y="4216"/>
                    <a:pt x="14546" y="4216"/>
                  </a:cubicBezTo>
                  <a:cubicBezTo>
                    <a:pt x="14108" y="4216"/>
                    <a:pt x="11581" y="6582"/>
                    <a:pt x="11469" y="6582"/>
                  </a:cubicBezTo>
                  <a:cubicBezTo>
                    <a:pt x="11445" y="6582"/>
                    <a:pt x="11536" y="6470"/>
                    <a:pt x="11788" y="6195"/>
                  </a:cubicBezTo>
                  <a:cubicBezTo>
                    <a:pt x="13245" y="4544"/>
                    <a:pt x="14638" y="1403"/>
                    <a:pt x="14994" y="334"/>
                  </a:cubicBezTo>
                  <a:cubicBezTo>
                    <a:pt x="15082" y="98"/>
                    <a:pt x="15090" y="0"/>
                    <a:pt x="15029" y="0"/>
                  </a:cubicBezTo>
                  <a:close/>
                </a:path>
              </a:pathLst>
            </a:custGeom>
            <a:solidFill>
              <a:srgbClr val="F3B5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0" name="Google Shape;570;p35"/>
            <p:cNvSpPr/>
            <p:nvPr/>
          </p:nvSpPr>
          <p:spPr>
            <a:xfrm>
              <a:off x="5853437" y="3512258"/>
              <a:ext cx="385513" cy="430225"/>
            </a:xfrm>
            <a:custGeom>
              <a:avLst/>
              <a:gdLst/>
              <a:ahLst/>
              <a:cxnLst/>
              <a:rect l="l" t="t" r="r" b="b"/>
              <a:pathLst>
                <a:path w="17132" h="19119" extrusionOk="0">
                  <a:moveTo>
                    <a:pt x="6888" y="1"/>
                  </a:moveTo>
                  <a:cubicBezTo>
                    <a:pt x="3007" y="1"/>
                    <a:pt x="1782" y="1080"/>
                    <a:pt x="1782" y="1080"/>
                  </a:cubicBezTo>
                  <a:lnTo>
                    <a:pt x="3368" y="7071"/>
                  </a:lnTo>
                  <a:lnTo>
                    <a:pt x="2591" y="12123"/>
                  </a:lnTo>
                  <a:cubicBezTo>
                    <a:pt x="2365" y="13547"/>
                    <a:pt x="1782" y="14908"/>
                    <a:pt x="940" y="16073"/>
                  </a:cubicBezTo>
                  <a:cubicBezTo>
                    <a:pt x="389" y="16883"/>
                    <a:pt x="1" y="17790"/>
                    <a:pt x="584" y="18275"/>
                  </a:cubicBezTo>
                  <a:cubicBezTo>
                    <a:pt x="907" y="18502"/>
                    <a:pt x="1296" y="18664"/>
                    <a:pt x="1749" y="18826"/>
                  </a:cubicBezTo>
                  <a:cubicBezTo>
                    <a:pt x="2974" y="18950"/>
                    <a:pt x="4532" y="19118"/>
                    <a:pt x="5973" y="19118"/>
                  </a:cubicBezTo>
                  <a:cubicBezTo>
                    <a:pt x="7543" y="19118"/>
                    <a:pt x="8974" y="18918"/>
                    <a:pt x="9683" y="18243"/>
                  </a:cubicBezTo>
                  <a:cubicBezTo>
                    <a:pt x="13375" y="14746"/>
                    <a:pt x="17131" y="16268"/>
                    <a:pt x="16516" y="15199"/>
                  </a:cubicBezTo>
                  <a:cubicBezTo>
                    <a:pt x="15868" y="14163"/>
                    <a:pt x="13699" y="11281"/>
                    <a:pt x="14249" y="7395"/>
                  </a:cubicBezTo>
                  <a:cubicBezTo>
                    <a:pt x="14379" y="6456"/>
                    <a:pt x="13731" y="5355"/>
                    <a:pt x="13731" y="5355"/>
                  </a:cubicBezTo>
                  <a:lnTo>
                    <a:pt x="12338" y="432"/>
                  </a:lnTo>
                  <a:lnTo>
                    <a:pt x="11658" y="432"/>
                  </a:lnTo>
                  <a:cubicBezTo>
                    <a:pt x="9744" y="119"/>
                    <a:pt x="8171" y="1"/>
                    <a:pt x="6888" y="1"/>
                  </a:cubicBezTo>
                  <a:close/>
                </a:path>
              </a:pathLst>
            </a:custGeom>
            <a:solidFill>
              <a:srgbClr val="F3B5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35"/>
            <p:cNvSpPr/>
            <p:nvPr/>
          </p:nvSpPr>
          <p:spPr>
            <a:xfrm>
              <a:off x="5850534" y="3142324"/>
              <a:ext cx="335220" cy="1499589"/>
            </a:xfrm>
            <a:custGeom>
              <a:avLst/>
              <a:gdLst/>
              <a:ahLst/>
              <a:cxnLst/>
              <a:rect l="l" t="t" r="r" b="b"/>
              <a:pathLst>
                <a:path w="14897" h="66641" extrusionOk="0">
                  <a:moveTo>
                    <a:pt x="10006" y="1"/>
                  </a:moveTo>
                  <a:lnTo>
                    <a:pt x="130" y="64605"/>
                  </a:lnTo>
                  <a:cubicBezTo>
                    <a:pt x="0" y="65512"/>
                    <a:pt x="583" y="66386"/>
                    <a:pt x="1457" y="66580"/>
                  </a:cubicBezTo>
                  <a:lnTo>
                    <a:pt x="1522" y="66580"/>
                  </a:lnTo>
                  <a:cubicBezTo>
                    <a:pt x="1711" y="66621"/>
                    <a:pt x="1898" y="66641"/>
                    <a:pt x="2083" y="66641"/>
                  </a:cubicBezTo>
                  <a:cubicBezTo>
                    <a:pt x="3354" y="66641"/>
                    <a:pt x="4469" y="65703"/>
                    <a:pt x="4696" y="64346"/>
                  </a:cubicBezTo>
                  <a:lnTo>
                    <a:pt x="14896" y="487"/>
                  </a:lnTo>
                  <a:lnTo>
                    <a:pt x="10006" y="1"/>
                  </a:lnTo>
                  <a:close/>
                </a:path>
              </a:pathLst>
            </a:custGeom>
            <a:solidFill>
              <a:srgbClr val="54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35"/>
            <p:cNvSpPr/>
            <p:nvPr/>
          </p:nvSpPr>
          <p:spPr>
            <a:xfrm>
              <a:off x="6047270" y="3142324"/>
              <a:ext cx="139200" cy="182923"/>
            </a:xfrm>
            <a:custGeom>
              <a:avLst/>
              <a:gdLst/>
              <a:ahLst/>
              <a:cxnLst/>
              <a:rect l="l" t="t" r="r" b="b"/>
              <a:pathLst>
                <a:path w="6186" h="8129" extrusionOk="0">
                  <a:moveTo>
                    <a:pt x="1263" y="1"/>
                  </a:moveTo>
                  <a:lnTo>
                    <a:pt x="0" y="8129"/>
                  </a:lnTo>
                  <a:cubicBezTo>
                    <a:pt x="1846" y="8097"/>
                    <a:pt x="3595" y="8064"/>
                    <a:pt x="4955" y="8032"/>
                  </a:cubicBezTo>
                  <a:lnTo>
                    <a:pt x="6186" y="454"/>
                  </a:lnTo>
                  <a:lnTo>
                    <a:pt x="1263" y="1"/>
                  </a:lnTo>
                  <a:close/>
                </a:path>
              </a:pathLst>
            </a:custGeom>
            <a:solidFill>
              <a:srgbClr val="3E2E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35"/>
            <p:cNvSpPr/>
            <p:nvPr/>
          </p:nvSpPr>
          <p:spPr>
            <a:xfrm>
              <a:off x="5940160" y="3683027"/>
              <a:ext cx="158868" cy="346133"/>
            </a:xfrm>
            <a:custGeom>
              <a:avLst/>
              <a:gdLst/>
              <a:ahLst/>
              <a:cxnLst/>
              <a:rect l="l" t="t" r="r" b="b"/>
              <a:pathLst>
                <a:path w="7060" h="15382" extrusionOk="0">
                  <a:moveTo>
                    <a:pt x="2332" y="0"/>
                  </a:moveTo>
                  <a:lnTo>
                    <a:pt x="0" y="15382"/>
                  </a:lnTo>
                  <a:cubicBezTo>
                    <a:pt x="1490" y="15123"/>
                    <a:pt x="3336" y="14572"/>
                    <a:pt x="4922" y="14022"/>
                  </a:cubicBezTo>
                  <a:lnTo>
                    <a:pt x="7060" y="615"/>
                  </a:lnTo>
                  <a:lnTo>
                    <a:pt x="2332" y="0"/>
                  </a:lnTo>
                  <a:close/>
                </a:path>
              </a:pathLst>
            </a:custGeom>
            <a:solidFill>
              <a:srgbClr val="3E2E5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35"/>
            <p:cNvSpPr/>
            <p:nvPr/>
          </p:nvSpPr>
          <p:spPr>
            <a:xfrm>
              <a:off x="5822272" y="3734106"/>
              <a:ext cx="341610" cy="114583"/>
            </a:xfrm>
            <a:custGeom>
              <a:avLst/>
              <a:gdLst/>
              <a:ahLst/>
              <a:cxnLst/>
              <a:rect l="l" t="t" r="r" b="b"/>
              <a:pathLst>
                <a:path w="15181" h="5092" extrusionOk="0">
                  <a:moveTo>
                    <a:pt x="4941" y="0"/>
                  </a:moveTo>
                  <a:cubicBezTo>
                    <a:pt x="1913" y="0"/>
                    <a:pt x="0" y="1171"/>
                    <a:pt x="673" y="3397"/>
                  </a:cubicBezTo>
                  <a:cubicBezTo>
                    <a:pt x="1051" y="4681"/>
                    <a:pt x="3507" y="5091"/>
                    <a:pt x="6191" y="5091"/>
                  </a:cubicBezTo>
                  <a:cubicBezTo>
                    <a:pt x="9262" y="5091"/>
                    <a:pt x="12631" y="4554"/>
                    <a:pt x="13529" y="4174"/>
                  </a:cubicBezTo>
                  <a:cubicBezTo>
                    <a:pt x="15181" y="3462"/>
                    <a:pt x="14533" y="1648"/>
                    <a:pt x="14533" y="1648"/>
                  </a:cubicBezTo>
                  <a:cubicBezTo>
                    <a:pt x="14436" y="968"/>
                    <a:pt x="11781" y="968"/>
                    <a:pt x="7409" y="224"/>
                  </a:cubicBezTo>
                  <a:cubicBezTo>
                    <a:pt x="6531" y="74"/>
                    <a:pt x="5701" y="0"/>
                    <a:pt x="4941" y="0"/>
                  </a:cubicBezTo>
                  <a:close/>
                </a:path>
              </a:pathLst>
            </a:custGeom>
            <a:solidFill>
              <a:srgbClr val="FFD4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35"/>
            <p:cNvSpPr/>
            <p:nvPr/>
          </p:nvSpPr>
          <p:spPr>
            <a:xfrm>
              <a:off x="5845922" y="3847269"/>
              <a:ext cx="245817" cy="82494"/>
            </a:xfrm>
            <a:custGeom>
              <a:avLst/>
              <a:gdLst/>
              <a:ahLst/>
              <a:cxnLst/>
              <a:rect l="l" t="t" r="r" b="b"/>
              <a:pathLst>
                <a:path w="10924" h="3666" extrusionOk="0">
                  <a:moveTo>
                    <a:pt x="4549" y="0"/>
                  </a:moveTo>
                  <a:cubicBezTo>
                    <a:pt x="2154" y="0"/>
                    <a:pt x="1" y="396"/>
                    <a:pt x="237" y="2157"/>
                  </a:cubicBezTo>
                  <a:cubicBezTo>
                    <a:pt x="413" y="3315"/>
                    <a:pt x="1055" y="3665"/>
                    <a:pt x="2281" y="3665"/>
                  </a:cubicBezTo>
                  <a:cubicBezTo>
                    <a:pt x="3318" y="3665"/>
                    <a:pt x="4771" y="3416"/>
                    <a:pt x="6714" y="3193"/>
                  </a:cubicBezTo>
                  <a:cubicBezTo>
                    <a:pt x="10924" y="2740"/>
                    <a:pt x="10730" y="1444"/>
                    <a:pt x="10730" y="1444"/>
                  </a:cubicBezTo>
                  <a:cubicBezTo>
                    <a:pt x="10665" y="441"/>
                    <a:pt x="9175" y="214"/>
                    <a:pt x="6228" y="52"/>
                  </a:cubicBezTo>
                  <a:cubicBezTo>
                    <a:pt x="5673" y="21"/>
                    <a:pt x="5104" y="0"/>
                    <a:pt x="4549" y="0"/>
                  </a:cubicBezTo>
                  <a:close/>
                </a:path>
              </a:pathLst>
            </a:custGeom>
            <a:solidFill>
              <a:srgbClr val="FFD4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35"/>
            <p:cNvSpPr/>
            <p:nvPr/>
          </p:nvSpPr>
          <p:spPr>
            <a:xfrm>
              <a:off x="5835953" y="3634580"/>
              <a:ext cx="343973" cy="113683"/>
            </a:xfrm>
            <a:custGeom>
              <a:avLst/>
              <a:gdLst/>
              <a:ahLst/>
              <a:cxnLst/>
              <a:rect l="l" t="t" r="r" b="b"/>
              <a:pathLst>
                <a:path w="15286" h="5052" extrusionOk="0">
                  <a:moveTo>
                    <a:pt x="2792" y="0"/>
                  </a:moveTo>
                  <a:cubicBezTo>
                    <a:pt x="2258" y="0"/>
                    <a:pt x="1874" y="34"/>
                    <a:pt x="1717" y="113"/>
                  </a:cubicBezTo>
                  <a:cubicBezTo>
                    <a:pt x="810" y="534"/>
                    <a:pt x="0" y="2088"/>
                    <a:pt x="1976" y="3837"/>
                  </a:cubicBezTo>
                  <a:cubicBezTo>
                    <a:pt x="2963" y="4711"/>
                    <a:pt x="5959" y="5051"/>
                    <a:pt x="8756" y="5051"/>
                  </a:cubicBezTo>
                  <a:cubicBezTo>
                    <a:pt x="11553" y="5051"/>
                    <a:pt x="14152" y="4711"/>
                    <a:pt x="14346" y="4226"/>
                  </a:cubicBezTo>
                  <a:cubicBezTo>
                    <a:pt x="15285" y="1829"/>
                    <a:pt x="13018" y="1376"/>
                    <a:pt x="12306" y="1117"/>
                  </a:cubicBezTo>
                  <a:cubicBezTo>
                    <a:pt x="11289" y="769"/>
                    <a:pt x="5338" y="0"/>
                    <a:pt x="2792" y="0"/>
                  </a:cubicBezTo>
                  <a:close/>
                </a:path>
              </a:pathLst>
            </a:custGeom>
            <a:solidFill>
              <a:srgbClr val="FFD4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35"/>
            <p:cNvSpPr/>
            <p:nvPr/>
          </p:nvSpPr>
          <p:spPr>
            <a:xfrm>
              <a:off x="5852717" y="3672091"/>
              <a:ext cx="313347" cy="76171"/>
            </a:xfrm>
            <a:custGeom>
              <a:avLst/>
              <a:gdLst/>
              <a:ahLst/>
              <a:cxnLst/>
              <a:rect l="l" t="t" r="r" b="b"/>
              <a:pathLst>
                <a:path w="13925" h="3385" extrusionOk="0">
                  <a:moveTo>
                    <a:pt x="0" y="0"/>
                  </a:moveTo>
                  <a:cubicBezTo>
                    <a:pt x="0" y="616"/>
                    <a:pt x="324" y="1360"/>
                    <a:pt x="1231" y="2170"/>
                  </a:cubicBezTo>
                  <a:cubicBezTo>
                    <a:pt x="2218" y="3044"/>
                    <a:pt x="5214" y="3384"/>
                    <a:pt x="8011" y="3384"/>
                  </a:cubicBezTo>
                  <a:cubicBezTo>
                    <a:pt x="10808" y="3384"/>
                    <a:pt x="13407" y="3044"/>
                    <a:pt x="13601" y="2559"/>
                  </a:cubicBezTo>
                  <a:cubicBezTo>
                    <a:pt x="13925" y="1749"/>
                    <a:pt x="13860" y="1198"/>
                    <a:pt x="13666" y="745"/>
                  </a:cubicBezTo>
                  <a:lnTo>
                    <a:pt x="13666" y="745"/>
                  </a:lnTo>
                  <a:cubicBezTo>
                    <a:pt x="13601" y="1328"/>
                    <a:pt x="13439" y="2138"/>
                    <a:pt x="13018" y="2332"/>
                  </a:cubicBezTo>
                  <a:cubicBezTo>
                    <a:pt x="12692" y="2503"/>
                    <a:pt x="10432" y="2620"/>
                    <a:pt x="8214" y="2620"/>
                  </a:cubicBezTo>
                  <a:cubicBezTo>
                    <a:pt x="6244" y="2620"/>
                    <a:pt x="4307" y="2528"/>
                    <a:pt x="3789" y="2299"/>
                  </a:cubicBezTo>
                  <a:cubicBezTo>
                    <a:pt x="2656" y="1814"/>
                    <a:pt x="1360" y="2008"/>
                    <a:pt x="486" y="486"/>
                  </a:cubicBezTo>
                  <a:cubicBezTo>
                    <a:pt x="324" y="195"/>
                    <a:pt x="162" y="33"/>
                    <a:pt x="0" y="0"/>
                  </a:cubicBezTo>
                  <a:close/>
                </a:path>
              </a:pathLst>
            </a:custGeom>
            <a:solidFill>
              <a:srgbClr val="F3B5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35"/>
            <p:cNvSpPr/>
            <p:nvPr/>
          </p:nvSpPr>
          <p:spPr>
            <a:xfrm>
              <a:off x="5867276" y="3523352"/>
              <a:ext cx="290777" cy="142148"/>
            </a:xfrm>
            <a:custGeom>
              <a:avLst/>
              <a:gdLst/>
              <a:ahLst/>
              <a:cxnLst/>
              <a:rect l="l" t="t" r="r" b="b"/>
              <a:pathLst>
                <a:path w="12922" h="6317" extrusionOk="0">
                  <a:moveTo>
                    <a:pt x="2682" y="1"/>
                  </a:moveTo>
                  <a:cubicBezTo>
                    <a:pt x="2541" y="1"/>
                    <a:pt x="2413" y="12"/>
                    <a:pt x="2300" y="37"/>
                  </a:cubicBezTo>
                  <a:cubicBezTo>
                    <a:pt x="325" y="490"/>
                    <a:pt x="1" y="2368"/>
                    <a:pt x="1005" y="3987"/>
                  </a:cubicBezTo>
                  <a:cubicBezTo>
                    <a:pt x="1879" y="5397"/>
                    <a:pt x="8426" y="6316"/>
                    <a:pt x="10915" y="6316"/>
                  </a:cubicBezTo>
                  <a:cubicBezTo>
                    <a:pt x="11285" y="6316"/>
                    <a:pt x="11565" y="6296"/>
                    <a:pt x="11723" y="6254"/>
                  </a:cubicBezTo>
                  <a:cubicBezTo>
                    <a:pt x="12922" y="5930"/>
                    <a:pt x="12533" y="4279"/>
                    <a:pt x="12209" y="4052"/>
                  </a:cubicBezTo>
                  <a:cubicBezTo>
                    <a:pt x="10835" y="3106"/>
                    <a:pt x="5001" y="1"/>
                    <a:pt x="2682" y="1"/>
                  </a:cubicBezTo>
                  <a:close/>
                </a:path>
              </a:pathLst>
            </a:custGeom>
            <a:solidFill>
              <a:srgbClr val="FFD4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35"/>
            <p:cNvSpPr/>
            <p:nvPr/>
          </p:nvSpPr>
          <p:spPr>
            <a:xfrm>
              <a:off x="5881857" y="3596304"/>
              <a:ext cx="266722" cy="69195"/>
            </a:xfrm>
            <a:custGeom>
              <a:avLst/>
              <a:gdLst/>
              <a:ahLst/>
              <a:cxnLst/>
              <a:rect l="l" t="t" r="r" b="b"/>
              <a:pathLst>
                <a:path w="11853" h="3075" extrusionOk="0">
                  <a:moveTo>
                    <a:pt x="1" y="0"/>
                  </a:moveTo>
                  <a:cubicBezTo>
                    <a:pt x="98" y="260"/>
                    <a:pt x="195" y="486"/>
                    <a:pt x="357" y="745"/>
                  </a:cubicBezTo>
                  <a:cubicBezTo>
                    <a:pt x="1231" y="2155"/>
                    <a:pt x="7778" y="3074"/>
                    <a:pt x="10267" y="3074"/>
                  </a:cubicBezTo>
                  <a:cubicBezTo>
                    <a:pt x="10637" y="3074"/>
                    <a:pt x="10917" y="3054"/>
                    <a:pt x="11075" y="3012"/>
                  </a:cubicBezTo>
                  <a:cubicBezTo>
                    <a:pt x="11594" y="2850"/>
                    <a:pt x="11820" y="2494"/>
                    <a:pt x="11853" y="2073"/>
                  </a:cubicBezTo>
                  <a:lnTo>
                    <a:pt x="11853" y="2073"/>
                  </a:lnTo>
                  <a:cubicBezTo>
                    <a:pt x="11691" y="2105"/>
                    <a:pt x="11529" y="2429"/>
                    <a:pt x="11270" y="2494"/>
                  </a:cubicBezTo>
                  <a:cubicBezTo>
                    <a:pt x="10737" y="2656"/>
                    <a:pt x="10120" y="2714"/>
                    <a:pt x="9496" y="2714"/>
                  </a:cubicBezTo>
                  <a:cubicBezTo>
                    <a:pt x="7998" y="2714"/>
                    <a:pt x="6462" y="2378"/>
                    <a:pt x="5959" y="2332"/>
                  </a:cubicBezTo>
                  <a:cubicBezTo>
                    <a:pt x="2041" y="2008"/>
                    <a:pt x="713" y="421"/>
                    <a:pt x="1" y="0"/>
                  </a:cubicBezTo>
                  <a:close/>
                </a:path>
              </a:pathLst>
            </a:custGeom>
            <a:solidFill>
              <a:srgbClr val="F3B5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35"/>
            <p:cNvSpPr/>
            <p:nvPr/>
          </p:nvSpPr>
          <p:spPr>
            <a:xfrm>
              <a:off x="5903729" y="3425018"/>
              <a:ext cx="410266" cy="218814"/>
            </a:xfrm>
            <a:custGeom>
              <a:avLst/>
              <a:gdLst/>
              <a:ahLst/>
              <a:cxnLst/>
              <a:rect l="l" t="t" r="r" b="b"/>
              <a:pathLst>
                <a:path w="18232" h="9724" extrusionOk="0">
                  <a:moveTo>
                    <a:pt x="9698" y="0"/>
                  </a:moveTo>
                  <a:cubicBezTo>
                    <a:pt x="8233" y="0"/>
                    <a:pt x="7718" y="1244"/>
                    <a:pt x="4339" y="4212"/>
                  </a:cubicBezTo>
                  <a:cubicBezTo>
                    <a:pt x="1587" y="6609"/>
                    <a:pt x="0" y="6706"/>
                    <a:pt x="32" y="8292"/>
                  </a:cubicBezTo>
                  <a:cubicBezTo>
                    <a:pt x="32" y="8785"/>
                    <a:pt x="1539" y="9325"/>
                    <a:pt x="3430" y="9325"/>
                  </a:cubicBezTo>
                  <a:cubicBezTo>
                    <a:pt x="5390" y="9325"/>
                    <a:pt x="7761" y="8745"/>
                    <a:pt x="9294" y="6932"/>
                  </a:cubicBezTo>
                  <a:cubicBezTo>
                    <a:pt x="9307" y="6918"/>
                    <a:pt x="9322" y="6911"/>
                    <a:pt x="9340" y="6911"/>
                  </a:cubicBezTo>
                  <a:cubicBezTo>
                    <a:pt x="9638" y="6911"/>
                    <a:pt x="10610" y="8835"/>
                    <a:pt x="11496" y="9232"/>
                  </a:cubicBezTo>
                  <a:cubicBezTo>
                    <a:pt x="12273" y="9587"/>
                    <a:pt x="13047" y="9724"/>
                    <a:pt x="13778" y="9724"/>
                  </a:cubicBezTo>
                  <a:cubicBezTo>
                    <a:pt x="16247" y="9724"/>
                    <a:pt x="18232" y="8163"/>
                    <a:pt x="18232" y="8163"/>
                  </a:cubicBezTo>
                  <a:cubicBezTo>
                    <a:pt x="18232" y="8163"/>
                    <a:pt x="16742" y="5378"/>
                    <a:pt x="14184" y="3338"/>
                  </a:cubicBezTo>
                  <a:cubicBezTo>
                    <a:pt x="12079" y="1654"/>
                    <a:pt x="11043" y="67"/>
                    <a:pt x="9812" y="2"/>
                  </a:cubicBezTo>
                  <a:cubicBezTo>
                    <a:pt x="9773" y="1"/>
                    <a:pt x="9735" y="0"/>
                    <a:pt x="9698" y="0"/>
                  </a:cubicBezTo>
                  <a:close/>
                </a:path>
              </a:pathLst>
            </a:custGeom>
            <a:solidFill>
              <a:srgbClr val="FFD4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35"/>
            <p:cNvSpPr/>
            <p:nvPr/>
          </p:nvSpPr>
          <p:spPr>
            <a:xfrm>
              <a:off x="5903729" y="3551862"/>
              <a:ext cx="261614" cy="83012"/>
            </a:xfrm>
            <a:custGeom>
              <a:avLst/>
              <a:gdLst/>
              <a:ahLst/>
              <a:cxnLst/>
              <a:rect l="l" t="t" r="r" b="b"/>
              <a:pathLst>
                <a:path w="11626" h="3689" extrusionOk="0">
                  <a:moveTo>
                    <a:pt x="9294" y="0"/>
                  </a:moveTo>
                  <a:cubicBezTo>
                    <a:pt x="9132" y="0"/>
                    <a:pt x="9035" y="162"/>
                    <a:pt x="8938" y="292"/>
                  </a:cubicBezTo>
                  <a:cubicBezTo>
                    <a:pt x="8355" y="1069"/>
                    <a:pt x="7642" y="2073"/>
                    <a:pt x="6768" y="2461"/>
                  </a:cubicBezTo>
                  <a:cubicBezTo>
                    <a:pt x="6005" y="2810"/>
                    <a:pt x="4802" y="3320"/>
                    <a:pt x="3337" y="3320"/>
                  </a:cubicBezTo>
                  <a:cubicBezTo>
                    <a:pt x="2625" y="3320"/>
                    <a:pt x="1851" y="3200"/>
                    <a:pt x="1036" y="2882"/>
                  </a:cubicBezTo>
                  <a:cubicBezTo>
                    <a:pt x="551" y="2688"/>
                    <a:pt x="162" y="2073"/>
                    <a:pt x="389" y="1554"/>
                  </a:cubicBezTo>
                  <a:lnTo>
                    <a:pt x="389" y="1554"/>
                  </a:lnTo>
                  <a:cubicBezTo>
                    <a:pt x="130" y="1846"/>
                    <a:pt x="0" y="2202"/>
                    <a:pt x="32" y="2655"/>
                  </a:cubicBezTo>
                  <a:cubicBezTo>
                    <a:pt x="32" y="3148"/>
                    <a:pt x="1539" y="3688"/>
                    <a:pt x="3430" y="3688"/>
                  </a:cubicBezTo>
                  <a:cubicBezTo>
                    <a:pt x="5390" y="3688"/>
                    <a:pt x="7761" y="3108"/>
                    <a:pt x="9294" y="1295"/>
                  </a:cubicBezTo>
                  <a:cubicBezTo>
                    <a:pt x="9307" y="1281"/>
                    <a:pt x="9322" y="1274"/>
                    <a:pt x="9340" y="1274"/>
                  </a:cubicBezTo>
                  <a:cubicBezTo>
                    <a:pt x="9638" y="1274"/>
                    <a:pt x="10610" y="3198"/>
                    <a:pt x="11496" y="3595"/>
                  </a:cubicBezTo>
                  <a:cubicBezTo>
                    <a:pt x="11528" y="3627"/>
                    <a:pt x="11593" y="3627"/>
                    <a:pt x="11625" y="3627"/>
                  </a:cubicBezTo>
                  <a:cubicBezTo>
                    <a:pt x="11528" y="3530"/>
                    <a:pt x="11431" y="3465"/>
                    <a:pt x="11366" y="3368"/>
                  </a:cubicBezTo>
                  <a:cubicBezTo>
                    <a:pt x="10881" y="2655"/>
                    <a:pt x="10460" y="1911"/>
                    <a:pt x="10103" y="1101"/>
                  </a:cubicBezTo>
                  <a:cubicBezTo>
                    <a:pt x="9974" y="777"/>
                    <a:pt x="9844" y="453"/>
                    <a:pt x="9618" y="194"/>
                  </a:cubicBezTo>
                  <a:cubicBezTo>
                    <a:pt x="9553" y="97"/>
                    <a:pt x="9423" y="0"/>
                    <a:pt x="9294" y="0"/>
                  </a:cubicBezTo>
                  <a:close/>
                </a:path>
              </a:pathLst>
            </a:custGeom>
            <a:solidFill>
              <a:srgbClr val="F3B5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35"/>
            <p:cNvSpPr/>
            <p:nvPr/>
          </p:nvSpPr>
          <p:spPr>
            <a:xfrm>
              <a:off x="5833770" y="3765362"/>
              <a:ext cx="330112" cy="83327"/>
            </a:xfrm>
            <a:custGeom>
              <a:avLst/>
              <a:gdLst/>
              <a:ahLst/>
              <a:cxnLst/>
              <a:rect l="l" t="t" r="r" b="b"/>
              <a:pathLst>
                <a:path w="14670" h="3703" extrusionOk="0">
                  <a:moveTo>
                    <a:pt x="13860" y="0"/>
                  </a:moveTo>
                  <a:cubicBezTo>
                    <a:pt x="13860" y="551"/>
                    <a:pt x="13795" y="1814"/>
                    <a:pt x="13310" y="2138"/>
                  </a:cubicBezTo>
                  <a:cubicBezTo>
                    <a:pt x="12699" y="2487"/>
                    <a:pt x="6443" y="2966"/>
                    <a:pt x="4238" y="2966"/>
                  </a:cubicBezTo>
                  <a:cubicBezTo>
                    <a:pt x="3989" y="2966"/>
                    <a:pt x="3791" y="2960"/>
                    <a:pt x="3660" y="2947"/>
                  </a:cubicBezTo>
                  <a:cubicBezTo>
                    <a:pt x="2332" y="2818"/>
                    <a:pt x="777" y="2299"/>
                    <a:pt x="680" y="2073"/>
                  </a:cubicBezTo>
                  <a:cubicBezTo>
                    <a:pt x="616" y="1911"/>
                    <a:pt x="357" y="1037"/>
                    <a:pt x="65" y="907"/>
                  </a:cubicBezTo>
                  <a:lnTo>
                    <a:pt x="65" y="907"/>
                  </a:lnTo>
                  <a:cubicBezTo>
                    <a:pt x="0" y="1231"/>
                    <a:pt x="33" y="1619"/>
                    <a:pt x="162" y="2008"/>
                  </a:cubicBezTo>
                  <a:cubicBezTo>
                    <a:pt x="540" y="3292"/>
                    <a:pt x="2996" y="3702"/>
                    <a:pt x="5677" y="3702"/>
                  </a:cubicBezTo>
                  <a:cubicBezTo>
                    <a:pt x="8743" y="3702"/>
                    <a:pt x="12105" y="3165"/>
                    <a:pt x="12986" y="2785"/>
                  </a:cubicBezTo>
                  <a:cubicBezTo>
                    <a:pt x="14670" y="2073"/>
                    <a:pt x="14022" y="259"/>
                    <a:pt x="14022" y="259"/>
                  </a:cubicBezTo>
                  <a:cubicBezTo>
                    <a:pt x="14022" y="162"/>
                    <a:pt x="13957" y="97"/>
                    <a:pt x="13860" y="0"/>
                  </a:cubicBezTo>
                  <a:close/>
                </a:path>
              </a:pathLst>
            </a:custGeom>
            <a:solidFill>
              <a:srgbClr val="F3B5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35"/>
            <p:cNvSpPr/>
            <p:nvPr/>
          </p:nvSpPr>
          <p:spPr>
            <a:xfrm>
              <a:off x="4337067" y="933700"/>
              <a:ext cx="3871555" cy="2565758"/>
            </a:xfrm>
            <a:custGeom>
              <a:avLst/>
              <a:gdLst/>
              <a:ahLst/>
              <a:cxnLst/>
              <a:rect l="l" t="t" r="r" b="b"/>
              <a:pathLst>
                <a:path w="172050" h="114021" extrusionOk="0">
                  <a:moveTo>
                    <a:pt x="10945" y="0"/>
                  </a:moveTo>
                  <a:lnTo>
                    <a:pt x="0" y="91320"/>
                  </a:lnTo>
                  <a:lnTo>
                    <a:pt x="161104" y="114021"/>
                  </a:lnTo>
                  <a:lnTo>
                    <a:pt x="172050" y="22668"/>
                  </a:lnTo>
                  <a:lnTo>
                    <a:pt x="10945" y="0"/>
                  </a:lnTo>
                  <a:close/>
                </a:path>
              </a:pathLst>
            </a:custGeom>
            <a:solidFill>
              <a:srgbClr val="FFB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35"/>
            <p:cNvSpPr/>
            <p:nvPr/>
          </p:nvSpPr>
          <p:spPr>
            <a:xfrm>
              <a:off x="6106293" y="3160483"/>
              <a:ext cx="33551" cy="32224"/>
            </a:xfrm>
            <a:custGeom>
              <a:avLst/>
              <a:gdLst/>
              <a:ahLst/>
              <a:cxnLst/>
              <a:rect l="l" t="t" r="r" b="b"/>
              <a:pathLst>
                <a:path w="1491" h="1432" extrusionOk="0">
                  <a:moveTo>
                    <a:pt x="714" y="1"/>
                  </a:moveTo>
                  <a:cubicBezTo>
                    <a:pt x="692" y="1"/>
                    <a:pt x="670" y="2"/>
                    <a:pt x="648" y="3"/>
                  </a:cubicBezTo>
                  <a:cubicBezTo>
                    <a:pt x="292" y="68"/>
                    <a:pt x="0" y="424"/>
                    <a:pt x="65" y="813"/>
                  </a:cubicBezTo>
                  <a:cubicBezTo>
                    <a:pt x="96" y="1180"/>
                    <a:pt x="415" y="1431"/>
                    <a:pt x="777" y="1431"/>
                  </a:cubicBezTo>
                  <a:cubicBezTo>
                    <a:pt x="799" y="1431"/>
                    <a:pt x="820" y="1430"/>
                    <a:pt x="842" y="1428"/>
                  </a:cubicBezTo>
                  <a:cubicBezTo>
                    <a:pt x="1199" y="1364"/>
                    <a:pt x="1490" y="1007"/>
                    <a:pt x="1425" y="619"/>
                  </a:cubicBezTo>
                  <a:cubicBezTo>
                    <a:pt x="1395" y="252"/>
                    <a:pt x="1076" y="1"/>
                    <a:pt x="71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35"/>
            <p:cNvSpPr/>
            <p:nvPr/>
          </p:nvSpPr>
          <p:spPr>
            <a:xfrm>
              <a:off x="6132531" y="3022028"/>
              <a:ext cx="32809" cy="32224"/>
            </a:xfrm>
            <a:custGeom>
              <a:avLst/>
              <a:gdLst/>
              <a:ahLst/>
              <a:cxnLst/>
              <a:rect l="l" t="t" r="r" b="b"/>
              <a:pathLst>
                <a:path w="1458" h="1432" extrusionOk="0">
                  <a:moveTo>
                    <a:pt x="708" y="1"/>
                  </a:moveTo>
                  <a:cubicBezTo>
                    <a:pt x="688" y="1"/>
                    <a:pt x="668" y="2"/>
                    <a:pt x="648" y="4"/>
                  </a:cubicBezTo>
                  <a:cubicBezTo>
                    <a:pt x="259" y="68"/>
                    <a:pt x="0" y="425"/>
                    <a:pt x="33" y="813"/>
                  </a:cubicBezTo>
                  <a:cubicBezTo>
                    <a:pt x="94" y="1180"/>
                    <a:pt x="414" y="1431"/>
                    <a:pt x="750" y="1431"/>
                  </a:cubicBezTo>
                  <a:cubicBezTo>
                    <a:pt x="770" y="1431"/>
                    <a:pt x="790" y="1430"/>
                    <a:pt x="810" y="1429"/>
                  </a:cubicBezTo>
                  <a:cubicBezTo>
                    <a:pt x="1198" y="1364"/>
                    <a:pt x="1457" y="1008"/>
                    <a:pt x="1425" y="619"/>
                  </a:cubicBezTo>
                  <a:cubicBezTo>
                    <a:pt x="1364" y="252"/>
                    <a:pt x="1043" y="1"/>
                    <a:pt x="70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6" name="Google Shape;586;p35"/>
            <p:cNvSpPr/>
            <p:nvPr/>
          </p:nvSpPr>
          <p:spPr>
            <a:xfrm>
              <a:off x="6241103" y="4093262"/>
              <a:ext cx="521023" cy="1247561"/>
            </a:xfrm>
            <a:custGeom>
              <a:avLst/>
              <a:gdLst/>
              <a:ahLst/>
              <a:cxnLst/>
              <a:rect l="l" t="t" r="r" b="b"/>
              <a:pathLst>
                <a:path w="23154" h="55441" extrusionOk="0">
                  <a:moveTo>
                    <a:pt x="8614" y="1"/>
                  </a:moveTo>
                  <a:lnTo>
                    <a:pt x="65" y="3919"/>
                  </a:lnTo>
                  <a:lnTo>
                    <a:pt x="0" y="52752"/>
                  </a:lnTo>
                  <a:lnTo>
                    <a:pt x="23154" y="55440"/>
                  </a:lnTo>
                  <a:lnTo>
                    <a:pt x="13439" y="4048"/>
                  </a:lnTo>
                  <a:lnTo>
                    <a:pt x="8614" y="1"/>
                  </a:lnTo>
                  <a:close/>
                </a:path>
              </a:pathLst>
            </a:custGeom>
            <a:solidFill>
              <a:srgbClr val="FFD4C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35"/>
            <p:cNvSpPr/>
            <p:nvPr/>
          </p:nvSpPr>
          <p:spPr>
            <a:xfrm>
              <a:off x="6241103" y="4159576"/>
              <a:ext cx="521023" cy="1181246"/>
            </a:xfrm>
            <a:custGeom>
              <a:avLst/>
              <a:gdLst/>
              <a:ahLst/>
              <a:cxnLst/>
              <a:rect l="l" t="t" r="r" b="b"/>
              <a:pathLst>
                <a:path w="23154" h="52494" extrusionOk="0">
                  <a:moveTo>
                    <a:pt x="2170" y="0"/>
                  </a:moveTo>
                  <a:lnTo>
                    <a:pt x="65" y="972"/>
                  </a:lnTo>
                  <a:lnTo>
                    <a:pt x="0" y="49838"/>
                  </a:lnTo>
                  <a:lnTo>
                    <a:pt x="23154" y="52493"/>
                  </a:lnTo>
                  <a:lnTo>
                    <a:pt x="22701" y="50129"/>
                  </a:lnTo>
                  <a:cubicBezTo>
                    <a:pt x="21349" y="50186"/>
                    <a:pt x="20102" y="50212"/>
                    <a:pt x="18952" y="50212"/>
                  </a:cubicBezTo>
                  <a:cubicBezTo>
                    <a:pt x="6355" y="50212"/>
                    <a:pt x="5376" y="47085"/>
                    <a:pt x="5376" y="47085"/>
                  </a:cubicBezTo>
                  <a:cubicBezTo>
                    <a:pt x="5376" y="47085"/>
                    <a:pt x="2461" y="7060"/>
                    <a:pt x="2461" y="6380"/>
                  </a:cubicBezTo>
                  <a:cubicBezTo>
                    <a:pt x="2494" y="5991"/>
                    <a:pt x="2267" y="2883"/>
                    <a:pt x="2170" y="0"/>
                  </a:cubicBezTo>
                  <a:close/>
                </a:path>
              </a:pathLst>
            </a:custGeom>
            <a:solidFill>
              <a:srgbClr val="F3B5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35"/>
            <p:cNvSpPr txBox="1"/>
            <p:nvPr/>
          </p:nvSpPr>
          <p:spPr>
            <a:xfrm rot="476366">
              <a:off x="4946882" y="1546703"/>
              <a:ext cx="2651920" cy="13397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4600" b="1">
                  <a:solidFill>
                    <a:srgbClr val="FFFFFF"/>
                  </a:solidFill>
                  <a:latin typeface="Amatic SC"/>
                  <a:ea typeface="Amatic SC"/>
                  <a:cs typeface="Amatic SC"/>
                  <a:sym typeface="Amatic SC"/>
                </a:rPr>
                <a:t>Who is a bystander?</a:t>
              </a:r>
              <a:endParaRPr sz="4600" b="1">
                <a:solidFill>
                  <a:srgbClr val="FFFFFF"/>
                </a:solidFill>
                <a:latin typeface="Amatic SC"/>
                <a:ea typeface="Amatic SC"/>
                <a:cs typeface="Amatic SC"/>
                <a:sym typeface="Amatic SC"/>
              </a:endParaRPr>
            </a:p>
          </p:txBody>
        </p:sp>
      </p:grpSp>
      <p:sp>
        <p:nvSpPr>
          <p:cNvPr id="589" name="Google Shape;589;p35"/>
          <p:cNvSpPr txBox="1"/>
          <p:nvPr/>
        </p:nvSpPr>
        <p:spPr>
          <a:xfrm>
            <a:off x="4676700" y="1217000"/>
            <a:ext cx="4304100" cy="35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 individual who observes an act of violence, discrimination or other problematic behaviour, but are not its direct perpetrator</a:t>
            </a:r>
            <a:endParaRPr sz="2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90" name="Google Shape;59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75261" y="47475"/>
            <a:ext cx="700392" cy="760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3730" y="76787"/>
            <a:ext cx="1216546" cy="760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800" y="47475"/>
            <a:ext cx="760801" cy="760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36"/>
          <p:cNvSpPr txBox="1">
            <a:spLocks noGrp="1"/>
          </p:cNvSpPr>
          <p:nvPr>
            <p:ph type="title"/>
          </p:nvPr>
        </p:nvSpPr>
        <p:spPr>
          <a:xfrm>
            <a:off x="614175" y="97850"/>
            <a:ext cx="6143100" cy="4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Types of Bystanders</a:t>
            </a:r>
            <a:endParaRPr/>
          </a:p>
        </p:txBody>
      </p:sp>
      <p:sp>
        <p:nvSpPr>
          <p:cNvPr id="598" name="Google Shape;598;p36"/>
          <p:cNvSpPr txBox="1">
            <a:spLocks noGrp="1"/>
          </p:cNvSpPr>
          <p:nvPr>
            <p:ph type="subTitle" idx="1"/>
          </p:nvPr>
        </p:nvSpPr>
        <p:spPr>
          <a:xfrm>
            <a:off x="1176089" y="1370225"/>
            <a:ext cx="24993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700">
                <a:latin typeface="Calibri"/>
                <a:ea typeface="Calibri"/>
                <a:cs typeface="Calibri"/>
                <a:sym typeface="Calibri"/>
              </a:rPr>
              <a:t>Who take action and try to stop it.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9" name="Google Shape;599;p36"/>
          <p:cNvSpPr txBox="1">
            <a:spLocks noGrp="1"/>
          </p:cNvSpPr>
          <p:nvPr>
            <p:ph type="subTitle" idx="2"/>
          </p:nvPr>
        </p:nvSpPr>
        <p:spPr>
          <a:xfrm>
            <a:off x="4572950" y="1370225"/>
            <a:ext cx="3881400" cy="180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Calibri"/>
                <a:ea typeface="Calibri"/>
                <a:cs typeface="Calibri"/>
                <a:sym typeface="Calibri"/>
              </a:rPr>
              <a:t>Who do not act or intervene.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700">
                <a:latin typeface="Calibri"/>
                <a:ea typeface="Calibri"/>
                <a:cs typeface="Calibri"/>
                <a:sym typeface="Calibri"/>
              </a:rPr>
              <a:t>Due to:-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700"/>
              <a:buFont typeface="Calibri"/>
              <a:buChar char="●"/>
            </a:pPr>
            <a:r>
              <a:rPr lang="en" sz="1700">
                <a:latin typeface="Calibri"/>
                <a:ea typeface="Calibri"/>
                <a:cs typeface="Calibri"/>
                <a:sym typeface="Calibri"/>
              </a:rPr>
              <a:t>Social influence 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Calibri"/>
              <a:buChar char="●"/>
            </a:pPr>
            <a:r>
              <a:rPr lang="en" sz="1700">
                <a:latin typeface="Calibri"/>
                <a:ea typeface="Calibri"/>
                <a:cs typeface="Calibri"/>
                <a:sym typeface="Calibri"/>
              </a:rPr>
              <a:t>Audience inhibition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Calibri"/>
              <a:buChar char="●"/>
            </a:pPr>
            <a:r>
              <a:rPr lang="en" sz="1700">
                <a:latin typeface="Calibri"/>
                <a:ea typeface="Calibri"/>
                <a:cs typeface="Calibri"/>
                <a:sym typeface="Calibri"/>
              </a:rPr>
              <a:t>Fear of retaliation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0" name="Google Shape;600;p36"/>
          <p:cNvSpPr txBox="1">
            <a:spLocks noGrp="1"/>
          </p:cNvSpPr>
          <p:nvPr>
            <p:ph type="title" idx="3"/>
          </p:nvPr>
        </p:nvSpPr>
        <p:spPr>
          <a:xfrm>
            <a:off x="1458775" y="1069625"/>
            <a:ext cx="2499300" cy="30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E69138"/>
                </a:solidFill>
              </a:rPr>
              <a:t>Active </a:t>
            </a:r>
            <a:endParaRPr>
              <a:solidFill>
                <a:srgbClr val="E69138"/>
              </a:solidFill>
            </a:endParaRPr>
          </a:p>
        </p:txBody>
      </p:sp>
      <p:sp>
        <p:nvSpPr>
          <p:cNvPr id="601" name="Google Shape;601;p36"/>
          <p:cNvSpPr txBox="1">
            <a:spLocks noGrp="1"/>
          </p:cNvSpPr>
          <p:nvPr>
            <p:ph type="title" idx="4"/>
          </p:nvPr>
        </p:nvSpPr>
        <p:spPr>
          <a:xfrm>
            <a:off x="5263997" y="1069625"/>
            <a:ext cx="2499300" cy="30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E69138"/>
                </a:solidFill>
              </a:rPr>
              <a:t>Passive</a:t>
            </a:r>
            <a:endParaRPr>
              <a:solidFill>
                <a:srgbClr val="E69138"/>
              </a:solidFill>
            </a:endParaRPr>
          </a:p>
        </p:txBody>
      </p:sp>
      <p:grpSp>
        <p:nvGrpSpPr>
          <p:cNvPr id="602" name="Google Shape;602;p36"/>
          <p:cNvGrpSpPr/>
          <p:nvPr/>
        </p:nvGrpSpPr>
        <p:grpSpPr>
          <a:xfrm>
            <a:off x="4363900" y="902500"/>
            <a:ext cx="209045" cy="3338506"/>
            <a:chOff x="4411550" y="1314450"/>
            <a:chExt cx="209045" cy="3338506"/>
          </a:xfrm>
        </p:grpSpPr>
        <p:sp>
          <p:nvSpPr>
            <p:cNvPr id="603" name="Google Shape;603;p36"/>
            <p:cNvSpPr/>
            <p:nvPr/>
          </p:nvSpPr>
          <p:spPr>
            <a:xfrm>
              <a:off x="4417360" y="2797418"/>
              <a:ext cx="203235" cy="411267"/>
            </a:xfrm>
            <a:custGeom>
              <a:avLst/>
              <a:gdLst/>
              <a:ahLst/>
              <a:cxnLst/>
              <a:rect l="l" t="t" r="r" b="b"/>
              <a:pathLst>
                <a:path w="6652" h="13461" extrusionOk="0">
                  <a:moveTo>
                    <a:pt x="1" y="1"/>
                  </a:moveTo>
                  <a:lnTo>
                    <a:pt x="1" y="603"/>
                  </a:lnTo>
                  <a:lnTo>
                    <a:pt x="1" y="3801"/>
                  </a:lnTo>
                  <a:lnTo>
                    <a:pt x="2724" y="6651"/>
                  </a:lnTo>
                  <a:lnTo>
                    <a:pt x="1" y="9692"/>
                  </a:lnTo>
                  <a:lnTo>
                    <a:pt x="1" y="12700"/>
                  </a:lnTo>
                  <a:lnTo>
                    <a:pt x="1" y="13460"/>
                  </a:lnTo>
                  <a:lnTo>
                    <a:pt x="6651" y="665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BD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36"/>
            <p:cNvSpPr/>
            <p:nvPr/>
          </p:nvSpPr>
          <p:spPr>
            <a:xfrm>
              <a:off x="4411550" y="3077075"/>
              <a:ext cx="14550" cy="1575881"/>
            </a:xfrm>
            <a:custGeom>
              <a:avLst/>
              <a:gdLst/>
              <a:ahLst/>
              <a:cxnLst/>
              <a:rect l="l" t="t" r="r" b="b"/>
              <a:pathLst>
                <a:path w="476" h="34361" extrusionOk="0">
                  <a:moveTo>
                    <a:pt x="222" y="0"/>
                  </a:moveTo>
                  <a:cubicBezTo>
                    <a:pt x="96" y="0"/>
                    <a:pt x="1" y="95"/>
                    <a:pt x="1" y="222"/>
                  </a:cubicBezTo>
                  <a:lnTo>
                    <a:pt x="1" y="34139"/>
                  </a:lnTo>
                  <a:cubicBezTo>
                    <a:pt x="1" y="34266"/>
                    <a:pt x="96" y="34361"/>
                    <a:pt x="222" y="34361"/>
                  </a:cubicBezTo>
                  <a:cubicBezTo>
                    <a:pt x="349" y="34361"/>
                    <a:pt x="476" y="34266"/>
                    <a:pt x="444" y="34139"/>
                  </a:cubicBezTo>
                  <a:lnTo>
                    <a:pt x="444" y="222"/>
                  </a:lnTo>
                  <a:cubicBezTo>
                    <a:pt x="444" y="95"/>
                    <a:pt x="349" y="0"/>
                    <a:pt x="222" y="0"/>
                  </a:cubicBezTo>
                  <a:close/>
                </a:path>
              </a:pathLst>
            </a:custGeom>
            <a:solidFill>
              <a:srgbClr val="54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36"/>
            <p:cNvSpPr/>
            <p:nvPr/>
          </p:nvSpPr>
          <p:spPr>
            <a:xfrm>
              <a:off x="4411551" y="1314450"/>
              <a:ext cx="14550" cy="1601011"/>
            </a:xfrm>
            <a:custGeom>
              <a:avLst/>
              <a:gdLst/>
              <a:ahLst/>
              <a:cxnLst/>
              <a:rect l="l" t="t" r="r" b="b"/>
              <a:pathLst>
                <a:path w="476" h="34362" extrusionOk="0">
                  <a:moveTo>
                    <a:pt x="222" y="1"/>
                  </a:moveTo>
                  <a:cubicBezTo>
                    <a:pt x="96" y="1"/>
                    <a:pt x="1" y="96"/>
                    <a:pt x="1" y="222"/>
                  </a:cubicBezTo>
                  <a:lnTo>
                    <a:pt x="1" y="34140"/>
                  </a:lnTo>
                  <a:cubicBezTo>
                    <a:pt x="1" y="34266"/>
                    <a:pt x="96" y="34361"/>
                    <a:pt x="222" y="34361"/>
                  </a:cubicBezTo>
                  <a:cubicBezTo>
                    <a:pt x="349" y="34361"/>
                    <a:pt x="476" y="34266"/>
                    <a:pt x="444" y="34140"/>
                  </a:cubicBezTo>
                  <a:lnTo>
                    <a:pt x="444" y="222"/>
                  </a:lnTo>
                  <a:cubicBezTo>
                    <a:pt x="444" y="96"/>
                    <a:pt x="349" y="1"/>
                    <a:pt x="222" y="1"/>
                  </a:cubicBezTo>
                  <a:close/>
                </a:path>
              </a:pathLst>
            </a:custGeom>
            <a:solidFill>
              <a:srgbClr val="54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36"/>
            <p:cNvSpPr/>
            <p:nvPr/>
          </p:nvSpPr>
          <p:spPr>
            <a:xfrm>
              <a:off x="4411555" y="2901694"/>
              <a:ext cx="102595" cy="188937"/>
            </a:xfrm>
            <a:custGeom>
              <a:avLst/>
              <a:gdLst/>
              <a:ahLst/>
              <a:cxnLst/>
              <a:rect l="l" t="t" r="r" b="b"/>
              <a:pathLst>
                <a:path w="3358" h="6184" extrusionOk="0">
                  <a:moveTo>
                    <a:pt x="234" y="0"/>
                  </a:moveTo>
                  <a:cubicBezTo>
                    <a:pt x="175" y="0"/>
                    <a:pt x="111" y="24"/>
                    <a:pt x="64" y="71"/>
                  </a:cubicBezTo>
                  <a:cubicBezTo>
                    <a:pt x="1" y="166"/>
                    <a:pt x="1" y="293"/>
                    <a:pt x="64" y="388"/>
                  </a:cubicBezTo>
                  <a:lnTo>
                    <a:pt x="2787" y="3080"/>
                  </a:lnTo>
                  <a:lnTo>
                    <a:pt x="64" y="5803"/>
                  </a:lnTo>
                  <a:cubicBezTo>
                    <a:pt x="1" y="5898"/>
                    <a:pt x="1" y="6025"/>
                    <a:pt x="64" y="6120"/>
                  </a:cubicBezTo>
                  <a:cubicBezTo>
                    <a:pt x="127" y="6152"/>
                    <a:pt x="159" y="6184"/>
                    <a:pt x="222" y="6184"/>
                  </a:cubicBezTo>
                  <a:cubicBezTo>
                    <a:pt x="286" y="6184"/>
                    <a:pt x="349" y="6152"/>
                    <a:pt x="381" y="6120"/>
                  </a:cubicBezTo>
                  <a:lnTo>
                    <a:pt x="3262" y="3270"/>
                  </a:lnTo>
                  <a:cubicBezTo>
                    <a:pt x="3357" y="3175"/>
                    <a:pt x="3357" y="3017"/>
                    <a:pt x="3262" y="2922"/>
                  </a:cubicBezTo>
                  <a:lnTo>
                    <a:pt x="381" y="71"/>
                  </a:lnTo>
                  <a:cubicBezTo>
                    <a:pt x="349" y="24"/>
                    <a:pt x="293" y="0"/>
                    <a:pt x="234" y="0"/>
                  </a:cubicBezTo>
                  <a:close/>
                </a:path>
              </a:pathLst>
            </a:custGeom>
            <a:solidFill>
              <a:srgbClr val="54386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07" name="Google Shape;60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2240050"/>
            <a:ext cx="3666600" cy="2001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608" name="Google Shape;608;p36"/>
          <p:cNvPicPr preferRelativeResize="0"/>
          <p:nvPr/>
        </p:nvPicPr>
        <p:blipFill rotWithShape="1">
          <a:blip r:embed="rId4">
            <a:alphaModFix/>
          </a:blip>
          <a:srcRect b="4924"/>
          <a:stretch/>
        </p:blipFill>
        <p:spPr>
          <a:xfrm>
            <a:off x="4813100" y="3211375"/>
            <a:ext cx="3729600" cy="17415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37"/>
          <p:cNvSpPr txBox="1">
            <a:spLocks noGrp="1"/>
          </p:cNvSpPr>
          <p:nvPr>
            <p:ph type="title"/>
          </p:nvPr>
        </p:nvSpPr>
        <p:spPr>
          <a:xfrm>
            <a:off x="1086950" y="519800"/>
            <a:ext cx="4133100" cy="2757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5D’s</a:t>
            </a:r>
            <a:endParaRPr/>
          </a:p>
        </p:txBody>
      </p:sp>
      <p:sp>
        <p:nvSpPr>
          <p:cNvPr id="614" name="Google Shape;614;p37"/>
          <p:cNvSpPr txBox="1">
            <a:spLocks noGrp="1"/>
          </p:cNvSpPr>
          <p:nvPr>
            <p:ph type="subTitle" idx="2"/>
          </p:nvPr>
        </p:nvSpPr>
        <p:spPr>
          <a:xfrm>
            <a:off x="1165425" y="3171975"/>
            <a:ext cx="7003800" cy="85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weapons of active bystanders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615" name="Google Shape;61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75261" y="47475"/>
            <a:ext cx="700392" cy="760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6" name="Google Shape;616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3730" y="76787"/>
            <a:ext cx="1216546" cy="760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17" name="Google Shape;617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800" y="47475"/>
            <a:ext cx="760801" cy="760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38"/>
          <p:cNvSpPr txBox="1">
            <a:spLocks noGrp="1"/>
          </p:cNvSpPr>
          <p:nvPr>
            <p:ph type="title"/>
          </p:nvPr>
        </p:nvSpPr>
        <p:spPr>
          <a:xfrm>
            <a:off x="72075" y="0"/>
            <a:ext cx="27837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E69138"/>
                </a:solidFill>
              </a:rPr>
              <a:t>01</a:t>
            </a:r>
            <a:endParaRPr>
              <a:solidFill>
                <a:srgbClr val="E69138"/>
              </a:solidFill>
            </a:endParaRPr>
          </a:p>
        </p:txBody>
      </p:sp>
      <p:sp>
        <p:nvSpPr>
          <p:cNvPr id="623" name="Google Shape;623;p38"/>
          <p:cNvSpPr txBox="1">
            <a:spLocks noGrp="1"/>
          </p:cNvSpPr>
          <p:nvPr>
            <p:ph type="subTitle" idx="2"/>
          </p:nvPr>
        </p:nvSpPr>
        <p:spPr>
          <a:xfrm>
            <a:off x="3308950" y="508575"/>
            <a:ext cx="4400700" cy="103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200">
                <a:latin typeface="Times New Roman"/>
                <a:ea typeface="Times New Roman"/>
                <a:cs typeface="Times New Roman"/>
                <a:sym typeface="Times New Roman"/>
              </a:rPr>
              <a:t>DISTRACT</a:t>
            </a:r>
            <a:endParaRPr sz="4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24" name="Google Shape;624;p38"/>
          <p:cNvSpPr txBox="1"/>
          <p:nvPr/>
        </p:nvSpPr>
        <p:spPr>
          <a:xfrm>
            <a:off x="1546200" y="1672425"/>
            <a:ext cx="5943000" cy="34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100"/>
              <a:buFont typeface="Trebuchet MS"/>
              <a:buChar char="●"/>
            </a:pPr>
            <a:r>
              <a:rPr lang="en" sz="2100">
                <a:solidFill>
                  <a:srgbClr val="222222"/>
                </a:solidFill>
                <a:highlight>
                  <a:srgbClr val="FFFFFF"/>
                </a:highlight>
                <a:latin typeface="Trebuchet MS"/>
                <a:ea typeface="Trebuchet MS"/>
                <a:cs typeface="Trebuchet MS"/>
                <a:sym typeface="Trebuchet MS"/>
              </a:rPr>
              <a:t> It’s a subtle and </a:t>
            </a:r>
            <a:r>
              <a:rPr lang="en" sz="2100" b="1">
                <a:solidFill>
                  <a:srgbClr val="543864"/>
                </a:solidFill>
                <a:highlight>
                  <a:srgbClr val="FFFFFF"/>
                </a:highlight>
                <a:latin typeface="Trebuchet MS"/>
                <a:ea typeface="Trebuchet MS"/>
                <a:cs typeface="Trebuchet MS"/>
                <a:sym typeface="Trebuchet MS"/>
              </a:rPr>
              <a:t>safe</a:t>
            </a:r>
            <a:r>
              <a:rPr lang="en" sz="2100">
                <a:solidFill>
                  <a:srgbClr val="222222"/>
                </a:solidFill>
                <a:highlight>
                  <a:srgbClr val="FFFFFF"/>
                </a:highlight>
                <a:latin typeface="Trebuchet MS"/>
                <a:ea typeface="Trebuchet MS"/>
                <a:cs typeface="Trebuchet MS"/>
                <a:sym typeface="Trebuchet MS"/>
              </a:rPr>
              <a:t> way to intervene.  The </a:t>
            </a:r>
            <a:r>
              <a:rPr lang="en" sz="2100" b="1">
                <a:solidFill>
                  <a:srgbClr val="543864"/>
                </a:solidFill>
                <a:highlight>
                  <a:srgbClr val="FFFFFF"/>
                </a:highlight>
                <a:latin typeface="Trebuchet MS"/>
                <a:ea typeface="Trebuchet MS"/>
                <a:cs typeface="Trebuchet MS"/>
                <a:sym typeface="Trebuchet MS"/>
              </a:rPr>
              <a:t>aim is to interrupt and derail the incident</a:t>
            </a:r>
            <a:endParaRPr sz="2100" b="1">
              <a:solidFill>
                <a:srgbClr val="543864"/>
              </a:solidFill>
              <a:highlight>
                <a:srgbClr val="FFFFFF"/>
              </a:highlight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100"/>
              <a:buFont typeface="Trebuchet MS"/>
              <a:buChar char="●"/>
            </a:pPr>
            <a:r>
              <a:rPr lang="en" sz="2100">
                <a:solidFill>
                  <a:srgbClr val="222222"/>
                </a:solidFill>
                <a:highlight>
                  <a:srgbClr val="FFFFFF"/>
                </a:highlight>
                <a:latin typeface="Trebuchet MS"/>
                <a:ea typeface="Trebuchet MS"/>
                <a:cs typeface="Trebuchet MS"/>
                <a:sym typeface="Trebuchet MS"/>
              </a:rPr>
              <a:t> Pretend to be lost</a:t>
            </a:r>
            <a:endParaRPr sz="2100">
              <a:solidFill>
                <a:srgbClr val="222222"/>
              </a:solidFill>
              <a:highlight>
                <a:srgbClr val="FFFFFF"/>
              </a:highlight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100"/>
              <a:buFont typeface="Trebuchet MS"/>
              <a:buChar char="●"/>
            </a:pPr>
            <a:r>
              <a:rPr lang="en" sz="2100">
                <a:solidFill>
                  <a:srgbClr val="222222"/>
                </a:solidFill>
                <a:highlight>
                  <a:srgbClr val="FFFFFF"/>
                </a:highlight>
                <a:latin typeface="Trebuchet MS"/>
                <a:ea typeface="Trebuchet MS"/>
                <a:cs typeface="Trebuchet MS"/>
                <a:sym typeface="Trebuchet MS"/>
              </a:rPr>
              <a:t>Ask for time or address of a place</a:t>
            </a:r>
            <a:endParaRPr sz="2100">
              <a:solidFill>
                <a:srgbClr val="222222"/>
              </a:solidFill>
              <a:highlight>
                <a:srgbClr val="FFFFFF"/>
              </a:highlight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100"/>
              <a:buFont typeface="Trebuchet MS"/>
              <a:buChar char="●"/>
            </a:pPr>
            <a:r>
              <a:rPr lang="en" sz="2100">
                <a:solidFill>
                  <a:srgbClr val="222222"/>
                </a:solidFill>
                <a:highlight>
                  <a:srgbClr val="FFFFFF"/>
                </a:highlight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" sz="2100" b="1">
                <a:solidFill>
                  <a:srgbClr val="543864"/>
                </a:solidFill>
                <a:highlight>
                  <a:srgbClr val="FFFFFF"/>
                </a:highlight>
                <a:latin typeface="Trebuchet MS"/>
                <a:ea typeface="Trebuchet MS"/>
                <a:cs typeface="Trebuchet MS"/>
                <a:sym typeface="Trebuchet MS"/>
              </a:rPr>
              <a:t>Pretend you know</a:t>
            </a:r>
            <a:r>
              <a:rPr lang="en" sz="2100">
                <a:solidFill>
                  <a:srgbClr val="222222"/>
                </a:solidFill>
                <a:highlight>
                  <a:srgbClr val="FFFFFF"/>
                </a:highlight>
                <a:latin typeface="Trebuchet MS"/>
                <a:ea typeface="Trebuchet MS"/>
                <a:cs typeface="Trebuchet MS"/>
                <a:sym typeface="Trebuchet MS"/>
              </a:rPr>
              <a:t> the person being harassed</a:t>
            </a:r>
            <a:endParaRPr sz="2100">
              <a:solidFill>
                <a:srgbClr val="222222"/>
              </a:solidFill>
              <a:highlight>
                <a:srgbClr val="FFFFFF"/>
              </a:highlight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100"/>
              <a:buFont typeface="Trebuchet MS"/>
              <a:buChar char="●"/>
            </a:pPr>
            <a:r>
              <a:rPr lang="en" sz="2100">
                <a:solidFill>
                  <a:srgbClr val="222222"/>
                </a:solidFill>
                <a:highlight>
                  <a:srgbClr val="FFFFFF"/>
                </a:highlight>
                <a:latin typeface="Trebuchet MS"/>
                <a:ea typeface="Trebuchet MS"/>
                <a:cs typeface="Trebuchet MS"/>
                <a:sym typeface="Trebuchet MS"/>
              </a:rPr>
              <a:t>Talk something irrelevant and </a:t>
            </a:r>
            <a:r>
              <a:rPr lang="en" sz="2100" b="1">
                <a:solidFill>
                  <a:srgbClr val="543864"/>
                </a:solidFill>
                <a:highlight>
                  <a:srgbClr val="FFFFFF"/>
                </a:highlight>
                <a:latin typeface="Trebuchet MS"/>
                <a:ea typeface="Trebuchet MS"/>
                <a:cs typeface="Trebuchet MS"/>
                <a:sym typeface="Trebuchet MS"/>
              </a:rPr>
              <a:t>take the attention off the harasser</a:t>
            </a:r>
            <a:endParaRPr sz="2100" b="1">
              <a:solidFill>
                <a:srgbClr val="543864"/>
              </a:solidFill>
              <a:highlight>
                <a:srgbClr val="FFFFFF"/>
              </a:highlight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39"/>
          <p:cNvSpPr txBox="1">
            <a:spLocks noGrp="1"/>
          </p:cNvSpPr>
          <p:nvPr>
            <p:ph type="title"/>
          </p:nvPr>
        </p:nvSpPr>
        <p:spPr>
          <a:xfrm>
            <a:off x="72075" y="0"/>
            <a:ext cx="27837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E69138"/>
                </a:solidFill>
              </a:rPr>
              <a:t>02</a:t>
            </a:r>
            <a:endParaRPr>
              <a:solidFill>
                <a:srgbClr val="E69138"/>
              </a:solidFill>
            </a:endParaRPr>
          </a:p>
        </p:txBody>
      </p:sp>
      <p:sp>
        <p:nvSpPr>
          <p:cNvPr id="630" name="Google Shape;630;p39"/>
          <p:cNvSpPr txBox="1">
            <a:spLocks noGrp="1"/>
          </p:cNvSpPr>
          <p:nvPr>
            <p:ph type="subTitle" idx="2"/>
          </p:nvPr>
        </p:nvSpPr>
        <p:spPr>
          <a:xfrm>
            <a:off x="3308950" y="508575"/>
            <a:ext cx="4400700" cy="103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200">
                <a:latin typeface="Times New Roman"/>
                <a:ea typeface="Times New Roman"/>
                <a:cs typeface="Times New Roman"/>
                <a:sym typeface="Times New Roman"/>
              </a:rPr>
              <a:t>DELAY</a:t>
            </a:r>
            <a:endParaRPr sz="4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31" name="Google Shape;631;p39"/>
          <p:cNvSpPr txBox="1"/>
          <p:nvPr/>
        </p:nvSpPr>
        <p:spPr>
          <a:xfrm>
            <a:off x="1546200" y="1851250"/>
            <a:ext cx="6658200" cy="30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Char char="●"/>
            </a:pPr>
            <a:r>
              <a:rPr lang="en" sz="2800">
                <a:latin typeface="Trebuchet MS"/>
                <a:ea typeface="Trebuchet MS"/>
                <a:cs typeface="Trebuchet MS"/>
                <a:sym typeface="Trebuchet MS"/>
              </a:rPr>
              <a:t>Delaying can </a:t>
            </a:r>
            <a:r>
              <a:rPr lang="en" sz="2800" b="1">
                <a:solidFill>
                  <a:srgbClr val="543864"/>
                </a:solidFill>
                <a:latin typeface="Trebuchet MS"/>
                <a:ea typeface="Trebuchet MS"/>
                <a:cs typeface="Trebuchet MS"/>
                <a:sym typeface="Trebuchet MS"/>
              </a:rPr>
              <a:t>reduce the severity</a:t>
            </a:r>
            <a:endParaRPr sz="2800"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Char char="●"/>
            </a:pPr>
            <a:r>
              <a:rPr lang="en" sz="2800">
                <a:latin typeface="Trebuchet MS"/>
                <a:ea typeface="Trebuchet MS"/>
                <a:cs typeface="Trebuchet MS"/>
                <a:sym typeface="Trebuchet MS"/>
              </a:rPr>
              <a:t>Ask the victim if she’s okay</a:t>
            </a:r>
            <a:endParaRPr sz="2800"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Char char="●"/>
            </a:pPr>
            <a:r>
              <a:rPr lang="en" sz="2800" b="1">
                <a:solidFill>
                  <a:srgbClr val="543864"/>
                </a:solidFill>
                <a:latin typeface="Trebuchet MS"/>
                <a:ea typeface="Trebuchet MS"/>
                <a:cs typeface="Trebuchet MS"/>
                <a:sym typeface="Trebuchet MS"/>
              </a:rPr>
              <a:t>Offer to accompany her</a:t>
            </a:r>
            <a:r>
              <a:rPr lang="en" sz="2800">
                <a:latin typeface="Trebuchet MS"/>
                <a:ea typeface="Trebuchet MS"/>
                <a:cs typeface="Trebuchet MS"/>
                <a:sym typeface="Trebuchet MS"/>
              </a:rPr>
              <a:t> to her  destination or sit with her for awhile</a:t>
            </a:r>
            <a:endParaRPr sz="2800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40"/>
          <p:cNvSpPr txBox="1">
            <a:spLocks noGrp="1"/>
          </p:cNvSpPr>
          <p:nvPr>
            <p:ph type="title"/>
          </p:nvPr>
        </p:nvSpPr>
        <p:spPr>
          <a:xfrm>
            <a:off x="72075" y="0"/>
            <a:ext cx="27837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E69138"/>
                </a:solidFill>
              </a:rPr>
              <a:t>03</a:t>
            </a:r>
            <a:endParaRPr>
              <a:solidFill>
                <a:srgbClr val="E69138"/>
              </a:solidFill>
            </a:endParaRPr>
          </a:p>
        </p:txBody>
      </p:sp>
      <p:sp>
        <p:nvSpPr>
          <p:cNvPr id="637" name="Google Shape;637;p40"/>
          <p:cNvSpPr txBox="1">
            <a:spLocks noGrp="1"/>
          </p:cNvSpPr>
          <p:nvPr>
            <p:ph type="subTitle" idx="2"/>
          </p:nvPr>
        </p:nvSpPr>
        <p:spPr>
          <a:xfrm>
            <a:off x="3308950" y="508575"/>
            <a:ext cx="4400700" cy="103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200">
                <a:latin typeface="Times New Roman"/>
                <a:ea typeface="Times New Roman"/>
                <a:cs typeface="Times New Roman"/>
                <a:sym typeface="Times New Roman"/>
              </a:rPr>
              <a:t>DELEGATE</a:t>
            </a:r>
            <a:endParaRPr sz="4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38" name="Google Shape;638;p40"/>
          <p:cNvSpPr txBox="1"/>
          <p:nvPr/>
        </p:nvSpPr>
        <p:spPr>
          <a:xfrm>
            <a:off x="1293775" y="1963500"/>
            <a:ext cx="6784500" cy="25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Font typeface="Trebuchet MS"/>
              <a:buChar char="●"/>
            </a:pPr>
            <a:r>
              <a:rPr lang="en" sz="2300">
                <a:latin typeface="Trebuchet MS"/>
                <a:ea typeface="Trebuchet MS"/>
                <a:cs typeface="Trebuchet MS"/>
                <a:sym typeface="Trebuchet MS"/>
              </a:rPr>
              <a:t>Delegation is </a:t>
            </a:r>
            <a:r>
              <a:rPr lang="en" sz="2300" b="1">
                <a:solidFill>
                  <a:srgbClr val="543864"/>
                </a:solidFill>
                <a:latin typeface="Trebuchet MS"/>
                <a:ea typeface="Trebuchet MS"/>
                <a:cs typeface="Trebuchet MS"/>
                <a:sym typeface="Trebuchet MS"/>
              </a:rPr>
              <a:t>when you ask for assistance for a resource or for help from a third party</a:t>
            </a:r>
            <a:endParaRPr sz="2300" b="1">
              <a:solidFill>
                <a:srgbClr val="54386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Font typeface="Trebuchet MS"/>
              <a:buChar char="●"/>
            </a:pPr>
            <a:r>
              <a:rPr lang="en" sz="2300">
                <a:latin typeface="Trebuchet MS"/>
                <a:ea typeface="Trebuchet MS"/>
                <a:cs typeface="Trebuchet MS"/>
                <a:sym typeface="Trebuchet MS"/>
              </a:rPr>
              <a:t>If near a shop ask the shopkeeper</a:t>
            </a:r>
            <a:endParaRPr sz="2300"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Font typeface="Trebuchet MS"/>
              <a:buChar char="●"/>
            </a:pPr>
            <a:r>
              <a:rPr lang="en" sz="2300">
                <a:latin typeface="Trebuchet MS"/>
                <a:ea typeface="Trebuchet MS"/>
                <a:cs typeface="Trebuchet MS"/>
                <a:sym typeface="Trebuchet MS"/>
              </a:rPr>
              <a:t>If on a bus ask a co-passenger bus conductor to intervene</a:t>
            </a:r>
            <a:endParaRPr sz="2300"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Font typeface="Trebuchet MS"/>
              <a:buChar char="●"/>
            </a:pPr>
            <a:r>
              <a:rPr lang="en" sz="2300">
                <a:latin typeface="Trebuchet MS"/>
                <a:ea typeface="Trebuchet MS"/>
                <a:cs typeface="Trebuchet MS"/>
                <a:sym typeface="Trebuchet MS"/>
              </a:rPr>
              <a:t>If you’re </a:t>
            </a:r>
            <a:r>
              <a:rPr lang="en" sz="2300" b="1">
                <a:solidFill>
                  <a:srgbClr val="543864"/>
                </a:solidFill>
                <a:latin typeface="Trebuchet MS"/>
                <a:ea typeface="Trebuchet MS"/>
                <a:cs typeface="Trebuchet MS"/>
                <a:sym typeface="Trebuchet MS"/>
              </a:rPr>
              <a:t>in school contact teacher for help</a:t>
            </a:r>
            <a:endParaRPr sz="2300" b="1">
              <a:solidFill>
                <a:srgbClr val="54386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41"/>
          <p:cNvSpPr txBox="1">
            <a:spLocks noGrp="1"/>
          </p:cNvSpPr>
          <p:nvPr>
            <p:ph type="title"/>
          </p:nvPr>
        </p:nvSpPr>
        <p:spPr>
          <a:xfrm>
            <a:off x="72075" y="0"/>
            <a:ext cx="27837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E69138"/>
                </a:solidFill>
              </a:rPr>
              <a:t>04</a:t>
            </a:r>
            <a:endParaRPr>
              <a:solidFill>
                <a:srgbClr val="E69138"/>
              </a:solidFill>
            </a:endParaRPr>
          </a:p>
        </p:txBody>
      </p:sp>
      <p:sp>
        <p:nvSpPr>
          <p:cNvPr id="644" name="Google Shape;644;p41"/>
          <p:cNvSpPr txBox="1">
            <a:spLocks noGrp="1"/>
          </p:cNvSpPr>
          <p:nvPr>
            <p:ph type="subTitle" idx="2"/>
          </p:nvPr>
        </p:nvSpPr>
        <p:spPr>
          <a:xfrm>
            <a:off x="3308950" y="508575"/>
            <a:ext cx="4400700" cy="103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200">
                <a:latin typeface="Times New Roman"/>
                <a:ea typeface="Times New Roman"/>
                <a:cs typeface="Times New Roman"/>
                <a:sym typeface="Times New Roman"/>
              </a:rPr>
              <a:t>DOCUMENT</a:t>
            </a:r>
            <a:endParaRPr sz="4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45" name="Google Shape;645;p41"/>
          <p:cNvSpPr txBox="1"/>
          <p:nvPr/>
        </p:nvSpPr>
        <p:spPr>
          <a:xfrm>
            <a:off x="1537650" y="1742625"/>
            <a:ext cx="6068700" cy="33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First assess the situation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Is anyone helping the person being harassed ?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If not, use one of the other D’s. If someone else is already helping out , </a:t>
            </a:r>
            <a:r>
              <a:rPr lang="en" sz="2000" b="1">
                <a:solidFill>
                  <a:srgbClr val="543864"/>
                </a:solidFill>
              </a:rPr>
              <a:t>assess your own safety</a:t>
            </a:r>
            <a:endParaRPr sz="2000" b="1">
              <a:solidFill>
                <a:srgbClr val="543864"/>
              </a:solidFill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Only if you are safe then only go ahead and start recording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43864"/>
              </a:buClr>
              <a:buSzPts val="2000"/>
              <a:buChar char="●"/>
            </a:pPr>
            <a:r>
              <a:rPr lang="en" sz="2000" b="1">
                <a:solidFill>
                  <a:srgbClr val="543864"/>
                </a:solidFill>
              </a:rPr>
              <a:t>ALWAYS ask the person who was harassed what they want to do with the recording</a:t>
            </a:r>
            <a:endParaRPr sz="2000" b="1">
              <a:solidFill>
                <a:srgbClr val="543864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0" name="Google Shape;65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583200" cy="5076275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42"/>
          <p:cNvSpPr txBox="1"/>
          <p:nvPr/>
        </p:nvSpPr>
        <p:spPr>
          <a:xfrm>
            <a:off x="3978100" y="44825"/>
            <a:ext cx="48972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 u="sng">
                <a:solidFill>
                  <a:srgbClr val="E69138"/>
                </a:solidFill>
                <a:latin typeface="Trebuchet MS"/>
                <a:ea typeface="Trebuchet MS"/>
                <a:cs typeface="Trebuchet MS"/>
                <a:sym typeface="Trebuchet MS"/>
              </a:rPr>
              <a:t>NEVER POST IT ONLINE</a:t>
            </a:r>
            <a:endParaRPr sz="3300" u="sng">
              <a:solidFill>
                <a:srgbClr val="E69138"/>
              </a:solidFill>
            </a:endParaRPr>
          </a:p>
        </p:txBody>
      </p:sp>
      <p:sp>
        <p:nvSpPr>
          <p:cNvPr id="652" name="Google Shape;652;p42"/>
          <p:cNvSpPr txBox="1"/>
          <p:nvPr/>
        </p:nvSpPr>
        <p:spPr>
          <a:xfrm>
            <a:off x="4325475" y="963700"/>
            <a:ext cx="4717500" cy="48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●"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Using an image or footage of a person being victimized without the person’s consent may make the person feel even more depressed and can lead to a level of visibility that person may not want.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556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●"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Publicizing another person’s traumatic experience is no way to to an effective bystander.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43"/>
          <p:cNvSpPr txBox="1">
            <a:spLocks noGrp="1"/>
          </p:cNvSpPr>
          <p:nvPr>
            <p:ph type="title"/>
          </p:nvPr>
        </p:nvSpPr>
        <p:spPr>
          <a:xfrm>
            <a:off x="72075" y="0"/>
            <a:ext cx="27837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E69138"/>
                </a:solidFill>
              </a:rPr>
              <a:t>05</a:t>
            </a:r>
            <a:endParaRPr>
              <a:solidFill>
                <a:srgbClr val="E69138"/>
              </a:solidFill>
            </a:endParaRPr>
          </a:p>
        </p:txBody>
      </p:sp>
      <p:sp>
        <p:nvSpPr>
          <p:cNvPr id="658" name="Google Shape;658;p43"/>
          <p:cNvSpPr txBox="1">
            <a:spLocks noGrp="1"/>
          </p:cNvSpPr>
          <p:nvPr>
            <p:ph type="subTitle" idx="2"/>
          </p:nvPr>
        </p:nvSpPr>
        <p:spPr>
          <a:xfrm>
            <a:off x="3308950" y="508575"/>
            <a:ext cx="4400700" cy="103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200">
                <a:latin typeface="Times New Roman"/>
                <a:ea typeface="Times New Roman"/>
                <a:cs typeface="Times New Roman"/>
                <a:sym typeface="Times New Roman"/>
              </a:rPr>
              <a:t>DIRECT</a:t>
            </a:r>
            <a:endParaRPr sz="4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59" name="Google Shape;659;p43"/>
          <p:cNvSpPr txBox="1"/>
          <p:nvPr/>
        </p:nvSpPr>
        <p:spPr>
          <a:xfrm>
            <a:off x="1083425" y="2100225"/>
            <a:ext cx="7383900" cy="25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Font typeface="Trebuchet MS"/>
              <a:buChar char="●"/>
            </a:pPr>
            <a:r>
              <a:rPr lang="en" sz="2300">
                <a:latin typeface="Trebuchet MS"/>
                <a:ea typeface="Trebuchet MS"/>
                <a:cs typeface="Trebuchet MS"/>
                <a:sym typeface="Trebuchet MS"/>
              </a:rPr>
              <a:t>Directly respond to harassment by naming what is happening or </a:t>
            </a:r>
            <a:r>
              <a:rPr lang="en" sz="2300" b="1">
                <a:solidFill>
                  <a:srgbClr val="543864"/>
                </a:solidFill>
                <a:latin typeface="Trebuchet MS"/>
                <a:ea typeface="Trebuchet MS"/>
                <a:cs typeface="Trebuchet MS"/>
                <a:sym typeface="Trebuchet MS"/>
              </a:rPr>
              <a:t>confronting the harasser</a:t>
            </a:r>
            <a:r>
              <a:rPr lang="en" sz="2300"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2300"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Font typeface="Trebuchet MS"/>
              <a:buChar char="●"/>
            </a:pPr>
            <a:r>
              <a:rPr lang="en" sz="2300">
                <a:latin typeface="Trebuchet MS"/>
                <a:ea typeface="Trebuchet MS"/>
                <a:cs typeface="Trebuchet MS"/>
                <a:sym typeface="Trebuchet MS"/>
              </a:rPr>
              <a:t>This can be risky  the harasser may redirect their abuse towards you</a:t>
            </a:r>
            <a:endParaRPr sz="2300"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Font typeface="Trebuchet MS"/>
              <a:buChar char="●"/>
            </a:pPr>
            <a:r>
              <a:rPr lang="en" sz="2300">
                <a:latin typeface="Trebuchet MS"/>
                <a:ea typeface="Trebuchet MS"/>
                <a:cs typeface="Trebuchet MS"/>
                <a:sym typeface="Trebuchet MS"/>
              </a:rPr>
              <a:t>It </a:t>
            </a:r>
            <a:r>
              <a:rPr lang="en" sz="2300" b="1">
                <a:solidFill>
                  <a:srgbClr val="543864"/>
                </a:solidFill>
                <a:latin typeface="Trebuchet MS"/>
                <a:ea typeface="Trebuchet MS"/>
                <a:cs typeface="Trebuchet MS"/>
                <a:sym typeface="Trebuchet MS"/>
              </a:rPr>
              <a:t>may escalate the situation</a:t>
            </a:r>
            <a:endParaRPr sz="2300" b="1">
              <a:solidFill>
                <a:srgbClr val="543864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Font typeface="Trebuchet MS"/>
              <a:buChar char="●"/>
            </a:pPr>
            <a:r>
              <a:rPr lang="en" sz="2300">
                <a:latin typeface="Trebuchet MS"/>
                <a:ea typeface="Trebuchet MS"/>
                <a:cs typeface="Trebuchet MS"/>
                <a:sym typeface="Trebuchet MS"/>
              </a:rPr>
              <a:t>Be </a:t>
            </a:r>
            <a:r>
              <a:rPr lang="en" sz="2300" b="1">
                <a:solidFill>
                  <a:srgbClr val="543864"/>
                </a:solidFill>
                <a:latin typeface="Trebuchet MS"/>
                <a:ea typeface="Trebuchet MS"/>
                <a:cs typeface="Trebuchet MS"/>
                <a:sym typeface="Trebuchet MS"/>
              </a:rPr>
              <a:t>clear,</a:t>
            </a:r>
            <a:r>
              <a:rPr lang="en" sz="2300"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" sz="2300" b="1">
                <a:solidFill>
                  <a:srgbClr val="543864"/>
                </a:solidFill>
                <a:latin typeface="Trebuchet MS"/>
                <a:ea typeface="Trebuchet MS"/>
                <a:cs typeface="Trebuchet MS"/>
                <a:sym typeface="Trebuchet MS"/>
              </a:rPr>
              <a:t>confident,</a:t>
            </a:r>
            <a:r>
              <a:rPr lang="en" sz="2300">
                <a:latin typeface="Trebuchet MS"/>
                <a:ea typeface="Trebuchet MS"/>
                <a:cs typeface="Trebuchet MS"/>
                <a:sym typeface="Trebuchet MS"/>
              </a:rPr>
              <a:t> but </a:t>
            </a:r>
            <a:r>
              <a:rPr lang="en" sz="23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cautious</a:t>
            </a:r>
            <a:endParaRPr sz="2300" b="1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4" name="Google Shape;664;p44"/>
          <p:cNvGrpSpPr/>
          <p:nvPr/>
        </p:nvGrpSpPr>
        <p:grpSpPr>
          <a:xfrm>
            <a:off x="984096" y="1065500"/>
            <a:ext cx="3155244" cy="3671100"/>
            <a:chOff x="-1758375" y="1065500"/>
            <a:chExt cx="3270700" cy="3671100"/>
          </a:xfrm>
        </p:grpSpPr>
        <p:sp>
          <p:nvSpPr>
            <p:cNvPr id="665" name="Google Shape;665;p44"/>
            <p:cNvSpPr/>
            <p:nvPr/>
          </p:nvSpPr>
          <p:spPr>
            <a:xfrm>
              <a:off x="-1758375" y="1066000"/>
              <a:ext cx="3270700" cy="3670600"/>
            </a:xfrm>
            <a:custGeom>
              <a:avLst/>
              <a:gdLst/>
              <a:ahLst/>
              <a:cxnLst/>
              <a:rect l="l" t="t" r="r" b="b"/>
              <a:pathLst>
                <a:path w="130828" h="146824" extrusionOk="0">
                  <a:moveTo>
                    <a:pt x="44971" y="1"/>
                  </a:moveTo>
                  <a:cubicBezTo>
                    <a:pt x="41168" y="1"/>
                    <a:pt x="40069" y="5700"/>
                    <a:pt x="39231" y="8737"/>
                  </a:cubicBezTo>
                  <a:cubicBezTo>
                    <a:pt x="38338" y="11876"/>
                    <a:pt x="35544" y="15909"/>
                    <a:pt x="33384" y="18415"/>
                  </a:cubicBezTo>
                  <a:cubicBezTo>
                    <a:pt x="28574" y="24003"/>
                    <a:pt x="29956" y="26710"/>
                    <a:pt x="28314" y="33652"/>
                  </a:cubicBezTo>
                  <a:cubicBezTo>
                    <a:pt x="26500" y="41343"/>
                    <a:pt x="22266" y="48947"/>
                    <a:pt x="22035" y="56782"/>
                  </a:cubicBezTo>
                  <a:cubicBezTo>
                    <a:pt x="21862" y="62687"/>
                    <a:pt x="24138" y="68332"/>
                    <a:pt x="25088" y="74151"/>
                  </a:cubicBezTo>
                  <a:cubicBezTo>
                    <a:pt x="26759" y="84664"/>
                    <a:pt x="27508" y="93277"/>
                    <a:pt x="27767" y="97597"/>
                  </a:cubicBezTo>
                  <a:cubicBezTo>
                    <a:pt x="27911" y="99988"/>
                    <a:pt x="27594" y="102091"/>
                    <a:pt x="27421" y="104193"/>
                  </a:cubicBezTo>
                  <a:cubicBezTo>
                    <a:pt x="24599" y="116493"/>
                    <a:pt x="10744" y="131961"/>
                    <a:pt x="0" y="146651"/>
                  </a:cubicBezTo>
                  <a:cubicBezTo>
                    <a:pt x="32116" y="146651"/>
                    <a:pt x="47469" y="146824"/>
                    <a:pt x="67200" y="146824"/>
                  </a:cubicBezTo>
                  <a:cubicBezTo>
                    <a:pt x="71866" y="140429"/>
                    <a:pt x="76475" y="134236"/>
                    <a:pt x="79931" y="129916"/>
                  </a:cubicBezTo>
                  <a:cubicBezTo>
                    <a:pt x="83849" y="128303"/>
                    <a:pt x="86844" y="125509"/>
                    <a:pt x="88169" y="124270"/>
                  </a:cubicBezTo>
                  <a:cubicBezTo>
                    <a:pt x="91626" y="121044"/>
                    <a:pt x="105336" y="103473"/>
                    <a:pt x="111760" y="93824"/>
                  </a:cubicBezTo>
                  <a:cubicBezTo>
                    <a:pt x="118212" y="84146"/>
                    <a:pt x="130828" y="74468"/>
                    <a:pt x="130828" y="74468"/>
                  </a:cubicBezTo>
                  <a:lnTo>
                    <a:pt x="117751" y="63436"/>
                  </a:lnTo>
                  <a:lnTo>
                    <a:pt x="130828" y="49782"/>
                  </a:lnTo>
                  <a:lnTo>
                    <a:pt x="115360" y="44022"/>
                  </a:lnTo>
                  <a:lnTo>
                    <a:pt x="130396" y="29677"/>
                  </a:lnTo>
                  <a:lnTo>
                    <a:pt x="109686" y="35928"/>
                  </a:lnTo>
                  <a:lnTo>
                    <a:pt x="56254" y="44742"/>
                  </a:lnTo>
                  <a:lnTo>
                    <a:pt x="46864" y="52404"/>
                  </a:lnTo>
                  <a:cubicBezTo>
                    <a:pt x="46691" y="51856"/>
                    <a:pt x="46547" y="51338"/>
                    <a:pt x="46403" y="50819"/>
                  </a:cubicBezTo>
                  <a:cubicBezTo>
                    <a:pt x="45597" y="47853"/>
                    <a:pt x="46547" y="45779"/>
                    <a:pt x="46749" y="42581"/>
                  </a:cubicBezTo>
                  <a:cubicBezTo>
                    <a:pt x="46979" y="39240"/>
                    <a:pt x="46317" y="36014"/>
                    <a:pt x="47239" y="32903"/>
                  </a:cubicBezTo>
                  <a:cubicBezTo>
                    <a:pt x="49514" y="25270"/>
                    <a:pt x="53892" y="21958"/>
                    <a:pt x="53201" y="12913"/>
                  </a:cubicBezTo>
                  <a:cubicBezTo>
                    <a:pt x="52711" y="6288"/>
                    <a:pt x="49745" y="1190"/>
                    <a:pt x="46202" y="182"/>
                  </a:cubicBezTo>
                  <a:cubicBezTo>
                    <a:pt x="45762" y="58"/>
                    <a:pt x="45353" y="1"/>
                    <a:pt x="44971" y="1"/>
                  </a:cubicBez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44"/>
            <p:cNvSpPr/>
            <p:nvPr/>
          </p:nvSpPr>
          <p:spPr>
            <a:xfrm>
              <a:off x="-808575" y="1065500"/>
              <a:ext cx="202375" cy="293100"/>
            </a:xfrm>
            <a:custGeom>
              <a:avLst/>
              <a:gdLst/>
              <a:ahLst/>
              <a:cxnLst/>
              <a:rect l="l" t="t" r="r" b="b"/>
              <a:pathLst>
                <a:path w="8095" h="11724" extrusionOk="0">
                  <a:moveTo>
                    <a:pt x="6971" y="0"/>
                  </a:moveTo>
                  <a:cubicBezTo>
                    <a:pt x="3169" y="0"/>
                    <a:pt x="2074" y="5732"/>
                    <a:pt x="1239" y="8757"/>
                  </a:cubicBezTo>
                  <a:cubicBezTo>
                    <a:pt x="980" y="9678"/>
                    <a:pt x="548" y="10686"/>
                    <a:pt x="1" y="11723"/>
                  </a:cubicBezTo>
                  <a:lnTo>
                    <a:pt x="577" y="11723"/>
                  </a:lnTo>
                  <a:cubicBezTo>
                    <a:pt x="5675" y="11723"/>
                    <a:pt x="8094" y="5646"/>
                    <a:pt x="7691" y="1210"/>
                  </a:cubicBezTo>
                  <a:cubicBezTo>
                    <a:pt x="7634" y="807"/>
                    <a:pt x="7576" y="403"/>
                    <a:pt x="7461" y="58"/>
                  </a:cubicBezTo>
                  <a:cubicBezTo>
                    <a:pt x="7317" y="29"/>
                    <a:pt x="7144" y="0"/>
                    <a:pt x="6971" y="0"/>
                  </a:cubicBezTo>
                  <a:close/>
                </a:path>
              </a:pathLst>
            </a:custGeom>
            <a:solidFill>
              <a:srgbClr val="F4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44"/>
            <p:cNvSpPr/>
            <p:nvPr/>
          </p:nvSpPr>
          <p:spPr>
            <a:xfrm>
              <a:off x="-575250" y="1866975"/>
              <a:ext cx="2073900" cy="2032875"/>
            </a:xfrm>
            <a:custGeom>
              <a:avLst/>
              <a:gdLst/>
              <a:ahLst/>
              <a:cxnLst/>
              <a:rect l="l" t="t" r="r" b="b"/>
              <a:pathLst>
                <a:path w="82956" h="81315" extrusionOk="0">
                  <a:moveTo>
                    <a:pt x="80594" y="0"/>
                  </a:moveTo>
                  <a:lnTo>
                    <a:pt x="80594" y="0"/>
                  </a:lnTo>
                  <a:cubicBezTo>
                    <a:pt x="78664" y="1124"/>
                    <a:pt x="76331" y="1844"/>
                    <a:pt x="74142" y="1930"/>
                  </a:cubicBezTo>
                  <a:lnTo>
                    <a:pt x="74142" y="5588"/>
                  </a:lnTo>
                  <a:cubicBezTo>
                    <a:pt x="74458" y="5473"/>
                    <a:pt x="74775" y="5358"/>
                    <a:pt x="75063" y="5271"/>
                  </a:cubicBezTo>
                  <a:lnTo>
                    <a:pt x="80594" y="0"/>
                  </a:lnTo>
                  <a:close/>
                  <a:moveTo>
                    <a:pt x="2736" y="17715"/>
                  </a:moveTo>
                  <a:lnTo>
                    <a:pt x="0" y="19961"/>
                  </a:lnTo>
                  <a:cubicBezTo>
                    <a:pt x="951" y="21661"/>
                    <a:pt x="1872" y="23331"/>
                    <a:pt x="2736" y="24973"/>
                  </a:cubicBezTo>
                  <a:lnTo>
                    <a:pt x="2736" y="17715"/>
                  </a:lnTo>
                  <a:close/>
                  <a:moveTo>
                    <a:pt x="82956" y="18320"/>
                  </a:moveTo>
                  <a:cubicBezTo>
                    <a:pt x="81199" y="20105"/>
                    <a:pt x="79125" y="21488"/>
                    <a:pt x="77022" y="22583"/>
                  </a:cubicBezTo>
                  <a:cubicBezTo>
                    <a:pt x="76187" y="23015"/>
                    <a:pt x="75179" y="23504"/>
                    <a:pt x="74142" y="23936"/>
                  </a:cubicBezTo>
                  <a:lnTo>
                    <a:pt x="74142" y="27508"/>
                  </a:lnTo>
                  <a:lnTo>
                    <a:pt x="82956" y="18320"/>
                  </a:lnTo>
                  <a:close/>
                  <a:moveTo>
                    <a:pt x="82322" y="43379"/>
                  </a:moveTo>
                  <a:cubicBezTo>
                    <a:pt x="80738" y="44099"/>
                    <a:pt x="78750" y="44387"/>
                    <a:pt x="77339" y="44791"/>
                  </a:cubicBezTo>
                  <a:cubicBezTo>
                    <a:pt x="73738" y="45856"/>
                    <a:pt x="69303" y="47815"/>
                    <a:pt x="65241" y="47815"/>
                  </a:cubicBezTo>
                  <a:cubicBezTo>
                    <a:pt x="63225" y="47815"/>
                    <a:pt x="61295" y="47325"/>
                    <a:pt x="59596" y="46000"/>
                  </a:cubicBezTo>
                  <a:cubicBezTo>
                    <a:pt x="59394" y="45856"/>
                    <a:pt x="59221" y="45684"/>
                    <a:pt x="59019" y="45539"/>
                  </a:cubicBezTo>
                  <a:lnTo>
                    <a:pt x="14978" y="45539"/>
                  </a:lnTo>
                  <a:cubicBezTo>
                    <a:pt x="16130" y="47066"/>
                    <a:pt x="17282" y="48478"/>
                    <a:pt x="18521" y="49774"/>
                  </a:cubicBezTo>
                  <a:cubicBezTo>
                    <a:pt x="26586" y="58386"/>
                    <a:pt x="16706" y="77224"/>
                    <a:pt x="18521" y="79874"/>
                  </a:cubicBezTo>
                  <a:cubicBezTo>
                    <a:pt x="19183" y="80853"/>
                    <a:pt x="19961" y="81314"/>
                    <a:pt x="20797" y="81314"/>
                  </a:cubicBezTo>
                  <a:cubicBezTo>
                    <a:pt x="25808" y="81314"/>
                    <a:pt x="33038" y="65213"/>
                    <a:pt x="35170" y="57580"/>
                  </a:cubicBezTo>
                  <a:cubicBezTo>
                    <a:pt x="36696" y="52136"/>
                    <a:pt x="40931" y="48996"/>
                    <a:pt x="47728" y="48996"/>
                  </a:cubicBezTo>
                  <a:cubicBezTo>
                    <a:pt x="49313" y="48996"/>
                    <a:pt x="51041" y="49140"/>
                    <a:pt x="52913" y="49514"/>
                  </a:cubicBezTo>
                  <a:cubicBezTo>
                    <a:pt x="57262" y="50321"/>
                    <a:pt x="61122" y="50695"/>
                    <a:pt x="64579" y="50695"/>
                  </a:cubicBezTo>
                  <a:cubicBezTo>
                    <a:pt x="68899" y="50695"/>
                    <a:pt x="72529" y="50119"/>
                    <a:pt x="75639" y="49198"/>
                  </a:cubicBezTo>
                  <a:cubicBezTo>
                    <a:pt x="78433" y="46576"/>
                    <a:pt x="80911" y="44503"/>
                    <a:pt x="82322" y="43379"/>
                  </a:cubicBez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8" name="Google Shape;668;p44"/>
          <p:cNvSpPr/>
          <p:nvPr/>
        </p:nvSpPr>
        <p:spPr>
          <a:xfrm>
            <a:off x="2193237" y="655408"/>
            <a:ext cx="1640153" cy="3570673"/>
          </a:xfrm>
          <a:custGeom>
            <a:avLst/>
            <a:gdLst/>
            <a:ahLst/>
            <a:cxnLst/>
            <a:rect l="l" t="t" r="r" b="b"/>
            <a:pathLst>
              <a:path w="46143" h="100455" extrusionOk="0">
                <a:moveTo>
                  <a:pt x="7221" y="1"/>
                </a:moveTo>
                <a:cubicBezTo>
                  <a:pt x="3231" y="1"/>
                  <a:pt x="1" y="3199"/>
                  <a:pt x="1" y="7190"/>
                </a:cubicBezTo>
                <a:lnTo>
                  <a:pt x="1" y="93234"/>
                </a:lnTo>
                <a:cubicBezTo>
                  <a:pt x="1" y="97224"/>
                  <a:pt x="3231" y="100454"/>
                  <a:pt x="7221" y="100454"/>
                </a:cubicBezTo>
                <a:lnTo>
                  <a:pt x="38922" y="100454"/>
                </a:lnTo>
                <a:cubicBezTo>
                  <a:pt x="42912" y="100454"/>
                  <a:pt x="46143" y="97224"/>
                  <a:pt x="46143" y="93234"/>
                </a:cubicBezTo>
                <a:lnTo>
                  <a:pt x="46143" y="7190"/>
                </a:lnTo>
                <a:cubicBezTo>
                  <a:pt x="46143" y="3199"/>
                  <a:pt x="42912" y="1"/>
                  <a:pt x="38922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9" name="Google Shape;669;p44"/>
          <p:cNvSpPr/>
          <p:nvPr/>
        </p:nvSpPr>
        <p:spPr>
          <a:xfrm>
            <a:off x="2892301" y="773595"/>
            <a:ext cx="242061" cy="25948"/>
          </a:xfrm>
          <a:custGeom>
            <a:avLst/>
            <a:gdLst/>
            <a:ahLst/>
            <a:cxnLst/>
            <a:rect l="l" t="t" r="r" b="b"/>
            <a:pathLst>
              <a:path w="6810" h="730" extrusionOk="0">
                <a:moveTo>
                  <a:pt x="380" y="1"/>
                </a:moveTo>
                <a:cubicBezTo>
                  <a:pt x="159" y="1"/>
                  <a:pt x="0" y="159"/>
                  <a:pt x="0" y="349"/>
                </a:cubicBezTo>
                <a:cubicBezTo>
                  <a:pt x="0" y="571"/>
                  <a:pt x="159" y="729"/>
                  <a:pt x="380" y="729"/>
                </a:cubicBezTo>
                <a:lnTo>
                  <a:pt x="6429" y="729"/>
                </a:lnTo>
                <a:cubicBezTo>
                  <a:pt x="6651" y="729"/>
                  <a:pt x="6809" y="571"/>
                  <a:pt x="6809" y="349"/>
                </a:cubicBezTo>
                <a:cubicBezTo>
                  <a:pt x="6809" y="159"/>
                  <a:pt x="6651" y="1"/>
                  <a:pt x="642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0" name="Google Shape;670;p44"/>
          <p:cNvSpPr/>
          <p:nvPr/>
        </p:nvSpPr>
        <p:spPr>
          <a:xfrm>
            <a:off x="2603000" y="4098830"/>
            <a:ext cx="69810" cy="10166"/>
          </a:xfrm>
          <a:custGeom>
            <a:avLst/>
            <a:gdLst/>
            <a:ahLst/>
            <a:cxnLst/>
            <a:rect l="l" t="t" r="r" b="b"/>
            <a:pathLst>
              <a:path w="1964" h="286" extrusionOk="0">
                <a:moveTo>
                  <a:pt x="0" y="1"/>
                </a:moveTo>
                <a:lnTo>
                  <a:pt x="0" y="286"/>
                </a:lnTo>
                <a:lnTo>
                  <a:pt x="1964" y="286"/>
                </a:lnTo>
                <a:lnTo>
                  <a:pt x="196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1" name="Google Shape;671;p44"/>
          <p:cNvSpPr/>
          <p:nvPr/>
        </p:nvSpPr>
        <p:spPr>
          <a:xfrm>
            <a:off x="3394338" y="4065062"/>
            <a:ext cx="29325" cy="64194"/>
          </a:xfrm>
          <a:custGeom>
            <a:avLst/>
            <a:gdLst/>
            <a:ahLst/>
            <a:cxnLst/>
            <a:rect l="l" t="t" r="r" b="b"/>
            <a:pathLst>
              <a:path w="825" h="1806" fill="none" extrusionOk="0">
                <a:moveTo>
                  <a:pt x="824" y="1"/>
                </a:moveTo>
                <a:lnTo>
                  <a:pt x="96" y="698"/>
                </a:lnTo>
                <a:cubicBezTo>
                  <a:pt x="1" y="824"/>
                  <a:pt x="1" y="983"/>
                  <a:pt x="96" y="1109"/>
                </a:cubicBezTo>
                <a:lnTo>
                  <a:pt x="824" y="1806"/>
                </a:lnTo>
              </a:path>
            </a:pathLst>
          </a:custGeom>
          <a:noFill/>
          <a:ln w="712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2" name="Google Shape;672;p44"/>
          <p:cNvSpPr/>
          <p:nvPr/>
        </p:nvSpPr>
        <p:spPr>
          <a:xfrm>
            <a:off x="2995843" y="4058309"/>
            <a:ext cx="76599" cy="77701"/>
          </a:xfrm>
          <a:custGeom>
            <a:avLst/>
            <a:gdLst/>
            <a:ahLst/>
            <a:cxnLst/>
            <a:rect l="l" t="t" r="r" b="b"/>
            <a:pathLst>
              <a:path w="2155" h="2186" fill="none" extrusionOk="0">
                <a:moveTo>
                  <a:pt x="2154" y="1078"/>
                </a:moveTo>
                <a:cubicBezTo>
                  <a:pt x="2154" y="1679"/>
                  <a:pt x="1679" y="2186"/>
                  <a:pt x="1078" y="2186"/>
                </a:cubicBezTo>
                <a:cubicBezTo>
                  <a:pt x="476" y="2186"/>
                  <a:pt x="1" y="1679"/>
                  <a:pt x="1" y="1078"/>
                </a:cubicBezTo>
                <a:cubicBezTo>
                  <a:pt x="1" y="507"/>
                  <a:pt x="476" y="1"/>
                  <a:pt x="1078" y="1"/>
                </a:cubicBezTo>
                <a:cubicBezTo>
                  <a:pt x="1679" y="1"/>
                  <a:pt x="2154" y="507"/>
                  <a:pt x="2154" y="1078"/>
                </a:cubicBezTo>
                <a:close/>
              </a:path>
            </a:pathLst>
          </a:custGeom>
          <a:noFill/>
          <a:ln w="7125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73" name="Google Shape;673;p44"/>
          <p:cNvGrpSpPr/>
          <p:nvPr/>
        </p:nvGrpSpPr>
        <p:grpSpPr>
          <a:xfrm>
            <a:off x="2281358" y="911211"/>
            <a:ext cx="1464188" cy="81569"/>
            <a:chOff x="2265287" y="906427"/>
            <a:chExt cx="1496054" cy="83353"/>
          </a:xfrm>
        </p:grpSpPr>
        <p:sp>
          <p:nvSpPr>
            <p:cNvPr id="674" name="Google Shape;674;p44"/>
            <p:cNvSpPr/>
            <p:nvPr/>
          </p:nvSpPr>
          <p:spPr>
            <a:xfrm>
              <a:off x="2265287" y="906427"/>
              <a:ext cx="1496054" cy="83353"/>
            </a:xfrm>
            <a:custGeom>
              <a:avLst/>
              <a:gdLst/>
              <a:ahLst/>
              <a:cxnLst/>
              <a:rect l="l" t="t" r="r" b="b"/>
              <a:pathLst>
                <a:path w="42089" h="2345" extrusionOk="0">
                  <a:moveTo>
                    <a:pt x="1" y="1"/>
                  </a:moveTo>
                  <a:lnTo>
                    <a:pt x="1" y="2344"/>
                  </a:lnTo>
                  <a:lnTo>
                    <a:pt x="42089" y="2344"/>
                  </a:lnTo>
                  <a:lnTo>
                    <a:pt x="42089" y="1"/>
                  </a:lnTo>
                  <a:close/>
                </a:path>
              </a:pathLst>
            </a:custGeom>
            <a:solidFill>
              <a:srgbClr val="B7B7B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44"/>
            <p:cNvSpPr/>
            <p:nvPr/>
          </p:nvSpPr>
          <p:spPr>
            <a:xfrm>
              <a:off x="3442750" y="952600"/>
              <a:ext cx="11303" cy="12405"/>
            </a:xfrm>
            <a:custGeom>
              <a:avLst/>
              <a:gdLst/>
              <a:ahLst/>
              <a:cxnLst/>
              <a:rect l="l" t="t" r="r" b="b"/>
              <a:pathLst>
                <a:path w="318" h="349" extrusionOk="0">
                  <a:moveTo>
                    <a:pt x="159" y="0"/>
                  </a:moveTo>
                  <a:cubicBezTo>
                    <a:pt x="64" y="0"/>
                    <a:pt x="0" y="95"/>
                    <a:pt x="0" y="159"/>
                  </a:cubicBezTo>
                  <a:cubicBezTo>
                    <a:pt x="0" y="254"/>
                    <a:pt x="64" y="349"/>
                    <a:pt x="159" y="349"/>
                  </a:cubicBezTo>
                  <a:cubicBezTo>
                    <a:pt x="254" y="349"/>
                    <a:pt x="317" y="254"/>
                    <a:pt x="317" y="159"/>
                  </a:cubicBezTo>
                  <a:cubicBezTo>
                    <a:pt x="317" y="95"/>
                    <a:pt x="222" y="0"/>
                    <a:pt x="15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44"/>
            <p:cNvSpPr/>
            <p:nvPr/>
          </p:nvSpPr>
          <p:spPr>
            <a:xfrm>
              <a:off x="3431483" y="939662"/>
              <a:ext cx="32701" cy="13543"/>
            </a:xfrm>
            <a:custGeom>
              <a:avLst/>
              <a:gdLst/>
              <a:ahLst/>
              <a:cxnLst/>
              <a:rect l="l" t="t" r="r" b="b"/>
              <a:pathLst>
                <a:path w="920" h="381" extrusionOk="0">
                  <a:moveTo>
                    <a:pt x="472" y="0"/>
                  </a:moveTo>
                  <a:cubicBezTo>
                    <a:pt x="341" y="0"/>
                    <a:pt x="207" y="48"/>
                    <a:pt x="96" y="143"/>
                  </a:cubicBezTo>
                  <a:lnTo>
                    <a:pt x="96" y="174"/>
                  </a:lnTo>
                  <a:lnTo>
                    <a:pt x="64" y="206"/>
                  </a:lnTo>
                  <a:cubicBezTo>
                    <a:pt x="1" y="238"/>
                    <a:pt x="1" y="301"/>
                    <a:pt x="64" y="333"/>
                  </a:cubicBezTo>
                  <a:cubicBezTo>
                    <a:pt x="80" y="364"/>
                    <a:pt x="104" y="380"/>
                    <a:pt x="127" y="380"/>
                  </a:cubicBezTo>
                  <a:cubicBezTo>
                    <a:pt x="151" y="380"/>
                    <a:pt x="175" y="364"/>
                    <a:pt x="191" y="333"/>
                  </a:cubicBezTo>
                  <a:lnTo>
                    <a:pt x="254" y="301"/>
                  </a:lnTo>
                  <a:cubicBezTo>
                    <a:pt x="317" y="238"/>
                    <a:pt x="397" y="206"/>
                    <a:pt x="476" y="206"/>
                  </a:cubicBezTo>
                  <a:cubicBezTo>
                    <a:pt x="555" y="206"/>
                    <a:pt x="634" y="238"/>
                    <a:pt x="697" y="301"/>
                  </a:cubicBezTo>
                  <a:lnTo>
                    <a:pt x="729" y="333"/>
                  </a:lnTo>
                  <a:cubicBezTo>
                    <a:pt x="761" y="348"/>
                    <a:pt x="792" y="356"/>
                    <a:pt x="820" y="356"/>
                  </a:cubicBezTo>
                  <a:cubicBezTo>
                    <a:pt x="848" y="356"/>
                    <a:pt x="872" y="348"/>
                    <a:pt x="887" y="333"/>
                  </a:cubicBezTo>
                  <a:cubicBezTo>
                    <a:pt x="919" y="301"/>
                    <a:pt x="919" y="269"/>
                    <a:pt x="919" y="269"/>
                  </a:cubicBezTo>
                  <a:cubicBezTo>
                    <a:pt x="919" y="238"/>
                    <a:pt x="887" y="206"/>
                    <a:pt x="887" y="174"/>
                  </a:cubicBezTo>
                  <a:lnTo>
                    <a:pt x="856" y="143"/>
                  </a:lnTo>
                  <a:lnTo>
                    <a:pt x="824" y="143"/>
                  </a:lnTo>
                  <a:cubicBezTo>
                    <a:pt x="729" y="48"/>
                    <a:pt x="602" y="0"/>
                    <a:pt x="4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44"/>
            <p:cNvSpPr/>
            <p:nvPr/>
          </p:nvSpPr>
          <p:spPr>
            <a:xfrm>
              <a:off x="3422490" y="927825"/>
              <a:ext cx="50687" cy="16635"/>
            </a:xfrm>
            <a:custGeom>
              <a:avLst/>
              <a:gdLst/>
              <a:ahLst/>
              <a:cxnLst/>
              <a:rect l="l" t="t" r="r" b="b"/>
              <a:pathLst>
                <a:path w="1426" h="468" extrusionOk="0">
                  <a:moveTo>
                    <a:pt x="732" y="0"/>
                  </a:moveTo>
                  <a:cubicBezTo>
                    <a:pt x="512" y="0"/>
                    <a:pt x="293" y="88"/>
                    <a:pt x="127" y="254"/>
                  </a:cubicBezTo>
                  <a:lnTo>
                    <a:pt x="95" y="254"/>
                  </a:lnTo>
                  <a:lnTo>
                    <a:pt x="64" y="317"/>
                  </a:lnTo>
                  <a:cubicBezTo>
                    <a:pt x="0" y="349"/>
                    <a:pt x="0" y="412"/>
                    <a:pt x="64" y="444"/>
                  </a:cubicBezTo>
                  <a:cubicBezTo>
                    <a:pt x="80" y="460"/>
                    <a:pt x="103" y="468"/>
                    <a:pt x="127" y="468"/>
                  </a:cubicBezTo>
                  <a:cubicBezTo>
                    <a:pt x="151" y="468"/>
                    <a:pt x="175" y="460"/>
                    <a:pt x="190" y="444"/>
                  </a:cubicBezTo>
                  <a:lnTo>
                    <a:pt x="254" y="381"/>
                  </a:lnTo>
                  <a:cubicBezTo>
                    <a:pt x="380" y="254"/>
                    <a:pt x="547" y="191"/>
                    <a:pt x="717" y="191"/>
                  </a:cubicBezTo>
                  <a:cubicBezTo>
                    <a:pt x="887" y="191"/>
                    <a:pt x="1061" y="254"/>
                    <a:pt x="1204" y="381"/>
                  </a:cubicBezTo>
                  <a:lnTo>
                    <a:pt x="1235" y="412"/>
                  </a:lnTo>
                  <a:cubicBezTo>
                    <a:pt x="1251" y="428"/>
                    <a:pt x="1275" y="436"/>
                    <a:pt x="1299" y="436"/>
                  </a:cubicBezTo>
                  <a:cubicBezTo>
                    <a:pt x="1323" y="436"/>
                    <a:pt x="1346" y="428"/>
                    <a:pt x="1362" y="412"/>
                  </a:cubicBezTo>
                  <a:cubicBezTo>
                    <a:pt x="1425" y="381"/>
                    <a:pt x="1425" y="317"/>
                    <a:pt x="1362" y="286"/>
                  </a:cubicBezTo>
                  <a:lnTo>
                    <a:pt x="1330" y="254"/>
                  </a:lnTo>
                  <a:lnTo>
                    <a:pt x="1330" y="222"/>
                  </a:lnTo>
                  <a:lnTo>
                    <a:pt x="1299" y="222"/>
                  </a:lnTo>
                  <a:cubicBezTo>
                    <a:pt x="1133" y="72"/>
                    <a:pt x="932" y="0"/>
                    <a:pt x="7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44"/>
            <p:cNvSpPr/>
            <p:nvPr/>
          </p:nvSpPr>
          <p:spPr>
            <a:xfrm>
              <a:off x="2304671" y="933441"/>
              <a:ext cx="13543" cy="36078"/>
            </a:xfrm>
            <a:custGeom>
              <a:avLst/>
              <a:gdLst/>
              <a:ahLst/>
              <a:cxnLst/>
              <a:rect l="l" t="t" r="r" b="b"/>
              <a:pathLst>
                <a:path w="381" h="1015" extrusionOk="0">
                  <a:moveTo>
                    <a:pt x="286" y="1"/>
                  </a:moveTo>
                  <a:cubicBezTo>
                    <a:pt x="286" y="33"/>
                    <a:pt x="254" y="96"/>
                    <a:pt x="191" y="128"/>
                  </a:cubicBezTo>
                  <a:cubicBezTo>
                    <a:pt x="128" y="191"/>
                    <a:pt x="64" y="223"/>
                    <a:pt x="1" y="254"/>
                  </a:cubicBezTo>
                  <a:lnTo>
                    <a:pt x="1" y="381"/>
                  </a:lnTo>
                  <a:cubicBezTo>
                    <a:pt x="33" y="349"/>
                    <a:pt x="96" y="349"/>
                    <a:pt x="128" y="318"/>
                  </a:cubicBezTo>
                  <a:cubicBezTo>
                    <a:pt x="191" y="286"/>
                    <a:pt x="223" y="254"/>
                    <a:pt x="254" y="223"/>
                  </a:cubicBezTo>
                  <a:lnTo>
                    <a:pt x="254" y="1014"/>
                  </a:lnTo>
                  <a:lnTo>
                    <a:pt x="381" y="1014"/>
                  </a:lnTo>
                  <a:lnTo>
                    <a:pt x="3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44"/>
            <p:cNvSpPr/>
            <p:nvPr/>
          </p:nvSpPr>
          <p:spPr>
            <a:xfrm>
              <a:off x="2329445" y="933441"/>
              <a:ext cx="22571" cy="36078"/>
            </a:xfrm>
            <a:custGeom>
              <a:avLst/>
              <a:gdLst/>
              <a:ahLst/>
              <a:cxnLst/>
              <a:rect l="l" t="t" r="r" b="b"/>
              <a:pathLst>
                <a:path w="635" h="1015" extrusionOk="0">
                  <a:moveTo>
                    <a:pt x="317" y="96"/>
                  </a:moveTo>
                  <a:cubicBezTo>
                    <a:pt x="381" y="96"/>
                    <a:pt x="412" y="128"/>
                    <a:pt x="444" y="191"/>
                  </a:cubicBezTo>
                  <a:cubicBezTo>
                    <a:pt x="507" y="254"/>
                    <a:pt x="507" y="349"/>
                    <a:pt x="507" y="508"/>
                  </a:cubicBezTo>
                  <a:cubicBezTo>
                    <a:pt x="507" y="666"/>
                    <a:pt x="507" y="793"/>
                    <a:pt x="444" y="824"/>
                  </a:cubicBezTo>
                  <a:cubicBezTo>
                    <a:pt x="412" y="888"/>
                    <a:pt x="381" y="919"/>
                    <a:pt x="317" y="919"/>
                  </a:cubicBezTo>
                  <a:cubicBezTo>
                    <a:pt x="254" y="919"/>
                    <a:pt x="222" y="888"/>
                    <a:pt x="191" y="824"/>
                  </a:cubicBezTo>
                  <a:cubicBezTo>
                    <a:pt x="127" y="793"/>
                    <a:pt x="127" y="666"/>
                    <a:pt x="127" y="508"/>
                  </a:cubicBezTo>
                  <a:cubicBezTo>
                    <a:pt x="127" y="349"/>
                    <a:pt x="127" y="223"/>
                    <a:pt x="191" y="191"/>
                  </a:cubicBezTo>
                  <a:cubicBezTo>
                    <a:pt x="222" y="128"/>
                    <a:pt x="254" y="96"/>
                    <a:pt x="317" y="96"/>
                  </a:cubicBezTo>
                  <a:close/>
                  <a:moveTo>
                    <a:pt x="317" y="1"/>
                  </a:moveTo>
                  <a:cubicBezTo>
                    <a:pt x="254" y="1"/>
                    <a:pt x="191" y="33"/>
                    <a:pt x="127" y="64"/>
                  </a:cubicBezTo>
                  <a:cubicBezTo>
                    <a:pt x="96" y="96"/>
                    <a:pt x="64" y="159"/>
                    <a:pt x="32" y="223"/>
                  </a:cubicBezTo>
                  <a:cubicBezTo>
                    <a:pt x="1" y="286"/>
                    <a:pt x="1" y="381"/>
                    <a:pt x="1" y="508"/>
                  </a:cubicBezTo>
                  <a:cubicBezTo>
                    <a:pt x="1" y="698"/>
                    <a:pt x="32" y="824"/>
                    <a:pt x="96" y="919"/>
                  </a:cubicBezTo>
                  <a:cubicBezTo>
                    <a:pt x="159" y="983"/>
                    <a:pt x="222" y="1014"/>
                    <a:pt x="317" y="1014"/>
                  </a:cubicBezTo>
                  <a:cubicBezTo>
                    <a:pt x="381" y="1014"/>
                    <a:pt x="444" y="1014"/>
                    <a:pt x="507" y="951"/>
                  </a:cubicBezTo>
                  <a:cubicBezTo>
                    <a:pt x="539" y="919"/>
                    <a:pt x="571" y="856"/>
                    <a:pt x="602" y="793"/>
                  </a:cubicBezTo>
                  <a:cubicBezTo>
                    <a:pt x="634" y="729"/>
                    <a:pt x="634" y="634"/>
                    <a:pt x="634" y="508"/>
                  </a:cubicBezTo>
                  <a:cubicBezTo>
                    <a:pt x="634" y="413"/>
                    <a:pt x="634" y="349"/>
                    <a:pt x="634" y="286"/>
                  </a:cubicBezTo>
                  <a:cubicBezTo>
                    <a:pt x="602" y="223"/>
                    <a:pt x="571" y="159"/>
                    <a:pt x="571" y="128"/>
                  </a:cubicBezTo>
                  <a:cubicBezTo>
                    <a:pt x="539" y="96"/>
                    <a:pt x="507" y="64"/>
                    <a:pt x="444" y="33"/>
                  </a:cubicBezTo>
                  <a:cubicBezTo>
                    <a:pt x="412" y="1"/>
                    <a:pt x="381" y="1"/>
                    <a:pt x="3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44"/>
            <p:cNvSpPr/>
            <p:nvPr/>
          </p:nvSpPr>
          <p:spPr>
            <a:xfrm>
              <a:off x="2358735" y="943572"/>
              <a:ext cx="5652" cy="25948"/>
            </a:xfrm>
            <a:custGeom>
              <a:avLst/>
              <a:gdLst/>
              <a:ahLst/>
              <a:cxnLst/>
              <a:rect l="l" t="t" r="r" b="b"/>
              <a:pathLst>
                <a:path w="159" h="730" extrusionOk="0">
                  <a:moveTo>
                    <a:pt x="0" y="1"/>
                  </a:moveTo>
                  <a:lnTo>
                    <a:pt x="0" y="128"/>
                  </a:lnTo>
                  <a:lnTo>
                    <a:pt x="158" y="128"/>
                  </a:lnTo>
                  <a:lnTo>
                    <a:pt x="158" y="1"/>
                  </a:lnTo>
                  <a:close/>
                  <a:moveTo>
                    <a:pt x="0" y="571"/>
                  </a:moveTo>
                  <a:lnTo>
                    <a:pt x="0" y="729"/>
                  </a:lnTo>
                  <a:lnTo>
                    <a:pt x="158" y="729"/>
                  </a:lnTo>
                  <a:lnTo>
                    <a:pt x="158" y="5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44"/>
            <p:cNvSpPr/>
            <p:nvPr/>
          </p:nvSpPr>
          <p:spPr>
            <a:xfrm>
              <a:off x="2369967" y="933441"/>
              <a:ext cx="23673" cy="36078"/>
            </a:xfrm>
            <a:custGeom>
              <a:avLst/>
              <a:gdLst/>
              <a:ahLst/>
              <a:cxnLst/>
              <a:rect l="l" t="t" r="r" b="b"/>
              <a:pathLst>
                <a:path w="666" h="1015" extrusionOk="0">
                  <a:moveTo>
                    <a:pt x="317" y="1"/>
                  </a:moveTo>
                  <a:cubicBezTo>
                    <a:pt x="254" y="1"/>
                    <a:pt x="191" y="33"/>
                    <a:pt x="127" y="64"/>
                  </a:cubicBezTo>
                  <a:cubicBezTo>
                    <a:pt x="64" y="128"/>
                    <a:pt x="32" y="191"/>
                    <a:pt x="32" y="254"/>
                  </a:cubicBezTo>
                  <a:lnTo>
                    <a:pt x="159" y="286"/>
                  </a:lnTo>
                  <a:cubicBezTo>
                    <a:pt x="159" y="223"/>
                    <a:pt x="191" y="191"/>
                    <a:pt x="222" y="159"/>
                  </a:cubicBezTo>
                  <a:cubicBezTo>
                    <a:pt x="254" y="128"/>
                    <a:pt x="286" y="96"/>
                    <a:pt x="317" y="96"/>
                  </a:cubicBezTo>
                  <a:cubicBezTo>
                    <a:pt x="381" y="96"/>
                    <a:pt x="412" y="128"/>
                    <a:pt x="444" y="159"/>
                  </a:cubicBezTo>
                  <a:cubicBezTo>
                    <a:pt x="476" y="191"/>
                    <a:pt x="507" y="223"/>
                    <a:pt x="507" y="254"/>
                  </a:cubicBezTo>
                  <a:cubicBezTo>
                    <a:pt x="507" y="318"/>
                    <a:pt x="476" y="349"/>
                    <a:pt x="444" y="381"/>
                  </a:cubicBezTo>
                  <a:cubicBezTo>
                    <a:pt x="381" y="413"/>
                    <a:pt x="349" y="413"/>
                    <a:pt x="286" y="413"/>
                  </a:cubicBezTo>
                  <a:lnTo>
                    <a:pt x="254" y="413"/>
                  </a:lnTo>
                  <a:lnTo>
                    <a:pt x="254" y="539"/>
                  </a:lnTo>
                  <a:cubicBezTo>
                    <a:pt x="286" y="508"/>
                    <a:pt x="317" y="508"/>
                    <a:pt x="349" y="508"/>
                  </a:cubicBezTo>
                  <a:cubicBezTo>
                    <a:pt x="412" y="508"/>
                    <a:pt x="444" y="539"/>
                    <a:pt x="476" y="571"/>
                  </a:cubicBezTo>
                  <a:cubicBezTo>
                    <a:pt x="507" y="603"/>
                    <a:pt x="539" y="666"/>
                    <a:pt x="539" y="698"/>
                  </a:cubicBezTo>
                  <a:cubicBezTo>
                    <a:pt x="539" y="761"/>
                    <a:pt x="507" y="824"/>
                    <a:pt x="476" y="856"/>
                  </a:cubicBezTo>
                  <a:cubicBezTo>
                    <a:pt x="444" y="888"/>
                    <a:pt x="381" y="919"/>
                    <a:pt x="317" y="919"/>
                  </a:cubicBezTo>
                  <a:cubicBezTo>
                    <a:pt x="286" y="919"/>
                    <a:pt x="254" y="919"/>
                    <a:pt x="222" y="888"/>
                  </a:cubicBezTo>
                  <a:cubicBezTo>
                    <a:pt x="159" y="856"/>
                    <a:pt x="159" y="793"/>
                    <a:pt x="127" y="729"/>
                  </a:cubicBezTo>
                  <a:lnTo>
                    <a:pt x="1" y="729"/>
                  </a:lnTo>
                  <a:cubicBezTo>
                    <a:pt x="32" y="824"/>
                    <a:pt x="64" y="888"/>
                    <a:pt x="127" y="951"/>
                  </a:cubicBezTo>
                  <a:cubicBezTo>
                    <a:pt x="159" y="983"/>
                    <a:pt x="254" y="1014"/>
                    <a:pt x="317" y="1014"/>
                  </a:cubicBezTo>
                  <a:cubicBezTo>
                    <a:pt x="412" y="1014"/>
                    <a:pt x="507" y="983"/>
                    <a:pt x="571" y="919"/>
                  </a:cubicBezTo>
                  <a:cubicBezTo>
                    <a:pt x="634" y="856"/>
                    <a:pt x="666" y="793"/>
                    <a:pt x="666" y="698"/>
                  </a:cubicBezTo>
                  <a:cubicBezTo>
                    <a:pt x="666" y="634"/>
                    <a:pt x="666" y="603"/>
                    <a:pt x="602" y="539"/>
                  </a:cubicBezTo>
                  <a:cubicBezTo>
                    <a:pt x="571" y="508"/>
                    <a:pt x="539" y="476"/>
                    <a:pt x="476" y="476"/>
                  </a:cubicBezTo>
                  <a:cubicBezTo>
                    <a:pt x="539" y="444"/>
                    <a:pt x="571" y="413"/>
                    <a:pt x="571" y="381"/>
                  </a:cubicBezTo>
                  <a:cubicBezTo>
                    <a:pt x="602" y="349"/>
                    <a:pt x="602" y="318"/>
                    <a:pt x="602" y="254"/>
                  </a:cubicBezTo>
                  <a:cubicBezTo>
                    <a:pt x="602" y="223"/>
                    <a:pt x="602" y="159"/>
                    <a:pt x="571" y="128"/>
                  </a:cubicBezTo>
                  <a:cubicBezTo>
                    <a:pt x="571" y="96"/>
                    <a:pt x="507" y="64"/>
                    <a:pt x="476" y="33"/>
                  </a:cubicBezTo>
                  <a:cubicBezTo>
                    <a:pt x="444" y="1"/>
                    <a:pt x="381" y="1"/>
                    <a:pt x="3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44"/>
            <p:cNvSpPr/>
            <p:nvPr/>
          </p:nvSpPr>
          <p:spPr>
            <a:xfrm>
              <a:off x="2398118" y="933441"/>
              <a:ext cx="22536" cy="36078"/>
            </a:xfrm>
            <a:custGeom>
              <a:avLst/>
              <a:gdLst/>
              <a:ahLst/>
              <a:cxnLst/>
              <a:rect l="l" t="t" r="r" b="b"/>
              <a:pathLst>
                <a:path w="634" h="1015" extrusionOk="0">
                  <a:moveTo>
                    <a:pt x="317" y="96"/>
                  </a:moveTo>
                  <a:cubicBezTo>
                    <a:pt x="381" y="96"/>
                    <a:pt x="412" y="128"/>
                    <a:pt x="476" y="191"/>
                  </a:cubicBezTo>
                  <a:cubicBezTo>
                    <a:pt x="507" y="254"/>
                    <a:pt x="507" y="349"/>
                    <a:pt x="507" y="508"/>
                  </a:cubicBezTo>
                  <a:cubicBezTo>
                    <a:pt x="507" y="666"/>
                    <a:pt x="507" y="793"/>
                    <a:pt x="476" y="824"/>
                  </a:cubicBezTo>
                  <a:cubicBezTo>
                    <a:pt x="412" y="888"/>
                    <a:pt x="381" y="919"/>
                    <a:pt x="317" y="919"/>
                  </a:cubicBezTo>
                  <a:cubicBezTo>
                    <a:pt x="254" y="919"/>
                    <a:pt x="222" y="888"/>
                    <a:pt x="191" y="824"/>
                  </a:cubicBezTo>
                  <a:cubicBezTo>
                    <a:pt x="127" y="793"/>
                    <a:pt x="127" y="666"/>
                    <a:pt x="127" y="508"/>
                  </a:cubicBezTo>
                  <a:cubicBezTo>
                    <a:pt x="127" y="349"/>
                    <a:pt x="159" y="223"/>
                    <a:pt x="191" y="191"/>
                  </a:cubicBezTo>
                  <a:cubicBezTo>
                    <a:pt x="222" y="128"/>
                    <a:pt x="254" y="96"/>
                    <a:pt x="317" y="96"/>
                  </a:cubicBezTo>
                  <a:close/>
                  <a:moveTo>
                    <a:pt x="317" y="1"/>
                  </a:moveTo>
                  <a:cubicBezTo>
                    <a:pt x="254" y="1"/>
                    <a:pt x="191" y="33"/>
                    <a:pt x="127" y="64"/>
                  </a:cubicBezTo>
                  <a:cubicBezTo>
                    <a:pt x="96" y="96"/>
                    <a:pt x="64" y="159"/>
                    <a:pt x="32" y="223"/>
                  </a:cubicBezTo>
                  <a:cubicBezTo>
                    <a:pt x="0" y="286"/>
                    <a:pt x="0" y="381"/>
                    <a:pt x="0" y="508"/>
                  </a:cubicBezTo>
                  <a:cubicBezTo>
                    <a:pt x="0" y="698"/>
                    <a:pt x="32" y="824"/>
                    <a:pt x="96" y="919"/>
                  </a:cubicBezTo>
                  <a:cubicBezTo>
                    <a:pt x="159" y="983"/>
                    <a:pt x="222" y="1014"/>
                    <a:pt x="317" y="1014"/>
                  </a:cubicBezTo>
                  <a:cubicBezTo>
                    <a:pt x="381" y="1014"/>
                    <a:pt x="444" y="1014"/>
                    <a:pt x="507" y="951"/>
                  </a:cubicBezTo>
                  <a:cubicBezTo>
                    <a:pt x="539" y="919"/>
                    <a:pt x="571" y="856"/>
                    <a:pt x="602" y="793"/>
                  </a:cubicBezTo>
                  <a:cubicBezTo>
                    <a:pt x="634" y="729"/>
                    <a:pt x="634" y="634"/>
                    <a:pt x="634" y="508"/>
                  </a:cubicBezTo>
                  <a:cubicBezTo>
                    <a:pt x="634" y="413"/>
                    <a:pt x="634" y="349"/>
                    <a:pt x="634" y="286"/>
                  </a:cubicBezTo>
                  <a:cubicBezTo>
                    <a:pt x="602" y="223"/>
                    <a:pt x="602" y="159"/>
                    <a:pt x="571" y="128"/>
                  </a:cubicBezTo>
                  <a:cubicBezTo>
                    <a:pt x="539" y="96"/>
                    <a:pt x="507" y="64"/>
                    <a:pt x="476" y="33"/>
                  </a:cubicBezTo>
                  <a:cubicBezTo>
                    <a:pt x="412" y="1"/>
                    <a:pt x="381" y="1"/>
                    <a:pt x="31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44"/>
            <p:cNvSpPr/>
            <p:nvPr/>
          </p:nvSpPr>
          <p:spPr>
            <a:xfrm>
              <a:off x="2434126" y="933441"/>
              <a:ext cx="33803" cy="36078"/>
            </a:xfrm>
            <a:custGeom>
              <a:avLst/>
              <a:gdLst/>
              <a:ahLst/>
              <a:cxnLst/>
              <a:rect l="l" t="t" r="r" b="b"/>
              <a:pathLst>
                <a:path w="951" h="1015" extrusionOk="0">
                  <a:moveTo>
                    <a:pt x="444" y="128"/>
                  </a:moveTo>
                  <a:cubicBezTo>
                    <a:pt x="476" y="159"/>
                    <a:pt x="508" y="223"/>
                    <a:pt x="539" y="318"/>
                  </a:cubicBezTo>
                  <a:lnTo>
                    <a:pt x="634" y="603"/>
                  </a:lnTo>
                  <a:lnTo>
                    <a:pt x="286" y="603"/>
                  </a:lnTo>
                  <a:lnTo>
                    <a:pt x="413" y="318"/>
                  </a:lnTo>
                  <a:cubicBezTo>
                    <a:pt x="413" y="254"/>
                    <a:pt x="444" y="191"/>
                    <a:pt x="444" y="128"/>
                  </a:cubicBezTo>
                  <a:close/>
                  <a:moveTo>
                    <a:pt x="381" y="1"/>
                  </a:moveTo>
                  <a:lnTo>
                    <a:pt x="1" y="1014"/>
                  </a:lnTo>
                  <a:lnTo>
                    <a:pt x="159" y="1014"/>
                  </a:lnTo>
                  <a:lnTo>
                    <a:pt x="254" y="698"/>
                  </a:lnTo>
                  <a:lnTo>
                    <a:pt x="666" y="698"/>
                  </a:lnTo>
                  <a:lnTo>
                    <a:pt x="793" y="1014"/>
                  </a:lnTo>
                  <a:lnTo>
                    <a:pt x="951" y="1014"/>
                  </a:lnTo>
                  <a:lnTo>
                    <a:pt x="5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44"/>
            <p:cNvSpPr/>
            <p:nvPr/>
          </p:nvSpPr>
          <p:spPr>
            <a:xfrm>
              <a:off x="2471270" y="933441"/>
              <a:ext cx="33839" cy="36078"/>
            </a:xfrm>
            <a:custGeom>
              <a:avLst/>
              <a:gdLst/>
              <a:ahLst/>
              <a:cxnLst/>
              <a:rect l="l" t="t" r="r" b="b"/>
              <a:pathLst>
                <a:path w="952" h="1015" extrusionOk="0">
                  <a:moveTo>
                    <a:pt x="1" y="1"/>
                  </a:moveTo>
                  <a:lnTo>
                    <a:pt x="1" y="1014"/>
                  </a:lnTo>
                  <a:lnTo>
                    <a:pt x="128" y="1014"/>
                  </a:lnTo>
                  <a:lnTo>
                    <a:pt x="128" y="159"/>
                  </a:lnTo>
                  <a:lnTo>
                    <a:pt x="413" y="1014"/>
                  </a:lnTo>
                  <a:lnTo>
                    <a:pt x="539" y="1014"/>
                  </a:lnTo>
                  <a:lnTo>
                    <a:pt x="824" y="159"/>
                  </a:lnTo>
                  <a:lnTo>
                    <a:pt x="824" y="1014"/>
                  </a:lnTo>
                  <a:lnTo>
                    <a:pt x="951" y="1014"/>
                  </a:lnTo>
                  <a:lnTo>
                    <a:pt x="951" y="1"/>
                  </a:lnTo>
                  <a:lnTo>
                    <a:pt x="761" y="1"/>
                  </a:lnTo>
                  <a:lnTo>
                    <a:pt x="539" y="698"/>
                  </a:lnTo>
                  <a:cubicBezTo>
                    <a:pt x="508" y="761"/>
                    <a:pt x="476" y="824"/>
                    <a:pt x="476" y="856"/>
                  </a:cubicBezTo>
                  <a:cubicBezTo>
                    <a:pt x="476" y="824"/>
                    <a:pt x="444" y="793"/>
                    <a:pt x="444" y="698"/>
                  </a:cubicBezTo>
                  <a:lnTo>
                    <a:pt x="1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44"/>
            <p:cNvSpPr/>
            <p:nvPr/>
          </p:nvSpPr>
          <p:spPr>
            <a:xfrm>
              <a:off x="3502395" y="928963"/>
              <a:ext cx="23673" cy="36043"/>
            </a:xfrm>
            <a:custGeom>
              <a:avLst/>
              <a:gdLst/>
              <a:ahLst/>
              <a:cxnLst/>
              <a:rect l="l" t="t" r="r" b="b"/>
              <a:pathLst>
                <a:path w="666" h="1014" extrusionOk="0">
                  <a:moveTo>
                    <a:pt x="318" y="95"/>
                  </a:moveTo>
                  <a:cubicBezTo>
                    <a:pt x="381" y="95"/>
                    <a:pt x="413" y="95"/>
                    <a:pt x="444" y="127"/>
                  </a:cubicBezTo>
                  <a:cubicBezTo>
                    <a:pt x="476" y="159"/>
                    <a:pt x="476" y="190"/>
                    <a:pt x="476" y="254"/>
                  </a:cubicBezTo>
                  <a:cubicBezTo>
                    <a:pt x="476" y="285"/>
                    <a:pt x="476" y="317"/>
                    <a:pt x="444" y="349"/>
                  </a:cubicBezTo>
                  <a:cubicBezTo>
                    <a:pt x="413" y="380"/>
                    <a:pt x="381" y="412"/>
                    <a:pt x="318" y="412"/>
                  </a:cubicBezTo>
                  <a:cubicBezTo>
                    <a:pt x="286" y="412"/>
                    <a:pt x="254" y="380"/>
                    <a:pt x="223" y="349"/>
                  </a:cubicBezTo>
                  <a:cubicBezTo>
                    <a:pt x="191" y="317"/>
                    <a:pt x="159" y="285"/>
                    <a:pt x="159" y="222"/>
                  </a:cubicBezTo>
                  <a:cubicBezTo>
                    <a:pt x="159" y="190"/>
                    <a:pt x="191" y="159"/>
                    <a:pt x="223" y="127"/>
                  </a:cubicBezTo>
                  <a:cubicBezTo>
                    <a:pt x="254" y="95"/>
                    <a:pt x="286" y="95"/>
                    <a:pt x="318" y="95"/>
                  </a:cubicBezTo>
                  <a:close/>
                  <a:moveTo>
                    <a:pt x="318" y="507"/>
                  </a:moveTo>
                  <a:cubicBezTo>
                    <a:pt x="381" y="507"/>
                    <a:pt x="444" y="507"/>
                    <a:pt x="476" y="570"/>
                  </a:cubicBezTo>
                  <a:cubicBezTo>
                    <a:pt x="508" y="602"/>
                    <a:pt x="539" y="634"/>
                    <a:pt x="539" y="697"/>
                  </a:cubicBezTo>
                  <a:cubicBezTo>
                    <a:pt x="539" y="760"/>
                    <a:pt x="508" y="792"/>
                    <a:pt x="476" y="855"/>
                  </a:cubicBezTo>
                  <a:cubicBezTo>
                    <a:pt x="444" y="887"/>
                    <a:pt x="381" y="887"/>
                    <a:pt x="318" y="887"/>
                  </a:cubicBezTo>
                  <a:lnTo>
                    <a:pt x="223" y="887"/>
                  </a:lnTo>
                  <a:cubicBezTo>
                    <a:pt x="191" y="855"/>
                    <a:pt x="159" y="824"/>
                    <a:pt x="159" y="792"/>
                  </a:cubicBezTo>
                  <a:cubicBezTo>
                    <a:pt x="128" y="760"/>
                    <a:pt x="128" y="729"/>
                    <a:pt x="128" y="697"/>
                  </a:cubicBezTo>
                  <a:cubicBezTo>
                    <a:pt x="128" y="634"/>
                    <a:pt x="159" y="602"/>
                    <a:pt x="191" y="570"/>
                  </a:cubicBezTo>
                  <a:cubicBezTo>
                    <a:pt x="223" y="507"/>
                    <a:pt x="254" y="507"/>
                    <a:pt x="318" y="507"/>
                  </a:cubicBezTo>
                  <a:close/>
                  <a:moveTo>
                    <a:pt x="318" y="0"/>
                  </a:moveTo>
                  <a:cubicBezTo>
                    <a:pt x="254" y="0"/>
                    <a:pt x="159" y="0"/>
                    <a:pt x="128" y="64"/>
                  </a:cubicBezTo>
                  <a:cubicBezTo>
                    <a:pt x="64" y="95"/>
                    <a:pt x="33" y="159"/>
                    <a:pt x="33" y="254"/>
                  </a:cubicBezTo>
                  <a:cubicBezTo>
                    <a:pt x="33" y="285"/>
                    <a:pt x="64" y="317"/>
                    <a:pt x="64" y="380"/>
                  </a:cubicBezTo>
                  <a:cubicBezTo>
                    <a:pt x="96" y="412"/>
                    <a:pt x="128" y="412"/>
                    <a:pt x="191" y="444"/>
                  </a:cubicBezTo>
                  <a:cubicBezTo>
                    <a:pt x="128" y="475"/>
                    <a:pt x="96" y="475"/>
                    <a:pt x="64" y="539"/>
                  </a:cubicBezTo>
                  <a:cubicBezTo>
                    <a:pt x="33" y="570"/>
                    <a:pt x="1" y="634"/>
                    <a:pt x="1" y="697"/>
                  </a:cubicBezTo>
                  <a:cubicBezTo>
                    <a:pt x="1" y="792"/>
                    <a:pt x="33" y="855"/>
                    <a:pt x="96" y="919"/>
                  </a:cubicBezTo>
                  <a:cubicBezTo>
                    <a:pt x="159" y="982"/>
                    <a:pt x="223" y="1014"/>
                    <a:pt x="318" y="1014"/>
                  </a:cubicBezTo>
                  <a:cubicBezTo>
                    <a:pt x="413" y="1014"/>
                    <a:pt x="508" y="982"/>
                    <a:pt x="571" y="919"/>
                  </a:cubicBezTo>
                  <a:cubicBezTo>
                    <a:pt x="634" y="855"/>
                    <a:pt x="666" y="792"/>
                    <a:pt x="666" y="697"/>
                  </a:cubicBezTo>
                  <a:cubicBezTo>
                    <a:pt x="666" y="634"/>
                    <a:pt x="634" y="570"/>
                    <a:pt x="603" y="539"/>
                  </a:cubicBezTo>
                  <a:cubicBezTo>
                    <a:pt x="571" y="507"/>
                    <a:pt x="539" y="475"/>
                    <a:pt x="476" y="444"/>
                  </a:cubicBezTo>
                  <a:cubicBezTo>
                    <a:pt x="508" y="412"/>
                    <a:pt x="571" y="412"/>
                    <a:pt x="571" y="380"/>
                  </a:cubicBezTo>
                  <a:cubicBezTo>
                    <a:pt x="603" y="317"/>
                    <a:pt x="603" y="285"/>
                    <a:pt x="603" y="254"/>
                  </a:cubicBezTo>
                  <a:cubicBezTo>
                    <a:pt x="603" y="159"/>
                    <a:pt x="603" y="127"/>
                    <a:pt x="539" y="64"/>
                  </a:cubicBezTo>
                  <a:cubicBezTo>
                    <a:pt x="476" y="0"/>
                    <a:pt x="413" y="0"/>
                    <a:pt x="3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44"/>
            <p:cNvSpPr/>
            <p:nvPr/>
          </p:nvSpPr>
          <p:spPr>
            <a:xfrm>
              <a:off x="3530547" y="928963"/>
              <a:ext cx="22536" cy="36043"/>
            </a:xfrm>
            <a:custGeom>
              <a:avLst/>
              <a:gdLst/>
              <a:ahLst/>
              <a:cxnLst/>
              <a:rect l="l" t="t" r="r" b="b"/>
              <a:pathLst>
                <a:path w="634" h="1014" extrusionOk="0">
                  <a:moveTo>
                    <a:pt x="96" y="0"/>
                  </a:moveTo>
                  <a:lnTo>
                    <a:pt x="1" y="507"/>
                  </a:lnTo>
                  <a:lnTo>
                    <a:pt x="127" y="539"/>
                  </a:lnTo>
                  <a:cubicBezTo>
                    <a:pt x="127" y="507"/>
                    <a:pt x="159" y="475"/>
                    <a:pt x="191" y="475"/>
                  </a:cubicBezTo>
                  <a:cubicBezTo>
                    <a:pt x="222" y="444"/>
                    <a:pt x="254" y="444"/>
                    <a:pt x="317" y="444"/>
                  </a:cubicBezTo>
                  <a:cubicBezTo>
                    <a:pt x="381" y="444"/>
                    <a:pt x="412" y="444"/>
                    <a:pt x="444" y="507"/>
                  </a:cubicBezTo>
                  <a:cubicBezTo>
                    <a:pt x="507" y="539"/>
                    <a:pt x="507" y="602"/>
                    <a:pt x="507" y="665"/>
                  </a:cubicBezTo>
                  <a:cubicBezTo>
                    <a:pt x="507" y="729"/>
                    <a:pt x="507" y="792"/>
                    <a:pt x="444" y="824"/>
                  </a:cubicBezTo>
                  <a:cubicBezTo>
                    <a:pt x="412" y="887"/>
                    <a:pt x="349" y="887"/>
                    <a:pt x="317" y="887"/>
                  </a:cubicBezTo>
                  <a:cubicBezTo>
                    <a:pt x="254" y="887"/>
                    <a:pt x="222" y="887"/>
                    <a:pt x="191" y="855"/>
                  </a:cubicBezTo>
                  <a:cubicBezTo>
                    <a:pt x="159" y="824"/>
                    <a:pt x="127" y="760"/>
                    <a:pt x="127" y="729"/>
                  </a:cubicBezTo>
                  <a:lnTo>
                    <a:pt x="1" y="729"/>
                  </a:lnTo>
                  <a:cubicBezTo>
                    <a:pt x="1" y="824"/>
                    <a:pt x="32" y="887"/>
                    <a:pt x="96" y="919"/>
                  </a:cubicBezTo>
                  <a:cubicBezTo>
                    <a:pt x="127" y="982"/>
                    <a:pt x="222" y="1014"/>
                    <a:pt x="317" y="1014"/>
                  </a:cubicBezTo>
                  <a:cubicBezTo>
                    <a:pt x="412" y="1014"/>
                    <a:pt x="507" y="950"/>
                    <a:pt x="571" y="887"/>
                  </a:cubicBezTo>
                  <a:cubicBezTo>
                    <a:pt x="634" y="824"/>
                    <a:pt x="634" y="729"/>
                    <a:pt x="634" y="634"/>
                  </a:cubicBezTo>
                  <a:cubicBezTo>
                    <a:pt x="634" y="539"/>
                    <a:pt x="602" y="475"/>
                    <a:pt x="571" y="412"/>
                  </a:cubicBezTo>
                  <a:cubicBezTo>
                    <a:pt x="507" y="349"/>
                    <a:pt x="412" y="317"/>
                    <a:pt x="349" y="317"/>
                  </a:cubicBezTo>
                  <a:cubicBezTo>
                    <a:pt x="254" y="317"/>
                    <a:pt x="222" y="349"/>
                    <a:pt x="159" y="380"/>
                  </a:cubicBezTo>
                  <a:lnTo>
                    <a:pt x="191" y="127"/>
                  </a:lnTo>
                  <a:lnTo>
                    <a:pt x="602" y="127"/>
                  </a:lnTo>
                  <a:lnTo>
                    <a:pt x="6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44"/>
            <p:cNvSpPr/>
            <p:nvPr/>
          </p:nvSpPr>
          <p:spPr>
            <a:xfrm>
              <a:off x="3558698" y="927825"/>
              <a:ext cx="38318" cy="37180"/>
            </a:xfrm>
            <a:custGeom>
              <a:avLst/>
              <a:gdLst/>
              <a:ahLst/>
              <a:cxnLst/>
              <a:rect l="l" t="t" r="r" b="b"/>
              <a:pathLst>
                <a:path w="1078" h="1046" extrusionOk="0">
                  <a:moveTo>
                    <a:pt x="190" y="96"/>
                  </a:moveTo>
                  <a:cubicBezTo>
                    <a:pt x="222" y="96"/>
                    <a:pt x="254" y="96"/>
                    <a:pt x="285" y="127"/>
                  </a:cubicBezTo>
                  <a:cubicBezTo>
                    <a:pt x="285" y="159"/>
                    <a:pt x="317" y="191"/>
                    <a:pt x="317" y="254"/>
                  </a:cubicBezTo>
                  <a:cubicBezTo>
                    <a:pt x="317" y="317"/>
                    <a:pt x="285" y="381"/>
                    <a:pt x="285" y="412"/>
                  </a:cubicBezTo>
                  <a:cubicBezTo>
                    <a:pt x="254" y="444"/>
                    <a:pt x="222" y="444"/>
                    <a:pt x="190" y="444"/>
                  </a:cubicBezTo>
                  <a:cubicBezTo>
                    <a:pt x="159" y="444"/>
                    <a:pt x="159" y="444"/>
                    <a:pt x="127" y="412"/>
                  </a:cubicBezTo>
                  <a:cubicBezTo>
                    <a:pt x="95" y="381"/>
                    <a:pt x="95" y="349"/>
                    <a:pt x="95" y="286"/>
                  </a:cubicBezTo>
                  <a:cubicBezTo>
                    <a:pt x="95" y="191"/>
                    <a:pt x="95" y="159"/>
                    <a:pt x="127" y="127"/>
                  </a:cubicBezTo>
                  <a:cubicBezTo>
                    <a:pt x="159" y="96"/>
                    <a:pt x="159" y="96"/>
                    <a:pt x="190" y="96"/>
                  </a:cubicBezTo>
                  <a:close/>
                  <a:moveTo>
                    <a:pt x="190" y="1"/>
                  </a:moveTo>
                  <a:cubicBezTo>
                    <a:pt x="127" y="1"/>
                    <a:pt x="95" y="32"/>
                    <a:pt x="32" y="64"/>
                  </a:cubicBezTo>
                  <a:cubicBezTo>
                    <a:pt x="0" y="127"/>
                    <a:pt x="0" y="191"/>
                    <a:pt x="0" y="254"/>
                  </a:cubicBezTo>
                  <a:cubicBezTo>
                    <a:pt x="0" y="349"/>
                    <a:pt x="0" y="412"/>
                    <a:pt x="64" y="476"/>
                  </a:cubicBezTo>
                  <a:cubicBezTo>
                    <a:pt x="95" y="507"/>
                    <a:pt x="127" y="539"/>
                    <a:pt x="190" y="539"/>
                  </a:cubicBezTo>
                  <a:cubicBezTo>
                    <a:pt x="254" y="539"/>
                    <a:pt x="317" y="507"/>
                    <a:pt x="349" y="476"/>
                  </a:cubicBezTo>
                  <a:cubicBezTo>
                    <a:pt x="380" y="412"/>
                    <a:pt x="412" y="349"/>
                    <a:pt x="412" y="254"/>
                  </a:cubicBezTo>
                  <a:cubicBezTo>
                    <a:pt x="412" y="191"/>
                    <a:pt x="380" y="127"/>
                    <a:pt x="349" y="64"/>
                  </a:cubicBezTo>
                  <a:cubicBezTo>
                    <a:pt x="317" y="32"/>
                    <a:pt x="254" y="1"/>
                    <a:pt x="190" y="1"/>
                  </a:cubicBezTo>
                  <a:close/>
                  <a:moveTo>
                    <a:pt x="855" y="602"/>
                  </a:moveTo>
                  <a:cubicBezTo>
                    <a:pt x="887" y="602"/>
                    <a:pt x="919" y="634"/>
                    <a:pt x="919" y="666"/>
                  </a:cubicBezTo>
                  <a:cubicBezTo>
                    <a:pt x="950" y="666"/>
                    <a:pt x="950" y="729"/>
                    <a:pt x="950" y="792"/>
                  </a:cubicBezTo>
                  <a:cubicBezTo>
                    <a:pt x="950" y="856"/>
                    <a:pt x="950" y="919"/>
                    <a:pt x="919" y="919"/>
                  </a:cubicBezTo>
                  <a:cubicBezTo>
                    <a:pt x="919" y="951"/>
                    <a:pt x="887" y="982"/>
                    <a:pt x="855" y="982"/>
                  </a:cubicBezTo>
                  <a:cubicBezTo>
                    <a:pt x="824" y="982"/>
                    <a:pt x="792" y="951"/>
                    <a:pt x="760" y="919"/>
                  </a:cubicBezTo>
                  <a:cubicBezTo>
                    <a:pt x="760" y="919"/>
                    <a:pt x="729" y="856"/>
                    <a:pt x="729" y="792"/>
                  </a:cubicBezTo>
                  <a:cubicBezTo>
                    <a:pt x="729" y="729"/>
                    <a:pt x="760" y="666"/>
                    <a:pt x="760" y="666"/>
                  </a:cubicBezTo>
                  <a:cubicBezTo>
                    <a:pt x="792" y="634"/>
                    <a:pt x="824" y="602"/>
                    <a:pt x="855" y="602"/>
                  </a:cubicBezTo>
                  <a:close/>
                  <a:moveTo>
                    <a:pt x="760" y="1"/>
                  </a:moveTo>
                  <a:lnTo>
                    <a:pt x="190" y="1046"/>
                  </a:lnTo>
                  <a:lnTo>
                    <a:pt x="317" y="1046"/>
                  </a:lnTo>
                  <a:lnTo>
                    <a:pt x="855" y="1"/>
                  </a:lnTo>
                  <a:close/>
                  <a:moveTo>
                    <a:pt x="855" y="539"/>
                  </a:moveTo>
                  <a:cubicBezTo>
                    <a:pt x="760" y="539"/>
                    <a:pt x="729" y="539"/>
                    <a:pt x="697" y="602"/>
                  </a:cubicBezTo>
                  <a:cubicBezTo>
                    <a:pt x="665" y="666"/>
                    <a:pt x="634" y="697"/>
                    <a:pt x="634" y="792"/>
                  </a:cubicBezTo>
                  <a:cubicBezTo>
                    <a:pt x="634" y="887"/>
                    <a:pt x="665" y="951"/>
                    <a:pt x="697" y="982"/>
                  </a:cubicBezTo>
                  <a:cubicBezTo>
                    <a:pt x="729" y="1046"/>
                    <a:pt x="792" y="1046"/>
                    <a:pt x="855" y="1046"/>
                  </a:cubicBezTo>
                  <a:cubicBezTo>
                    <a:pt x="919" y="1046"/>
                    <a:pt x="950" y="1046"/>
                    <a:pt x="1014" y="982"/>
                  </a:cubicBezTo>
                  <a:cubicBezTo>
                    <a:pt x="1045" y="951"/>
                    <a:pt x="1077" y="887"/>
                    <a:pt x="1077" y="792"/>
                  </a:cubicBezTo>
                  <a:cubicBezTo>
                    <a:pt x="1077" y="697"/>
                    <a:pt x="1045" y="634"/>
                    <a:pt x="1014" y="602"/>
                  </a:cubicBezTo>
                  <a:cubicBezTo>
                    <a:pt x="950" y="539"/>
                    <a:pt x="919" y="539"/>
                    <a:pt x="855" y="5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44"/>
            <p:cNvSpPr/>
            <p:nvPr/>
          </p:nvSpPr>
          <p:spPr>
            <a:xfrm>
              <a:off x="3637501" y="927825"/>
              <a:ext cx="88934" cy="40557"/>
            </a:xfrm>
            <a:custGeom>
              <a:avLst/>
              <a:gdLst/>
              <a:ahLst/>
              <a:cxnLst/>
              <a:rect l="l" t="t" r="r" b="b"/>
              <a:pathLst>
                <a:path w="2502" h="1141" extrusionOk="0">
                  <a:moveTo>
                    <a:pt x="158" y="191"/>
                  </a:moveTo>
                  <a:lnTo>
                    <a:pt x="158" y="982"/>
                  </a:lnTo>
                  <a:lnTo>
                    <a:pt x="1742" y="982"/>
                  </a:lnTo>
                  <a:lnTo>
                    <a:pt x="1742" y="191"/>
                  </a:lnTo>
                  <a:close/>
                  <a:moveTo>
                    <a:pt x="2249" y="96"/>
                  </a:moveTo>
                  <a:lnTo>
                    <a:pt x="2249" y="1077"/>
                  </a:lnTo>
                  <a:lnTo>
                    <a:pt x="63" y="1077"/>
                  </a:lnTo>
                  <a:lnTo>
                    <a:pt x="63" y="96"/>
                  </a:lnTo>
                  <a:close/>
                  <a:moveTo>
                    <a:pt x="127" y="1"/>
                  </a:moveTo>
                  <a:cubicBezTo>
                    <a:pt x="32" y="1"/>
                    <a:pt x="0" y="64"/>
                    <a:pt x="0" y="127"/>
                  </a:cubicBezTo>
                  <a:lnTo>
                    <a:pt x="0" y="1046"/>
                  </a:lnTo>
                  <a:cubicBezTo>
                    <a:pt x="0" y="1109"/>
                    <a:pt x="32" y="1141"/>
                    <a:pt x="127" y="1141"/>
                  </a:cubicBezTo>
                  <a:lnTo>
                    <a:pt x="2217" y="1141"/>
                  </a:lnTo>
                  <a:cubicBezTo>
                    <a:pt x="2312" y="1141"/>
                    <a:pt x="2344" y="1077"/>
                    <a:pt x="2344" y="1014"/>
                  </a:cubicBezTo>
                  <a:lnTo>
                    <a:pt x="2344" y="856"/>
                  </a:lnTo>
                  <a:lnTo>
                    <a:pt x="2502" y="856"/>
                  </a:lnTo>
                  <a:lnTo>
                    <a:pt x="2502" y="317"/>
                  </a:lnTo>
                  <a:lnTo>
                    <a:pt x="2344" y="317"/>
                  </a:lnTo>
                  <a:lnTo>
                    <a:pt x="2344" y="127"/>
                  </a:lnTo>
                  <a:cubicBezTo>
                    <a:pt x="2344" y="64"/>
                    <a:pt x="2280" y="1"/>
                    <a:pt x="2217" y="1"/>
                  </a:cubicBezTo>
                  <a:close/>
                </a:path>
              </a:pathLst>
            </a:custGeom>
            <a:solidFill>
              <a:srgbClr val="F8F8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9" name="Google Shape;689;p44"/>
          <p:cNvGrpSpPr/>
          <p:nvPr/>
        </p:nvGrpSpPr>
        <p:grpSpPr>
          <a:xfrm>
            <a:off x="3411306" y="1471250"/>
            <a:ext cx="826700" cy="1590875"/>
            <a:chOff x="757650" y="1471250"/>
            <a:chExt cx="856950" cy="1590875"/>
          </a:xfrm>
        </p:grpSpPr>
        <p:sp>
          <p:nvSpPr>
            <p:cNvPr id="690" name="Google Shape;690;p44"/>
            <p:cNvSpPr/>
            <p:nvPr/>
          </p:nvSpPr>
          <p:spPr>
            <a:xfrm>
              <a:off x="1057275" y="1471250"/>
              <a:ext cx="557325" cy="443950"/>
            </a:xfrm>
            <a:custGeom>
              <a:avLst/>
              <a:gdLst/>
              <a:ahLst/>
              <a:cxnLst/>
              <a:rect l="l" t="t" r="r" b="b"/>
              <a:pathLst>
                <a:path w="22293" h="17758" extrusionOk="0">
                  <a:moveTo>
                    <a:pt x="11270" y="0"/>
                  </a:moveTo>
                  <a:cubicBezTo>
                    <a:pt x="5516" y="0"/>
                    <a:pt x="1" y="6359"/>
                    <a:pt x="1063" y="11854"/>
                  </a:cubicBezTo>
                  <a:cubicBezTo>
                    <a:pt x="1894" y="16105"/>
                    <a:pt x="4986" y="17758"/>
                    <a:pt x="8444" y="17758"/>
                  </a:cubicBezTo>
                  <a:cubicBezTo>
                    <a:pt x="11220" y="17758"/>
                    <a:pt x="14232" y="16693"/>
                    <a:pt x="16502" y="15051"/>
                  </a:cubicBezTo>
                  <a:cubicBezTo>
                    <a:pt x="22292" y="10817"/>
                    <a:pt x="20132" y="2061"/>
                    <a:pt x="13190" y="246"/>
                  </a:cubicBezTo>
                  <a:cubicBezTo>
                    <a:pt x="12553" y="79"/>
                    <a:pt x="11910" y="0"/>
                    <a:pt x="11270" y="0"/>
                  </a:cubicBez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44"/>
            <p:cNvSpPr/>
            <p:nvPr/>
          </p:nvSpPr>
          <p:spPr>
            <a:xfrm>
              <a:off x="933800" y="1987125"/>
              <a:ext cx="666375" cy="511975"/>
            </a:xfrm>
            <a:custGeom>
              <a:avLst/>
              <a:gdLst/>
              <a:ahLst/>
              <a:cxnLst/>
              <a:rect l="l" t="t" r="r" b="b"/>
              <a:pathLst>
                <a:path w="26655" h="20479" extrusionOk="0">
                  <a:moveTo>
                    <a:pt x="17638" y="1"/>
                  </a:moveTo>
                  <a:cubicBezTo>
                    <a:pt x="11999" y="1"/>
                    <a:pt x="3871" y="6125"/>
                    <a:pt x="1768" y="11296"/>
                  </a:cubicBezTo>
                  <a:cubicBezTo>
                    <a:pt x="0" y="15566"/>
                    <a:pt x="3909" y="20479"/>
                    <a:pt x="8619" y="20479"/>
                  </a:cubicBezTo>
                  <a:cubicBezTo>
                    <a:pt x="8896" y="20479"/>
                    <a:pt x="9177" y="20462"/>
                    <a:pt x="9459" y="20427"/>
                  </a:cubicBezTo>
                  <a:cubicBezTo>
                    <a:pt x="11734" y="20139"/>
                    <a:pt x="14673" y="18842"/>
                    <a:pt x="16660" y="17777"/>
                  </a:cubicBezTo>
                  <a:cubicBezTo>
                    <a:pt x="19252" y="16423"/>
                    <a:pt x="21816" y="14608"/>
                    <a:pt x="23832" y="12189"/>
                  </a:cubicBezTo>
                  <a:cubicBezTo>
                    <a:pt x="26655" y="8790"/>
                    <a:pt x="24005" y="177"/>
                    <a:pt x="17870" y="4"/>
                  </a:cubicBezTo>
                  <a:cubicBezTo>
                    <a:pt x="17793" y="2"/>
                    <a:pt x="17715" y="1"/>
                    <a:pt x="17638" y="1"/>
                  </a:cubicBez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44"/>
            <p:cNvSpPr/>
            <p:nvPr/>
          </p:nvSpPr>
          <p:spPr>
            <a:xfrm>
              <a:off x="757650" y="2587225"/>
              <a:ext cx="805100" cy="474900"/>
            </a:xfrm>
            <a:custGeom>
              <a:avLst/>
              <a:gdLst/>
              <a:ahLst/>
              <a:cxnLst/>
              <a:rect l="l" t="t" r="r" b="b"/>
              <a:pathLst>
                <a:path w="32204" h="18996" extrusionOk="0">
                  <a:moveTo>
                    <a:pt x="24047" y="0"/>
                  </a:moveTo>
                  <a:cubicBezTo>
                    <a:pt x="19409" y="0"/>
                    <a:pt x="13979" y="3172"/>
                    <a:pt x="10370" y="5323"/>
                  </a:cubicBezTo>
                  <a:cubicBezTo>
                    <a:pt x="5502" y="8261"/>
                    <a:pt x="0" y="12322"/>
                    <a:pt x="6280" y="17190"/>
                  </a:cubicBezTo>
                  <a:cubicBezTo>
                    <a:pt x="7983" y="18511"/>
                    <a:pt x="9918" y="18995"/>
                    <a:pt x="11941" y="18995"/>
                  </a:cubicBezTo>
                  <a:cubicBezTo>
                    <a:pt x="16007" y="18995"/>
                    <a:pt x="20426" y="17038"/>
                    <a:pt x="24023" y="15981"/>
                  </a:cubicBezTo>
                  <a:cubicBezTo>
                    <a:pt x="26212" y="15347"/>
                    <a:pt x="29784" y="14972"/>
                    <a:pt x="31051" y="12956"/>
                  </a:cubicBezTo>
                  <a:cubicBezTo>
                    <a:pt x="32203" y="11141"/>
                    <a:pt x="32088" y="6590"/>
                    <a:pt x="31137" y="4661"/>
                  </a:cubicBezTo>
                  <a:cubicBezTo>
                    <a:pt x="29495" y="1220"/>
                    <a:pt x="26923" y="0"/>
                    <a:pt x="24047" y="0"/>
                  </a:cubicBezTo>
                  <a:close/>
                </a:path>
              </a:pathLst>
            </a:custGeom>
            <a:solidFill>
              <a:srgbClr val="B45F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44"/>
            <p:cNvSpPr/>
            <p:nvPr/>
          </p:nvSpPr>
          <p:spPr>
            <a:xfrm>
              <a:off x="1166650" y="1589725"/>
              <a:ext cx="290225" cy="257825"/>
            </a:xfrm>
            <a:custGeom>
              <a:avLst/>
              <a:gdLst/>
              <a:ahLst/>
              <a:cxnLst/>
              <a:rect l="l" t="t" r="r" b="b"/>
              <a:pathLst>
                <a:path w="11609" h="10313" extrusionOk="0">
                  <a:moveTo>
                    <a:pt x="5416" y="1"/>
                  </a:moveTo>
                  <a:cubicBezTo>
                    <a:pt x="3429" y="1"/>
                    <a:pt x="1326" y="721"/>
                    <a:pt x="1" y="2103"/>
                  </a:cubicBezTo>
                  <a:cubicBezTo>
                    <a:pt x="1" y="2103"/>
                    <a:pt x="6309" y="3543"/>
                    <a:pt x="5013" y="10312"/>
                  </a:cubicBezTo>
                  <a:cubicBezTo>
                    <a:pt x="8325" y="9880"/>
                    <a:pt x="11609" y="6337"/>
                    <a:pt x="10399" y="2823"/>
                  </a:cubicBezTo>
                  <a:cubicBezTo>
                    <a:pt x="9737" y="922"/>
                    <a:pt x="7634" y="1"/>
                    <a:pt x="5416" y="1"/>
                  </a:cubicBezTo>
                  <a:close/>
                </a:path>
              </a:pathLst>
            </a:custGeom>
            <a:solidFill>
              <a:srgbClr val="F4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44"/>
            <p:cNvSpPr/>
            <p:nvPr/>
          </p:nvSpPr>
          <p:spPr>
            <a:xfrm>
              <a:off x="1013275" y="2198225"/>
              <a:ext cx="354325" cy="251325"/>
            </a:xfrm>
            <a:custGeom>
              <a:avLst/>
              <a:gdLst/>
              <a:ahLst/>
              <a:cxnLst/>
              <a:rect l="l" t="t" r="r" b="b"/>
              <a:pathLst>
                <a:path w="14173" h="10053" extrusionOk="0">
                  <a:moveTo>
                    <a:pt x="7922" y="0"/>
                  </a:moveTo>
                  <a:cubicBezTo>
                    <a:pt x="6366" y="0"/>
                    <a:pt x="4523" y="490"/>
                    <a:pt x="2622" y="1671"/>
                  </a:cubicBezTo>
                  <a:cubicBezTo>
                    <a:pt x="836" y="2794"/>
                    <a:pt x="1" y="3975"/>
                    <a:pt x="1" y="3975"/>
                  </a:cubicBezTo>
                  <a:cubicBezTo>
                    <a:pt x="1643" y="4436"/>
                    <a:pt x="3371" y="4897"/>
                    <a:pt x="4350" y="6107"/>
                  </a:cubicBezTo>
                  <a:cubicBezTo>
                    <a:pt x="5589" y="7662"/>
                    <a:pt x="5790" y="10053"/>
                    <a:pt x="5790" y="10053"/>
                  </a:cubicBezTo>
                  <a:cubicBezTo>
                    <a:pt x="5790" y="10053"/>
                    <a:pt x="9736" y="7720"/>
                    <a:pt x="11436" y="5963"/>
                  </a:cubicBezTo>
                  <a:cubicBezTo>
                    <a:pt x="14172" y="3197"/>
                    <a:pt x="11926" y="0"/>
                    <a:pt x="7922" y="0"/>
                  </a:cubicBezTo>
                  <a:close/>
                </a:path>
              </a:pathLst>
            </a:custGeom>
            <a:solidFill>
              <a:srgbClr val="F4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44"/>
            <p:cNvSpPr/>
            <p:nvPr/>
          </p:nvSpPr>
          <p:spPr>
            <a:xfrm>
              <a:off x="905275" y="2784375"/>
              <a:ext cx="301725" cy="221100"/>
            </a:xfrm>
            <a:custGeom>
              <a:avLst/>
              <a:gdLst/>
              <a:ahLst/>
              <a:cxnLst/>
              <a:rect l="l" t="t" r="r" b="b"/>
              <a:pathLst>
                <a:path w="12069" h="8844" extrusionOk="0">
                  <a:moveTo>
                    <a:pt x="7748" y="1"/>
                  </a:moveTo>
                  <a:cubicBezTo>
                    <a:pt x="4522" y="1"/>
                    <a:pt x="0" y="3486"/>
                    <a:pt x="0" y="3486"/>
                  </a:cubicBezTo>
                  <a:cubicBezTo>
                    <a:pt x="2765" y="4408"/>
                    <a:pt x="4033" y="7086"/>
                    <a:pt x="3975" y="8843"/>
                  </a:cubicBezTo>
                  <a:cubicBezTo>
                    <a:pt x="6337" y="8469"/>
                    <a:pt x="12069" y="3544"/>
                    <a:pt x="10024" y="980"/>
                  </a:cubicBezTo>
                  <a:cubicBezTo>
                    <a:pt x="9448" y="260"/>
                    <a:pt x="8641" y="1"/>
                    <a:pt x="7748" y="1"/>
                  </a:cubicBezTo>
                  <a:close/>
                </a:path>
              </a:pathLst>
            </a:custGeom>
            <a:solidFill>
              <a:srgbClr val="F4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6" name="Google Shape;696;p44"/>
          <p:cNvSpPr txBox="1"/>
          <p:nvPr/>
        </p:nvSpPr>
        <p:spPr>
          <a:xfrm>
            <a:off x="4672875" y="219550"/>
            <a:ext cx="3922200" cy="24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 b="1">
                <a:solidFill>
                  <a:srgbClr val="E69138"/>
                </a:solidFill>
                <a:latin typeface="Leckerli One"/>
                <a:ea typeface="Leckerli One"/>
                <a:cs typeface="Leckerli One"/>
                <a:sym typeface="Leckerli One"/>
              </a:rPr>
              <a:t>Golden Rule</a:t>
            </a:r>
            <a:endParaRPr>
              <a:solidFill>
                <a:srgbClr val="E69138"/>
              </a:solidFill>
            </a:endParaRPr>
          </a:p>
        </p:txBody>
      </p:sp>
      <p:sp>
        <p:nvSpPr>
          <p:cNvPr id="697" name="Google Shape;697;p44"/>
          <p:cNvSpPr txBox="1"/>
          <p:nvPr/>
        </p:nvSpPr>
        <p:spPr>
          <a:xfrm>
            <a:off x="4238000" y="2546775"/>
            <a:ext cx="4581000" cy="24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Only intervene, if it’s safe for you to do so.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If not safe, call the police.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Or the Child Helpline no. </a:t>
            </a:r>
            <a:r>
              <a:rPr lang="en" sz="2400" b="1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1098</a:t>
            </a:r>
            <a:endParaRPr sz="2400" b="1" u="sng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8" name="Google Shape;698;p44"/>
          <p:cNvSpPr txBox="1"/>
          <p:nvPr/>
        </p:nvSpPr>
        <p:spPr>
          <a:xfrm>
            <a:off x="2420550" y="1094425"/>
            <a:ext cx="13266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DIAL</a:t>
            </a:r>
            <a:endParaRPr sz="25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sz="25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1098</a:t>
            </a:r>
            <a:endParaRPr sz="25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99" name="Google Shape;699;p44"/>
          <p:cNvPicPr preferRelativeResize="0"/>
          <p:nvPr/>
        </p:nvPicPr>
        <p:blipFill rotWithShape="1">
          <a:blip r:embed="rId3">
            <a:alphaModFix/>
          </a:blip>
          <a:srcRect l="31648" t="89367" r="28745" b="24793"/>
          <a:stretch/>
        </p:blipFill>
        <p:spPr>
          <a:xfrm rot="10800000" flipH="1">
            <a:off x="2542663" y="2919874"/>
            <a:ext cx="941299" cy="728376"/>
          </a:xfrm>
          <a:prstGeom prst="rect">
            <a:avLst/>
          </a:prstGeom>
          <a:noFill/>
          <a:ln>
            <a:noFill/>
          </a:ln>
        </p:spPr>
      </p:pic>
      <p:sp>
        <p:nvSpPr>
          <p:cNvPr id="700" name="Google Shape;700;p44"/>
          <p:cNvSpPr txBox="1"/>
          <p:nvPr/>
        </p:nvSpPr>
        <p:spPr>
          <a:xfrm>
            <a:off x="2420550" y="1924875"/>
            <a:ext cx="651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or</a:t>
            </a: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45"/>
          <p:cNvSpPr txBox="1">
            <a:spLocks noGrp="1"/>
          </p:cNvSpPr>
          <p:nvPr>
            <p:ph type="title"/>
          </p:nvPr>
        </p:nvSpPr>
        <p:spPr>
          <a:xfrm>
            <a:off x="614175" y="490050"/>
            <a:ext cx="6143100" cy="4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MORE WAYS TO GET INVOLVED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706" name="Google Shape;706;p45"/>
          <p:cNvSpPr txBox="1"/>
          <p:nvPr/>
        </p:nvSpPr>
        <p:spPr>
          <a:xfrm>
            <a:off x="614175" y="1375487"/>
            <a:ext cx="2103300" cy="10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rPr>
              <a:t>Organise actions like writing stories, posters and nukkad natak</a:t>
            </a:r>
            <a:endParaRPr sz="1600" b="1">
              <a:solidFill>
                <a:srgbClr val="54386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7" name="Google Shape;707;p45"/>
          <p:cNvSpPr txBox="1"/>
          <p:nvPr/>
        </p:nvSpPr>
        <p:spPr>
          <a:xfrm>
            <a:off x="719900" y="2058113"/>
            <a:ext cx="21033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4386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8" name="Google Shape;708;p45"/>
          <p:cNvSpPr txBox="1"/>
          <p:nvPr/>
        </p:nvSpPr>
        <p:spPr>
          <a:xfrm>
            <a:off x="6320775" y="1938625"/>
            <a:ext cx="2366100" cy="146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rPr>
              <a:t>Appreciate someone practising bystander intervention</a:t>
            </a:r>
            <a:endParaRPr sz="1600" b="1">
              <a:solidFill>
                <a:srgbClr val="54386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9" name="Google Shape;709;p45"/>
          <p:cNvSpPr txBox="1"/>
          <p:nvPr/>
        </p:nvSpPr>
        <p:spPr>
          <a:xfrm>
            <a:off x="6320775" y="2753825"/>
            <a:ext cx="21033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4386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710" name="Google Shape;710;p45"/>
          <p:cNvGrpSpPr/>
          <p:nvPr/>
        </p:nvGrpSpPr>
        <p:grpSpPr>
          <a:xfrm>
            <a:off x="2893956" y="1437611"/>
            <a:ext cx="3356076" cy="3053993"/>
            <a:chOff x="2262225" y="1437550"/>
            <a:chExt cx="3064350" cy="2788525"/>
          </a:xfrm>
        </p:grpSpPr>
        <p:sp>
          <p:nvSpPr>
            <p:cNvPr id="711" name="Google Shape;711;p45"/>
            <p:cNvSpPr/>
            <p:nvPr/>
          </p:nvSpPr>
          <p:spPr>
            <a:xfrm>
              <a:off x="2262225" y="2101400"/>
              <a:ext cx="96325" cy="95650"/>
            </a:xfrm>
            <a:custGeom>
              <a:avLst/>
              <a:gdLst/>
              <a:ahLst/>
              <a:cxnLst/>
              <a:rect l="l" t="t" r="r" b="b"/>
              <a:pathLst>
                <a:path w="3853" h="3826" extrusionOk="0">
                  <a:moveTo>
                    <a:pt x="1927" y="1"/>
                  </a:moveTo>
                  <a:cubicBezTo>
                    <a:pt x="869" y="1"/>
                    <a:pt x="1" y="842"/>
                    <a:pt x="1" y="1927"/>
                  </a:cubicBezTo>
                  <a:cubicBezTo>
                    <a:pt x="1" y="2985"/>
                    <a:pt x="869" y="3825"/>
                    <a:pt x="1927" y="3825"/>
                  </a:cubicBezTo>
                  <a:cubicBezTo>
                    <a:pt x="2984" y="3825"/>
                    <a:pt x="3852" y="2985"/>
                    <a:pt x="3852" y="1927"/>
                  </a:cubicBezTo>
                  <a:cubicBezTo>
                    <a:pt x="3852" y="869"/>
                    <a:pt x="2984" y="1"/>
                    <a:pt x="1927" y="1"/>
                  </a:cubicBezTo>
                  <a:close/>
                </a:path>
              </a:pathLst>
            </a:custGeom>
            <a:solidFill>
              <a:srgbClr val="F9A74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45"/>
            <p:cNvSpPr/>
            <p:nvPr/>
          </p:nvSpPr>
          <p:spPr>
            <a:xfrm>
              <a:off x="2262225" y="3543050"/>
              <a:ext cx="96325" cy="96300"/>
            </a:xfrm>
            <a:custGeom>
              <a:avLst/>
              <a:gdLst/>
              <a:ahLst/>
              <a:cxnLst/>
              <a:rect l="l" t="t" r="r" b="b"/>
              <a:pathLst>
                <a:path w="3853" h="3852" extrusionOk="0">
                  <a:moveTo>
                    <a:pt x="1927" y="0"/>
                  </a:moveTo>
                  <a:cubicBezTo>
                    <a:pt x="869" y="0"/>
                    <a:pt x="1" y="868"/>
                    <a:pt x="1" y="1926"/>
                  </a:cubicBezTo>
                  <a:cubicBezTo>
                    <a:pt x="1" y="2984"/>
                    <a:pt x="869" y="3852"/>
                    <a:pt x="1927" y="3852"/>
                  </a:cubicBezTo>
                  <a:cubicBezTo>
                    <a:pt x="2984" y="3852"/>
                    <a:pt x="3852" y="2984"/>
                    <a:pt x="3852" y="1926"/>
                  </a:cubicBezTo>
                  <a:cubicBezTo>
                    <a:pt x="3852" y="868"/>
                    <a:pt x="2984" y="0"/>
                    <a:pt x="1927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713" name="Google Shape;713;p45"/>
            <p:cNvGrpSpPr/>
            <p:nvPr/>
          </p:nvGrpSpPr>
          <p:grpSpPr>
            <a:xfrm>
              <a:off x="2295450" y="1437550"/>
              <a:ext cx="3031125" cy="2788525"/>
              <a:chOff x="2295450" y="1437550"/>
              <a:chExt cx="3031125" cy="2788525"/>
            </a:xfrm>
          </p:grpSpPr>
          <p:sp>
            <p:nvSpPr>
              <p:cNvPr id="714" name="Google Shape;714;p45"/>
              <p:cNvSpPr/>
              <p:nvPr/>
            </p:nvSpPr>
            <p:spPr>
              <a:xfrm>
                <a:off x="2614850" y="1437550"/>
                <a:ext cx="1523025" cy="1387425"/>
              </a:xfrm>
              <a:custGeom>
                <a:avLst/>
                <a:gdLst/>
                <a:ahLst/>
                <a:cxnLst/>
                <a:rect l="l" t="t" r="r" b="b"/>
                <a:pathLst>
                  <a:path w="60921" h="55497" extrusionOk="0">
                    <a:moveTo>
                      <a:pt x="30457" y="1"/>
                    </a:moveTo>
                    <a:cubicBezTo>
                      <a:pt x="23354" y="1"/>
                      <a:pt x="16247" y="2713"/>
                      <a:pt x="10823" y="8138"/>
                    </a:cubicBezTo>
                    <a:cubicBezTo>
                      <a:pt x="0" y="18960"/>
                      <a:pt x="0" y="36537"/>
                      <a:pt x="10823" y="47359"/>
                    </a:cubicBezTo>
                    <a:cubicBezTo>
                      <a:pt x="16247" y="52784"/>
                      <a:pt x="23354" y="55496"/>
                      <a:pt x="30457" y="55496"/>
                    </a:cubicBezTo>
                    <a:cubicBezTo>
                      <a:pt x="37560" y="55496"/>
                      <a:pt x="44660" y="52784"/>
                      <a:pt x="50071" y="47359"/>
                    </a:cubicBezTo>
                    <a:cubicBezTo>
                      <a:pt x="60920" y="36537"/>
                      <a:pt x="60920" y="18960"/>
                      <a:pt x="50071" y="8138"/>
                    </a:cubicBezTo>
                    <a:cubicBezTo>
                      <a:pt x="44660" y="2713"/>
                      <a:pt x="37560" y="1"/>
                      <a:pt x="30457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5" name="Google Shape;715;p45"/>
              <p:cNvSpPr/>
              <p:nvPr/>
            </p:nvSpPr>
            <p:spPr>
              <a:xfrm>
                <a:off x="2751150" y="1506050"/>
                <a:ext cx="1250425" cy="1250425"/>
              </a:xfrm>
              <a:custGeom>
                <a:avLst/>
                <a:gdLst/>
                <a:ahLst/>
                <a:cxnLst/>
                <a:rect l="l" t="t" r="r" b="b"/>
                <a:pathLst>
                  <a:path w="50017" h="50017" extrusionOk="0">
                    <a:moveTo>
                      <a:pt x="25008" y="1384"/>
                    </a:moveTo>
                    <a:cubicBezTo>
                      <a:pt x="38028" y="1384"/>
                      <a:pt x="48633" y="11989"/>
                      <a:pt x="48633" y="25008"/>
                    </a:cubicBezTo>
                    <a:cubicBezTo>
                      <a:pt x="48633" y="38055"/>
                      <a:pt x="38028" y="48660"/>
                      <a:pt x="25008" y="48660"/>
                    </a:cubicBezTo>
                    <a:cubicBezTo>
                      <a:pt x="11962" y="48660"/>
                      <a:pt x="1356" y="38055"/>
                      <a:pt x="1356" y="25008"/>
                    </a:cubicBezTo>
                    <a:cubicBezTo>
                      <a:pt x="1356" y="11962"/>
                      <a:pt x="11962" y="1384"/>
                      <a:pt x="25008" y="1384"/>
                    </a:cubicBezTo>
                    <a:close/>
                    <a:moveTo>
                      <a:pt x="25008" y="0"/>
                    </a:moveTo>
                    <a:cubicBezTo>
                      <a:pt x="11202" y="0"/>
                      <a:pt x="0" y="11202"/>
                      <a:pt x="0" y="25008"/>
                    </a:cubicBezTo>
                    <a:cubicBezTo>
                      <a:pt x="0" y="38814"/>
                      <a:pt x="11202" y="50017"/>
                      <a:pt x="25008" y="50017"/>
                    </a:cubicBezTo>
                    <a:cubicBezTo>
                      <a:pt x="38814" y="50017"/>
                      <a:pt x="50017" y="38814"/>
                      <a:pt x="50017" y="25008"/>
                    </a:cubicBezTo>
                    <a:cubicBezTo>
                      <a:pt x="50017" y="11202"/>
                      <a:pt x="38814" y="0"/>
                      <a:pt x="25008" y="0"/>
                    </a:cubicBezTo>
                    <a:close/>
                  </a:path>
                </a:pathLst>
              </a:custGeom>
              <a:solidFill>
                <a:srgbClr val="F9A7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6" name="Google Shape;716;p45"/>
              <p:cNvSpPr/>
              <p:nvPr/>
            </p:nvSpPr>
            <p:spPr>
              <a:xfrm>
                <a:off x="3454325" y="2048175"/>
                <a:ext cx="1492525" cy="1387900"/>
              </a:xfrm>
              <a:custGeom>
                <a:avLst/>
                <a:gdLst/>
                <a:ahLst/>
                <a:cxnLst/>
                <a:rect l="l" t="t" r="r" b="b"/>
                <a:pathLst>
                  <a:path w="59701" h="55516" extrusionOk="0">
                    <a:moveTo>
                      <a:pt x="29793" y="1"/>
                    </a:moveTo>
                    <a:cubicBezTo>
                      <a:pt x="16444" y="1"/>
                      <a:pt x="4663" y="9691"/>
                      <a:pt x="2442" y="23314"/>
                    </a:cubicBezTo>
                    <a:cubicBezTo>
                      <a:pt x="1" y="38449"/>
                      <a:pt x="10280" y="52689"/>
                      <a:pt x="25416" y="55157"/>
                    </a:cubicBezTo>
                    <a:cubicBezTo>
                      <a:pt x="26911" y="55399"/>
                      <a:pt x="28398" y="55516"/>
                      <a:pt x="29867" y="55516"/>
                    </a:cubicBezTo>
                    <a:cubicBezTo>
                      <a:pt x="43232" y="55516"/>
                      <a:pt x="55032" y="45823"/>
                      <a:pt x="57232" y="32210"/>
                    </a:cubicBezTo>
                    <a:cubicBezTo>
                      <a:pt x="59700" y="17075"/>
                      <a:pt x="49420" y="2808"/>
                      <a:pt x="34285" y="367"/>
                    </a:cubicBezTo>
                    <a:cubicBezTo>
                      <a:pt x="32776" y="120"/>
                      <a:pt x="31275" y="1"/>
                      <a:pt x="29793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7" name="Google Shape;717;p45"/>
              <p:cNvSpPr/>
              <p:nvPr/>
            </p:nvSpPr>
            <p:spPr>
              <a:xfrm>
                <a:off x="3575025" y="2117000"/>
                <a:ext cx="1250425" cy="1250450"/>
              </a:xfrm>
              <a:custGeom>
                <a:avLst/>
                <a:gdLst/>
                <a:ahLst/>
                <a:cxnLst/>
                <a:rect l="l" t="t" r="r" b="b"/>
                <a:pathLst>
                  <a:path w="50017" h="50018" extrusionOk="0">
                    <a:moveTo>
                      <a:pt x="25009" y="1357"/>
                    </a:moveTo>
                    <a:cubicBezTo>
                      <a:pt x="38055" y="1357"/>
                      <a:pt x="48661" y="11962"/>
                      <a:pt x="48661" y="25009"/>
                    </a:cubicBezTo>
                    <a:cubicBezTo>
                      <a:pt x="48661" y="38028"/>
                      <a:pt x="38055" y="48634"/>
                      <a:pt x="25009" y="48634"/>
                    </a:cubicBezTo>
                    <a:cubicBezTo>
                      <a:pt x="11989" y="48634"/>
                      <a:pt x="1384" y="38028"/>
                      <a:pt x="1384" y="25009"/>
                    </a:cubicBezTo>
                    <a:cubicBezTo>
                      <a:pt x="1384" y="11962"/>
                      <a:pt x="11989" y="1357"/>
                      <a:pt x="25009" y="1357"/>
                    </a:cubicBezTo>
                    <a:close/>
                    <a:moveTo>
                      <a:pt x="25009" y="1"/>
                    </a:moveTo>
                    <a:cubicBezTo>
                      <a:pt x="11203" y="1"/>
                      <a:pt x="1" y="11203"/>
                      <a:pt x="1" y="25009"/>
                    </a:cubicBezTo>
                    <a:cubicBezTo>
                      <a:pt x="1" y="38815"/>
                      <a:pt x="11203" y="50017"/>
                      <a:pt x="25009" y="50017"/>
                    </a:cubicBezTo>
                    <a:cubicBezTo>
                      <a:pt x="38842" y="50017"/>
                      <a:pt x="50017" y="38815"/>
                      <a:pt x="50017" y="25009"/>
                    </a:cubicBezTo>
                    <a:cubicBezTo>
                      <a:pt x="50017" y="11203"/>
                      <a:pt x="38815" y="1"/>
                      <a:pt x="25009" y="1"/>
                    </a:cubicBezTo>
                    <a:close/>
                  </a:path>
                </a:pathLst>
              </a:custGeom>
              <a:solidFill>
                <a:srgbClr val="5438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8" name="Google Shape;718;p45"/>
              <p:cNvSpPr/>
              <p:nvPr/>
            </p:nvSpPr>
            <p:spPr>
              <a:xfrm>
                <a:off x="2630450" y="2838325"/>
                <a:ext cx="1491825" cy="1387750"/>
              </a:xfrm>
              <a:custGeom>
                <a:avLst/>
                <a:gdLst/>
                <a:ahLst/>
                <a:cxnLst/>
                <a:rect l="l" t="t" r="r" b="b"/>
                <a:pathLst>
                  <a:path w="59673" h="55510" extrusionOk="0">
                    <a:moveTo>
                      <a:pt x="29818" y="1"/>
                    </a:moveTo>
                    <a:cubicBezTo>
                      <a:pt x="16441" y="1"/>
                      <a:pt x="4665" y="9673"/>
                      <a:pt x="2441" y="23307"/>
                    </a:cubicBezTo>
                    <a:cubicBezTo>
                      <a:pt x="0" y="38442"/>
                      <a:pt x="10253" y="52682"/>
                      <a:pt x="25388" y="55150"/>
                    </a:cubicBezTo>
                    <a:cubicBezTo>
                      <a:pt x="26889" y="55392"/>
                      <a:pt x="28381" y="55510"/>
                      <a:pt x="29854" y="55510"/>
                    </a:cubicBezTo>
                    <a:cubicBezTo>
                      <a:pt x="43232" y="55510"/>
                      <a:pt x="55008" y="45837"/>
                      <a:pt x="57231" y="32203"/>
                    </a:cubicBezTo>
                    <a:cubicBezTo>
                      <a:pt x="59673" y="17068"/>
                      <a:pt x="49420" y="2828"/>
                      <a:pt x="34285" y="360"/>
                    </a:cubicBezTo>
                    <a:cubicBezTo>
                      <a:pt x="32783" y="118"/>
                      <a:pt x="31291" y="1"/>
                      <a:pt x="2981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9" name="Google Shape;719;p45"/>
              <p:cNvSpPr/>
              <p:nvPr/>
            </p:nvSpPr>
            <p:spPr>
              <a:xfrm>
                <a:off x="2751150" y="2907000"/>
                <a:ext cx="1250425" cy="1250425"/>
              </a:xfrm>
              <a:custGeom>
                <a:avLst/>
                <a:gdLst/>
                <a:ahLst/>
                <a:cxnLst/>
                <a:rect l="l" t="t" r="r" b="b"/>
                <a:pathLst>
                  <a:path w="50017" h="50017" extrusionOk="0">
                    <a:moveTo>
                      <a:pt x="25008" y="1356"/>
                    </a:moveTo>
                    <a:cubicBezTo>
                      <a:pt x="38028" y="1356"/>
                      <a:pt x="48633" y="11962"/>
                      <a:pt x="48633" y="25008"/>
                    </a:cubicBezTo>
                    <a:cubicBezTo>
                      <a:pt x="48633" y="38028"/>
                      <a:pt x="38028" y="48633"/>
                      <a:pt x="25008" y="48633"/>
                    </a:cubicBezTo>
                    <a:cubicBezTo>
                      <a:pt x="11962" y="48633"/>
                      <a:pt x="1356" y="38028"/>
                      <a:pt x="1356" y="25008"/>
                    </a:cubicBezTo>
                    <a:cubicBezTo>
                      <a:pt x="1356" y="11962"/>
                      <a:pt x="11962" y="1356"/>
                      <a:pt x="25008" y="1356"/>
                    </a:cubicBezTo>
                    <a:close/>
                    <a:moveTo>
                      <a:pt x="25008" y="0"/>
                    </a:moveTo>
                    <a:cubicBezTo>
                      <a:pt x="11202" y="0"/>
                      <a:pt x="0" y="11202"/>
                      <a:pt x="0" y="25008"/>
                    </a:cubicBezTo>
                    <a:cubicBezTo>
                      <a:pt x="0" y="38814"/>
                      <a:pt x="11202" y="50016"/>
                      <a:pt x="25008" y="50016"/>
                    </a:cubicBezTo>
                    <a:cubicBezTo>
                      <a:pt x="38814" y="50016"/>
                      <a:pt x="50017" y="38814"/>
                      <a:pt x="50017" y="25008"/>
                    </a:cubicBezTo>
                    <a:cubicBezTo>
                      <a:pt x="50017" y="11202"/>
                      <a:pt x="38814" y="0"/>
                      <a:pt x="25008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0" name="Google Shape;720;p45"/>
              <p:cNvSpPr/>
              <p:nvPr/>
            </p:nvSpPr>
            <p:spPr>
              <a:xfrm>
                <a:off x="2295450" y="2136675"/>
                <a:ext cx="395375" cy="25100"/>
              </a:xfrm>
              <a:custGeom>
                <a:avLst/>
                <a:gdLst/>
                <a:ahLst/>
                <a:cxnLst/>
                <a:rect l="l" t="t" r="r" b="b"/>
                <a:pathLst>
                  <a:path w="15815" h="1004" extrusionOk="0">
                    <a:moveTo>
                      <a:pt x="489" y="0"/>
                    </a:moveTo>
                    <a:cubicBezTo>
                      <a:pt x="218" y="0"/>
                      <a:pt x="1" y="217"/>
                      <a:pt x="1" y="516"/>
                    </a:cubicBezTo>
                    <a:cubicBezTo>
                      <a:pt x="1" y="787"/>
                      <a:pt x="218" y="1004"/>
                      <a:pt x="489" y="1004"/>
                    </a:cubicBezTo>
                    <a:lnTo>
                      <a:pt x="15299" y="1004"/>
                    </a:lnTo>
                    <a:cubicBezTo>
                      <a:pt x="15597" y="1004"/>
                      <a:pt x="15814" y="787"/>
                      <a:pt x="15814" y="516"/>
                    </a:cubicBezTo>
                    <a:cubicBezTo>
                      <a:pt x="15814" y="217"/>
                      <a:pt x="15597" y="0"/>
                      <a:pt x="15299" y="0"/>
                    </a:cubicBezTo>
                    <a:close/>
                  </a:path>
                </a:pathLst>
              </a:custGeom>
              <a:solidFill>
                <a:srgbClr val="F9A7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1" name="Google Shape;721;p45"/>
              <p:cNvSpPr/>
              <p:nvPr/>
            </p:nvSpPr>
            <p:spPr>
              <a:xfrm>
                <a:off x="2627725" y="2101400"/>
                <a:ext cx="95625" cy="95650"/>
              </a:xfrm>
              <a:custGeom>
                <a:avLst/>
                <a:gdLst/>
                <a:ahLst/>
                <a:cxnLst/>
                <a:rect l="l" t="t" r="r" b="b"/>
                <a:pathLst>
                  <a:path w="3825" h="3826" extrusionOk="0">
                    <a:moveTo>
                      <a:pt x="1926" y="1"/>
                    </a:moveTo>
                    <a:cubicBezTo>
                      <a:pt x="868" y="1"/>
                      <a:pt x="1" y="869"/>
                      <a:pt x="1" y="1927"/>
                    </a:cubicBezTo>
                    <a:cubicBezTo>
                      <a:pt x="1" y="2985"/>
                      <a:pt x="841" y="3825"/>
                      <a:pt x="1926" y="3825"/>
                    </a:cubicBezTo>
                    <a:cubicBezTo>
                      <a:pt x="2984" y="3825"/>
                      <a:pt x="3825" y="2985"/>
                      <a:pt x="3825" y="1927"/>
                    </a:cubicBezTo>
                    <a:cubicBezTo>
                      <a:pt x="3825" y="842"/>
                      <a:pt x="2984" y="1"/>
                      <a:pt x="1926" y="1"/>
                    </a:cubicBezTo>
                    <a:close/>
                  </a:path>
                </a:pathLst>
              </a:custGeom>
              <a:solidFill>
                <a:srgbClr val="F9A74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2" name="Google Shape;722;p45"/>
              <p:cNvSpPr/>
              <p:nvPr/>
            </p:nvSpPr>
            <p:spPr>
              <a:xfrm>
                <a:off x="2295450" y="3578300"/>
                <a:ext cx="395375" cy="25800"/>
              </a:xfrm>
              <a:custGeom>
                <a:avLst/>
                <a:gdLst/>
                <a:ahLst/>
                <a:cxnLst/>
                <a:rect l="l" t="t" r="r" b="b"/>
                <a:pathLst>
                  <a:path w="15815" h="1032" extrusionOk="0">
                    <a:moveTo>
                      <a:pt x="489" y="1"/>
                    </a:moveTo>
                    <a:cubicBezTo>
                      <a:pt x="218" y="1"/>
                      <a:pt x="1" y="218"/>
                      <a:pt x="1" y="516"/>
                    </a:cubicBezTo>
                    <a:cubicBezTo>
                      <a:pt x="1" y="787"/>
                      <a:pt x="218" y="1031"/>
                      <a:pt x="489" y="1031"/>
                    </a:cubicBezTo>
                    <a:lnTo>
                      <a:pt x="15299" y="1031"/>
                    </a:lnTo>
                    <a:cubicBezTo>
                      <a:pt x="15597" y="1031"/>
                      <a:pt x="15814" y="787"/>
                      <a:pt x="15814" y="516"/>
                    </a:cubicBezTo>
                    <a:cubicBezTo>
                      <a:pt x="15814" y="218"/>
                      <a:pt x="15597" y="1"/>
                      <a:pt x="15299" y="1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" name="Google Shape;723;p45"/>
              <p:cNvSpPr/>
              <p:nvPr/>
            </p:nvSpPr>
            <p:spPr>
              <a:xfrm>
                <a:off x="2627725" y="3543050"/>
                <a:ext cx="95625" cy="96300"/>
              </a:xfrm>
              <a:custGeom>
                <a:avLst/>
                <a:gdLst/>
                <a:ahLst/>
                <a:cxnLst/>
                <a:rect l="l" t="t" r="r" b="b"/>
                <a:pathLst>
                  <a:path w="3825" h="3852" extrusionOk="0">
                    <a:moveTo>
                      <a:pt x="1926" y="0"/>
                    </a:moveTo>
                    <a:cubicBezTo>
                      <a:pt x="868" y="0"/>
                      <a:pt x="1" y="868"/>
                      <a:pt x="1" y="1926"/>
                    </a:cubicBezTo>
                    <a:cubicBezTo>
                      <a:pt x="1" y="2984"/>
                      <a:pt x="841" y="3852"/>
                      <a:pt x="1926" y="3852"/>
                    </a:cubicBezTo>
                    <a:cubicBezTo>
                      <a:pt x="2984" y="3852"/>
                      <a:pt x="3825" y="2984"/>
                      <a:pt x="3825" y="1926"/>
                    </a:cubicBezTo>
                    <a:cubicBezTo>
                      <a:pt x="3825" y="868"/>
                      <a:pt x="2984" y="0"/>
                      <a:pt x="1926" y="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4" name="Google Shape;724;p45"/>
              <p:cNvSpPr/>
              <p:nvPr/>
            </p:nvSpPr>
            <p:spPr>
              <a:xfrm>
                <a:off x="4898000" y="2719150"/>
                <a:ext cx="395350" cy="25800"/>
              </a:xfrm>
              <a:custGeom>
                <a:avLst/>
                <a:gdLst/>
                <a:ahLst/>
                <a:cxnLst/>
                <a:rect l="l" t="t" r="r" b="b"/>
                <a:pathLst>
                  <a:path w="15814" h="1032" extrusionOk="0">
                    <a:moveTo>
                      <a:pt x="516" y="1"/>
                    </a:moveTo>
                    <a:cubicBezTo>
                      <a:pt x="217" y="1"/>
                      <a:pt x="0" y="218"/>
                      <a:pt x="0" y="516"/>
                    </a:cubicBezTo>
                    <a:cubicBezTo>
                      <a:pt x="0" y="787"/>
                      <a:pt x="217" y="1031"/>
                      <a:pt x="516" y="1031"/>
                    </a:cubicBezTo>
                    <a:lnTo>
                      <a:pt x="15298" y="1031"/>
                    </a:lnTo>
                    <a:cubicBezTo>
                      <a:pt x="15596" y="1031"/>
                      <a:pt x="15813" y="787"/>
                      <a:pt x="15813" y="516"/>
                    </a:cubicBezTo>
                    <a:cubicBezTo>
                      <a:pt x="15813" y="218"/>
                      <a:pt x="15596" y="1"/>
                      <a:pt x="15298" y="1"/>
                    </a:cubicBezTo>
                    <a:close/>
                  </a:path>
                </a:pathLst>
              </a:custGeom>
              <a:solidFill>
                <a:srgbClr val="5438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5" name="Google Shape;725;p45"/>
              <p:cNvSpPr/>
              <p:nvPr/>
            </p:nvSpPr>
            <p:spPr>
              <a:xfrm>
                <a:off x="5230250" y="2683900"/>
                <a:ext cx="96325" cy="96300"/>
              </a:xfrm>
              <a:custGeom>
                <a:avLst/>
                <a:gdLst/>
                <a:ahLst/>
                <a:cxnLst/>
                <a:rect l="l" t="t" r="r" b="b"/>
                <a:pathLst>
                  <a:path w="3853" h="3852" extrusionOk="0">
                    <a:moveTo>
                      <a:pt x="1927" y="0"/>
                    </a:moveTo>
                    <a:cubicBezTo>
                      <a:pt x="869" y="0"/>
                      <a:pt x="1" y="868"/>
                      <a:pt x="1" y="1926"/>
                    </a:cubicBezTo>
                    <a:cubicBezTo>
                      <a:pt x="1" y="2984"/>
                      <a:pt x="869" y="3852"/>
                      <a:pt x="1927" y="3852"/>
                    </a:cubicBezTo>
                    <a:cubicBezTo>
                      <a:pt x="2985" y="3852"/>
                      <a:pt x="3853" y="2984"/>
                      <a:pt x="3853" y="1926"/>
                    </a:cubicBezTo>
                    <a:cubicBezTo>
                      <a:pt x="3853" y="868"/>
                      <a:pt x="2985" y="0"/>
                      <a:pt x="1927" y="0"/>
                    </a:cubicBezTo>
                    <a:close/>
                  </a:path>
                </a:pathLst>
              </a:custGeom>
              <a:solidFill>
                <a:srgbClr val="5438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6" name="Google Shape;726;p45"/>
              <p:cNvSpPr/>
              <p:nvPr/>
            </p:nvSpPr>
            <p:spPr>
              <a:xfrm>
                <a:off x="4864775" y="2683900"/>
                <a:ext cx="96300" cy="96300"/>
              </a:xfrm>
              <a:custGeom>
                <a:avLst/>
                <a:gdLst/>
                <a:ahLst/>
                <a:cxnLst/>
                <a:rect l="l" t="t" r="r" b="b"/>
                <a:pathLst>
                  <a:path w="3852" h="3852" extrusionOk="0">
                    <a:moveTo>
                      <a:pt x="1926" y="0"/>
                    </a:moveTo>
                    <a:cubicBezTo>
                      <a:pt x="868" y="0"/>
                      <a:pt x="0" y="868"/>
                      <a:pt x="0" y="1926"/>
                    </a:cubicBezTo>
                    <a:cubicBezTo>
                      <a:pt x="0" y="2984"/>
                      <a:pt x="868" y="3852"/>
                      <a:pt x="1926" y="3852"/>
                    </a:cubicBezTo>
                    <a:cubicBezTo>
                      <a:pt x="2984" y="3852"/>
                      <a:pt x="3852" y="2984"/>
                      <a:pt x="3852" y="1926"/>
                    </a:cubicBezTo>
                    <a:cubicBezTo>
                      <a:pt x="3852" y="868"/>
                      <a:pt x="2984" y="0"/>
                      <a:pt x="1926" y="0"/>
                    </a:cubicBezTo>
                    <a:close/>
                  </a:path>
                </a:pathLst>
              </a:custGeom>
              <a:solidFill>
                <a:srgbClr val="54386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727" name="Google Shape;727;p45"/>
          <p:cNvSpPr txBox="1"/>
          <p:nvPr/>
        </p:nvSpPr>
        <p:spPr>
          <a:xfrm>
            <a:off x="3459650" y="1837625"/>
            <a:ext cx="12948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FFAB40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728" name="Google Shape;728;p45"/>
          <p:cNvSpPr txBox="1"/>
          <p:nvPr/>
        </p:nvSpPr>
        <p:spPr>
          <a:xfrm>
            <a:off x="4369075" y="2547125"/>
            <a:ext cx="12948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543864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729" name="Google Shape;729;p45"/>
          <p:cNvSpPr txBox="1"/>
          <p:nvPr/>
        </p:nvSpPr>
        <p:spPr>
          <a:xfrm>
            <a:off x="3459650" y="3399950"/>
            <a:ext cx="12948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 b="1">
              <a:solidFill>
                <a:srgbClr val="CCCCCC"/>
              </a:solidFill>
              <a:latin typeface="Leckerli One"/>
              <a:ea typeface="Leckerli One"/>
              <a:cs typeface="Leckerli One"/>
              <a:sym typeface="Leckerli One"/>
            </a:endParaRPr>
          </a:p>
        </p:txBody>
      </p:sp>
      <p:sp>
        <p:nvSpPr>
          <p:cNvPr id="730" name="Google Shape;730;p45"/>
          <p:cNvSpPr txBox="1"/>
          <p:nvPr/>
        </p:nvSpPr>
        <p:spPr>
          <a:xfrm>
            <a:off x="719900" y="2835100"/>
            <a:ext cx="2103300" cy="21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543864"/>
                </a:solidFill>
                <a:latin typeface="Montserrat"/>
                <a:ea typeface="Montserrat"/>
                <a:cs typeface="Montserrat"/>
                <a:sym typeface="Montserrat"/>
              </a:rPr>
              <a:t>If you know some organisation is working for it, donate your time and ideas</a:t>
            </a:r>
            <a:endParaRPr sz="1600" b="1">
              <a:solidFill>
                <a:srgbClr val="54386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1" name="Google Shape;731;p45"/>
          <p:cNvSpPr txBox="1"/>
          <p:nvPr/>
        </p:nvSpPr>
        <p:spPr>
          <a:xfrm>
            <a:off x="614175" y="3305725"/>
            <a:ext cx="2103300" cy="17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54386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32" name="Google Shape;732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4200" y="2588300"/>
            <a:ext cx="684542" cy="62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3" name="Google Shape;733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06547" y="1837825"/>
            <a:ext cx="601019" cy="62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4" name="Google Shape;734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19838" y="3338775"/>
            <a:ext cx="774443" cy="84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46"/>
          <p:cNvSpPr txBox="1">
            <a:spLocks noGrp="1"/>
          </p:cNvSpPr>
          <p:nvPr>
            <p:ph type="title" idx="4294967295"/>
          </p:nvPr>
        </p:nvSpPr>
        <p:spPr>
          <a:xfrm>
            <a:off x="201700" y="1138400"/>
            <a:ext cx="6143100" cy="4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E69138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WRONG THINGS TO SAY</a:t>
            </a:r>
            <a:endParaRPr>
              <a:solidFill>
                <a:srgbClr val="E69138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740" name="Google Shape;740;p46"/>
          <p:cNvPicPr preferRelativeResize="0"/>
          <p:nvPr/>
        </p:nvPicPr>
        <p:blipFill rotWithShape="1">
          <a:blip r:embed="rId3">
            <a:alphaModFix/>
          </a:blip>
          <a:srcRect l="4342"/>
          <a:stretch/>
        </p:blipFill>
        <p:spPr>
          <a:xfrm>
            <a:off x="5317175" y="2809875"/>
            <a:ext cx="3826825" cy="2333625"/>
          </a:xfrm>
          <a:prstGeom prst="rect">
            <a:avLst/>
          </a:prstGeom>
          <a:noFill/>
          <a:ln>
            <a:noFill/>
          </a:ln>
        </p:spPr>
      </p:pic>
      <p:sp>
        <p:nvSpPr>
          <p:cNvPr id="741" name="Google Shape;741;p46"/>
          <p:cNvSpPr txBox="1"/>
          <p:nvPr/>
        </p:nvSpPr>
        <p:spPr>
          <a:xfrm>
            <a:off x="201700" y="1850575"/>
            <a:ext cx="5569200" cy="30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Why did she go at night</a:t>
            </a:r>
            <a:endParaRPr sz="2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Why did she park her scooter there</a:t>
            </a:r>
            <a:endParaRPr sz="2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Why did she go alone</a:t>
            </a:r>
            <a:endParaRPr sz="2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Why did she call her sister instead of 100</a:t>
            </a:r>
            <a:endParaRPr sz="2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2" name="Google Shape;742;p46"/>
          <p:cNvSpPr txBox="1"/>
          <p:nvPr/>
        </p:nvSpPr>
        <p:spPr>
          <a:xfrm>
            <a:off x="6813300" y="2156100"/>
            <a:ext cx="23307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VICTIM BLAMING SHOULD NEVER BE DONE. NEVER!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43" name="Google Shape;743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75261" y="47475"/>
            <a:ext cx="700392" cy="760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63730" y="76787"/>
            <a:ext cx="1216546" cy="760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800" y="47475"/>
            <a:ext cx="760801" cy="760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1" name="Google Shape;751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75261" y="47475"/>
            <a:ext cx="700392" cy="760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2" name="Google Shape;752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3730" y="76787"/>
            <a:ext cx="1216546" cy="760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3" name="Google Shape;753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800" y="47475"/>
            <a:ext cx="760801" cy="76082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B283C4-9500-4FF8-A7E7-EE92D61065FC}"/>
              </a:ext>
            </a:extLst>
          </p:cNvPr>
          <p:cNvSpPr txBox="1"/>
          <p:nvPr/>
        </p:nvSpPr>
        <p:spPr>
          <a:xfrm>
            <a:off x="647850" y="1069342"/>
            <a:ext cx="78483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400" dirty="0">
                <a:solidFill>
                  <a:srgbClr val="002060"/>
                </a:solidFill>
                <a:latin typeface="Chonburi"/>
                <a:cs typeface="Chonburi"/>
              </a:rPr>
              <a:t>Courageous Together – Say No to Violence Against Women</a:t>
            </a:r>
          </a:p>
          <a:p>
            <a:pPr algn="ctr"/>
            <a:endParaRPr lang="en-IN" sz="2400" dirty="0">
              <a:solidFill>
                <a:srgbClr val="002060"/>
              </a:solidFill>
              <a:latin typeface="Chonburi"/>
              <a:cs typeface="Chonburi"/>
            </a:endParaRPr>
          </a:p>
          <a:p>
            <a:pPr algn="ctr"/>
            <a:r>
              <a:rPr lang="en-IN" sz="2400" dirty="0">
                <a:solidFill>
                  <a:schemeClr val="accent4">
                    <a:lumMod val="60000"/>
                    <a:lumOff val="40000"/>
                  </a:schemeClr>
                </a:solidFill>
                <a:latin typeface="Chonburi"/>
                <a:cs typeface="Chonburi"/>
              </a:rPr>
              <a:t>#dheeratogether</a:t>
            </a:r>
          </a:p>
          <a:p>
            <a:pPr algn="ctr"/>
            <a:endParaRPr lang="en-IN" sz="2400" dirty="0">
              <a:solidFill>
                <a:srgbClr val="002060"/>
              </a:solidFill>
              <a:latin typeface="Chonburi"/>
              <a:cs typeface="Chonburi"/>
            </a:endParaRPr>
          </a:p>
          <a:p>
            <a:pPr algn="ctr"/>
            <a:r>
              <a:rPr lang="en-IN" sz="2400" dirty="0">
                <a:solidFill>
                  <a:srgbClr val="002060"/>
                </a:solidFill>
                <a:latin typeface="Chonburi"/>
                <a:cs typeface="Chonburi"/>
              </a:rPr>
              <a:t>Let’s Tweet Together!</a:t>
            </a:r>
          </a:p>
          <a:p>
            <a:pPr algn="ctr"/>
            <a:endParaRPr lang="en-IN" sz="2400" dirty="0">
              <a:solidFill>
                <a:srgbClr val="002060"/>
              </a:solidFill>
              <a:latin typeface="Chonburi"/>
              <a:cs typeface="Chonburi"/>
            </a:endParaRPr>
          </a:p>
          <a:p>
            <a:pPr algn="ctr"/>
            <a:r>
              <a:rPr lang="en-IN" sz="2400" b="1" dirty="0">
                <a:solidFill>
                  <a:srgbClr val="002060"/>
                </a:solidFill>
                <a:latin typeface="Chonburi"/>
                <a:cs typeface="Chonburi"/>
              </a:rPr>
              <a:t>Building A Voice – </a:t>
            </a:r>
            <a:r>
              <a:rPr lang="en-IN" sz="2400" dirty="0">
                <a:solidFill>
                  <a:srgbClr val="002060"/>
                </a:solidFill>
                <a:latin typeface="Chonburi"/>
                <a:cs typeface="Chonburi"/>
              </a:rPr>
              <a:t>Our target is 100,000+ tweets, so </a:t>
            </a:r>
            <a:r>
              <a:rPr lang="en-IN" sz="2400" dirty="0">
                <a:solidFill>
                  <a:schemeClr val="accent6">
                    <a:lumMod val="75000"/>
                  </a:schemeClr>
                </a:solidFill>
                <a:latin typeface="Chonburi"/>
                <a:cs typeface="Chonburi"/>
              </a:rPr>
              <a:t>ADD YOUR COURAGEOUS VOICE </a:t>
            </a:r>
            <a:r>
              <a:rPr lang="en-IN" sz="2400" dirty="0">
                <a:solidFill>
                  <a:srgbClr val="002060"/>
                </a:solidFill>
                <a:latin typeface="Chonburi"/>
                <a:cs typeface="Chonburi"/>
              </a:rPr>
              <a:t>to the conversation!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 Power of Feminism by Slidesgo">
  <a:themeElements>
    <a:clrScheme name="Simple Light">
      <a:dk1>
        <a:srgbClr val="543864"/>
      </a:dk1>
      <a:lt1>
        <a:srgbClr val="FFFFFF"/>
      </a:lt1>
      <a:dk2>
        <a:srgbClr val="FFBD69"/>
      </a:dk2>
      <a:lt2>
        <a:srgbClr val="EEEEEE"/>
      </a:lt2>
      <a:accent1>
        <a:srgbClr val="FFBD69"/>
      </a:accent1>
      <a:accent2>
        <a:srgbClr val="543864"/>
      </a:accent2>
      <a:accent3>
        <a:srgbClr val="7A489B"/>
      </a:accent3>
      <a:accent4>
        <a:srgbClr val="432B50"/>
      </a:accent4>
      <a:accent5>
        <a:srgbClr val="B7B7B7"/>
      </a:accent5>
      <a:accent6>
        <a:srgbClr val="F4AB5D"/>
      </a:accent6>
      <a:hlink>
        <a:srgbClr val="54386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490</Words>
  <Application>Microsoft Office PowerPoint</Application>
  <PresentationFormat>On-screen Show (16:9)</PresentationFormat>
  <Paragraphs>80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7" baseType="lpstr">
      <vt:lpstr>Amatic SC</vt:lpstr>
      <vt:lpstr>Leckerli One</vt:lpstr>
      <vt:lpstr>Arial</vt:lpstr>
      <vt:lpstr>Montserrat SemiBold</vt:lpstr>
      <vt:lpstr>Pacifico</vt:lpstr>
      <vt:lpstr>Comic Sans MS</vt:lpstr>
      <vt:lpstr>Times New Roman</vt:lpstr>
      <vt:lpstr>Trebuchet MS</vt:lpstr>
      <vt:lpstr>Montserrat Medium</vt:lpstr>
      <vt:lpstr>Montserrat</vt:lpstr>
      <vt:lpstr>Calibri</vt:lpstr>
      <vt:lpstr>Chonburi</vt:lpstr>
      <vt:lpstr>The Power of Feminism by Slidesgo</vt:lpstr>
      <vt:lpstr>ROLE OF ACTIVE BYSTANDERS</vt:lpstr>
      <vt:lpstr>PowerPoint Presentation</vt:lpstr>
      <vt:lpstr>Types of Bystanders</vt:lpstr>
      <vt:lpstr>5D’s</vt:lpstr>
      <vt:lpstr>01</vt:lpstr>
      <vt:lpstr>02</vt:lpstr>
      <vt:lpstr>03</vt:lpstr>
      <vt:lpstr>04</vt:lpstr>
      <vt:lpstr>PowerPoint Presentation</vt:lpstr>
      <vt:lpstr>05</vt:lpstr>
      <vt:lpstr>PowerPoint Presentation</vt:lpstr>
      <vt:lpstr>MORE WAYS TO GET INVOLVED</vt:lpstr>
      <vt:lpstr>THE WRONG THINGS TO SAY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ROLE OF ACTIVE BYSTANDERS</dc:title>
  <cp:lastModifiedBy>Gagana Erukulapati</cp:lastModifiedBy>
  <cp:revision>1</cp:revision>
  <dcterms:modified xsi:type="dcterms:W3CDTF">2021-06-16T13:13:15Z</dcterms:modified>
</cp:coreProperties>
</file>