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23"/>
  </p:notesMasterIdLst>
  <p:sldIdLst>
    <p:sldId id="256" r:id="rId2"/>
    <p:sldId id="314" r:id="rId3"/>
    <p:sldId id="316" r:id="rId4"/>
    <p:sldId id="272" r:id="rId5"/>
    <p:sldId id="261" r:id="rId6"/>
    <p:sldId id="257" r:id="rId7"/>
    <p:sldId id="259" r:id="rId8"/>
    <p:sldId id="304" r:id="rId9"/>
    <p:sldId id="262" r:id="rId10"/>
    <p:sldId id="264" r:id="rId11"/>
    <p:sldId id="267" r:id="rId12"/>
    <p:sldId id="306" r:id="rId13"/>
    <p:sldId id="307" r:id="rId14"/>
    <p:sldId id="308" r:id="rId15"/>
    <p:sldId id="309" r:id="rId16"/>
    <p:sldId id="310" r:id="rId17"/>
    <p:sldId id="311" r:id="rId18"/>
    <p:sldId id="258" r:id="rId19"/>
    <p:sldId id="312" r:id="rId20"/>
    <p:sldId id="313" r:id="rId21"/>
    <p:sldId id="315" r:id="rId22"/>
  </p:sldIdLst>
  <p:sldSz cx="9144000" cy="5143500" type="screen16x9"/>
  <p:notesSz cx="6858000" cy="9144000"/>
  <p:embeddedFontLst>
    <p:embeddedFont>
      <p:font typeface="Century751 BT" panose="02040503050505020304" pitchFamily="18" charset="0"/>
      <p:regular r:id="rId24"/>
      <p:italic r:id="rId25"/>
    </p:embeddedFont>
    <p:embeddedFont>
      <p:font typeface="Chonburi" panose="00000500000000000000" pitchFamily="2" charset="-34"/>
      <p:regular r:id="rId26"/>
    </p:embeddedFont>
    <p:embeddedFont>
      <p:font typeface="Inter" panose="020B0604020202020204" charset="0"/>
      <p:regular r:id="rId27"/>
      <p:bold r:id="rId28"/>
    </p:embeddedFont>
    <p:embeddedFont>
      <p:font typeface="Roboto Condensed Light" panose="02000000000000000000" pitchFamily="2" charset="0"/>
      <p:regular r:id="rId29"/>
      <p: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gana Erukulapati" initials="GE" lastIdx="1" clrIdx="0">
    <p:extLst>
      <p:ext uri="{19B8F6BF-5375-455C-9EA6-DF929625EA0E}">
        <p15:presenceInfo xmlns:p15="http://schemas.microsoft.com/office/powerpoint/2012/main" userId="998637755f99007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DA5"/>
    <a:srgbClr val="FFBED6"/>
    <a:srgbClr val="A9D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5F002A-2D6D-4EF8-85DF-483206258F6E}">
  <a:tblStyle styleId="{0B5F002A-2D6D-4EF8-85DF-483206258F6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45" autoAdjust="0"/>
  </p:normalViewPr>
  <p:slideViewPr>
    <p:cSldViewPr snapToGrid="0">
      <p:cViewPr varScale="1">
        <p:scale>
          <a:sx n="62" d="100"/>
          <a:sy n="62" d="100"/>
        </p:scale>
        <p:origin x="-768" y="10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b752f5ae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b752f5ae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466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3" name="Google Shape;68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7967bf662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7967bf662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b77cd24c3e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b77cd24c3e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b752f5ae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b752f5ae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7967bf6629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7967bf6629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9953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7967bf662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7967bf6629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b7a2c9426e_1_5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b7a2c9426e_1_5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b7d9a64daa_7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b7d9a64daa_7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6169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63514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968534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31404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365126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gb752f5ae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" name="Google Shape;934;gb752f5ae9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9543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b752f5ae9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b752f5ae9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23313" y="-967753"/>
            <a:ext cx="5095530" cy="4533360"/>
          </a:xfrm>
          <a:custGeom>
            <a:avLst/>
            <a:gdLst/>
            <a:ahLst/>
            <a:cxnLst/>
            <a:rect l="l" t="t" r="r" b="b"/>
            <a:pathLst>
              <a:path w="33827" h="30095" extrusionOk="0">
                <a:moveTo>
                  <a:pt x="20974" y="0"/>
                </a:moveTo>
                <a:cubicBezTo>
                  <a:pt x="16264" y="0"/>
                  <a:pt x="11566" y="794"/>
                  <a:pt x="7078" y="2366"/>
                </a:cubicBezTo>
                <a:cubicBezTo>
                  <a:pt x="5068" y="3081"/>
                  <a:pt x="2942" y="4078"/>
                  <a:pt x="1945" y="5972"/>
                </a:cubicBezTo>
                <a:cubicBezTo>
                  <a:pt x="1247" y="7267"/>
                  <a:pt x="1181" y="8796"/>
                  <a:pt x="1131" y="10258"/>
                </a:cubicBezTo>
                <a:lnTo>
                  <a:pt x="765" y="20658"/>
                </a:lnTo>
                <a:cubicBezTo>
                  <a:pt x="649" y="23632"/>
                  <a:pt x="1" y="27237"/>
                  <a:pt x="549" y="30095"/>
                </a:cubicBezTo>
                <a:cubicBezTo>
                  <a:pt x="2094" y="29198"/>
                  <a:pt x="2559" y="26589"/>
                  <a:pt x="3606" y="25144"/>
                </a:cubicBezTo>
                <a:cubicBezTo>
                  <a:pt x="5018" y="23233"/>
                  <a:pt x="6862" y="21904"/>
                  <a:pt x="9039" y="20974"/>
                </a:cubicBezTo>
                <a:cubicBezTo>
                  <a:pt x="11427" y="20083"/>
                  <a:pt x="14023" y="19977"/>
                  <a:pt x="16631" y="19977"/>
                </a:cubicBezTo>
                <a:cubicBezTo>
                  <a:pt x="17444" y="19977"/>
                  <a:pt x="18258" y="19988"/>
                  <a:pt x="19068" y="19988"/>
                </a:cubicBezTo>
                <a:cubicBezTo>
                  <a:pt x="22344" y="19988"/>
                  <a:pt x="25540" y="19819"/>
                  <a:pt x="28261" y="18116"/>
                </a:cubicBezTo>
                <a:cubicBezTo>
                  <a:pt x="32099" y="15707"/>
                  <a:pt x="33744" y="10839"/>
                  <a:pt x="33793" y="6304"/>
                </a:cubicBezTo>
                <a:cubicBezTo>
                  <a:pt x="33827" y="4626"/>
                  <a:pt x="33544" y="2732"/>
                  <a:pt x="32182" y="1768"/>
                </a:cubicBezTo>
                <a:cubicBezTo>
                  <a:pt x="31600" y="1370"/>
                  <a:pt x="30919" y="1187"/>
                  <a:pt x="30238" y="1037"/>
                </a:cubicBezTo>
                <a:cubicBezTo>
                  <a:pt x="27183" y="344"/>
                  <a:pt x="24076" y="0"/>
                  <a:pt x="20974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824111">
            <a:off x="4081706" y="3752839"/>
            <a:ext cx="6270324" cy="3899671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8400217">
            <a:off x="7871434" y="-1059158"/>
            <a:ext cx="2199664" cy="3518494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4090642">
            <a:off x="-403886" y="240743"/>
            <a:ext cx="1833213" cy="918694"/>
          </a:xfrm>
          <a:custGeom>
            <a:avLst/>
            <a:gdLst/>
            <a:ahLst/>
            <a:cxnLst/>
            <a:rect l="l" t="t" r="r" b="b"/>
            <a:pathLst>
              <a:path w="6146" h="3080" extrusionOk="0">
                <a:moveTo>
                  <a:pt x="6137" y="1"/>
                </a:moveTo>
                <a:cubicBezTo>
                  <a:pt x="6114" y="1"/>
                  <a:pt x="5969" y="86"/>
                  <a:pt x="5720" y="234"/>
                </a:cubicBezTo>
                <a:cubicBezTo>
                  <a:pt x="5584" y="310"/>
                  <a:pt x="5417" y="401"/>
                  <a:pt x="5225" y="507"/>
                </a:cubicBezTo>
                <a:lnTo>
                  <a:pt x="4911" y="664"/>
                </a:lnTo>
                <a:lnTo>
                  <a:pt x="4830" y="704"/>
                </a:lnTo>
                <a:cubicBezTo>
                  <a:pt x="4972" y="537"/>
                  <a:pt x="5103" y="365"/>
                  <a:pt x="5220" y="183"/>
                </a:cubicBezTo>
                <a:cubicBezTo>
                  <a:pt x="5235" y="152"/>
                  <a:pt x="5212" y="124"/>
                  <a:pt x="5185" y="124"/>
                </a:cubicBezTo>
                <a:cubicBezTo>
                  <a:pt x="5176" y="124"/>
                  <a:pt x="5167" y="127"/>
                  <a:pt x="5159" y="133"/>
                </a:cubicBezTo>
                <a:cubicBezTo>
                  <a:pt x="5002" y="315"/>
                  <a:pt x="4815" y="558"/>
                  <a:pt x="4734" y="750"/>
                </a:cubicBezTo>
                <a:lnTo>
                  <a:pt x="4557" y="831"/>
                </a:lnTo>
                <a:cubicBezTo>
                  <a:pt x="4395" y="907"/>
                  <a:pt x="4218" y="987"/>
                  <a:pt x="4026" y="1068"/>
                </a:cubicBezTo>
                <a:cubicBezTo>
                  <a:pt x="4294" y="821"/>
                  <a:pt x="4537" y="553"/>
                  <a:pt x="4755" y="259"/>
                </a:cubicBezTo>
                <a:cubicBezTo>
                  <a:pt x="4781" y="230"/>
                  <a:pt x="4755" y="192"/>
                  <a:pt x="4723" y="192"/>
                </a:cubicBezTo>
                <a:cubicBezTo>
                  <a:pt x="4712" y="192"/>
                  <a:pt x="4700" y="197"/>
                  <a:pt x="4689" y="209"/>
                </a:cubicBezTo>
                <a:cubicBezTo>
                  <a:pt x="4441" y="441"/>
                  <a:pt x="4072" y="816"/>
                  <a:pt x="3925" y="1109"/>
                </a:cubicBezTo>
                <a:cubicBezTo>
                  <a:pt x="3733" y="1190"/>
                  <a:pt x="3536" y="1271"/>
                  <a:pt x="3323" y="1352"/>
                </a:cubicBezTo>
                <a:cubicBezTo>
                  <a:pt x="3602" y="1073"/>
                  <a:pt x="3854" y="775"/>
                  <a:pt x="4087" y="462"/>
                </a:cubicBezTo>
                <a:cubicBezTo>
                  <a:pt x="4113" y="432"/>
                  <a:pt x="4084" y="394"/>
                  <a:pt x="4053" y="394"/>
                </a:cubicBezTo>
                <a:cubicBezTo>
                  <a:pt x="4042" y="394"/>
                  <a:pt x="4031" y="399"/>
                  <a:pt x="4021" y="411"/>
                </a:cubicBezTo>
                <a:cubicBezTo>
                  <a:pt x="3763" y="659"/>
                  <a:pt x="3389" y="1058"/>
                  <a:pt x="3232" y="1382"/>
                </a:cubicBezTo>
                <a:cubicBezTo>
                  <a:pt x="3081" y="1443"/>
                  <a:pt x="2924" y="1498"/>
                  <a:pt x="2762" y="1554"/>
                </a:cubicBezTo>
                <a:cubicBezTo>
                  <a:pt x="2676" y="1589"/>
                  <a:pt x="2580" y="1620"/>
                  <a:pt x="2479" y="1650"/>
                </a:cubicBezTo>
                <a:cubicBezTo>
                  <a:pt x="2883" y="1291"/>
                  <a:pt x="3248" y="891"/>
                  <a:pt x="3561" y="456"/>
                </a:cubicBezTo>
                <a:cubicBezTo>
                  <a:pt x="3588" y="426"/>
                  <a:pt x="3560" y="387"/>
                  <a:pt x="3529" y="387"/>
                </a:cubicBezTo>
                <a:cubicBezTo>
                  <a:pt x="3519" y="387"/>
                  <a:pt x="3509" y="391"/>
                  <a:pt x="3500" y="401"/>
                </a:cubicBezTo>
                <a:cubicBezTo>
                  <a:pt x="3177" y="704"/>
                  <a:pt x="2631" y="1250"/>
                  <a:pt x="2393" y="1675"/>
                </a:cubicBezTo>
                <a:cubicBezTo>
                  <a:pt x="2206" y="1731"/>
                  <a:pt x="2003" y="1797"/>
                  <a:pt x="1786" y="1857"/>
                </a:cubicBezTo>
                <a:cubicBezTo>
                  <a:pt x="2206" y="1448"/>
                  <a:pt x="2590" y="993"/>
                  <a:pt x="2934" y="512"/>
                </a:cubicBezTo>
                <a:cubicBezTo>
                  <a:pt x="2956" y="478"/>
                  <a:pt x="2929" y="442"/>
                  <a:pt x="2899" y="442"/>
                </a:cubicBezTo>
                <a:cubicBezTo>
                  <a:pt x="2888" y="442"/>
                  <a:pt x="2877" y="446"/>
                  <a:pt x="2868" y="456"/>
                </a:cubicBezTo>
                <a:cubicBezTo>
                  <a:pt x="2524" y="785"/>
                  <a:pt x="1923" y="1397"/>
                  <a:pt x="1700" y="1883"/>
                </a:cubicBezTo>
                <a:cubicBezTo>
                  <a:pt x="1528" y="1933"/>
                  <a:pt x="1356" y="1984"/>
                  <a:pt x="1184" y="2029"/>
                </a:cubicBezTo>
                <a:cubicBezTo>
                  <a:pt x="1624" y="1524"/>
                  <a:pt x="2034" y="987"/>
                  <a:pt x="2408" y="431"/>
                </a:cubicBezTo>
                <a:cubicBezTo>
                  <a:pt x="2434" y="401"/>
                  <a:pt x="2408" y="364"/>
                  <a:pt x="2379" y="364"/>
                </a:cubicBezTo>
                <a:cubicBezTo>
                  <a:pt x="2368" y="364"/>
                  <a:pt x="2357" y="369"/>
                  <a:pt x="2347" y="381"/>
                </a:cubicBezTo>
                <a:cubicBezTo>
                  <a:pt x="1988" y="740"/>
                  <a:pt x="1361" y="1427"/>
                  <a:pt x="1118" y="2049"/>
                </a:cubicBezTo>
                <a:cubicBezTo>
                  <a:pt x="739" y="2151"/>
                  <a:pt x="375" y="2242"/>
                  <a:pt x="77" y="2318"/>
                </a:cubicBezTo>
                <a:cubicBezTo>
                  <a:pt x="31" y="2328"/>
                  <a:pt x="1" y="2373"/>
                  <a:pt x="11" y="2419"/>
                </a:cubicBezTo>
                <a:cubicBezTo>
                  <a:pt x="24" y="2457"/>
                  <a:pt x="59" y="2482"/>
                  <a:pt x="97" y="2482"/>
                </a:cubicBezTo>
                <a:cubicBezTo>
                  <a:pt x="104" y="2482"/>
                  <a:pt x="110" y="2481"/>
                  <a:pt x="117" y="2479"/>
                </a:cubicBezTo>
                <a:cubicBezTo>
                  <a:pt x="426" y="2403"/>
                  <a:pt x="800" y="2307"/>
                  <a:pt x="1184" y="2201"/>
                </a:cubicBezTo>
                <a:cubicBezTo>
                  <a:pt x="1791" y="2570"/>
                  <a:pt x="2438" y="2864"/>
                  <a:pt x="3116" y="3076"/>
                </a:cubicBezTo>
                <a:cubicBezTo>
                  <a:pt x="3122" y="3079"/>
                  <a:pt x="3128" y="3080"/>
                  <a:pt x="3134" y="3080"/>
                </a:cubicBezTo>
                <a:cubicBezTo>
                  <a:pt x="3173" y="3080"/>
                  <a:pt x="3191" y="3022"/>
                  <a:pt x="3146" y="3000"/>
                </a:cubicBezTo>
                <a:cubicBezTo>
                  <a:pt x="2701" y="2768"/>
                  <a:pt x="1877" y="2348"/>
                  <a:pt x="1265" y="2181"/>
                </a:cubicBezTo>
                <a:cubicBezTo>
                  <a:pt x="1376" y="2151"/>
                  <a:pt x="1488" y="2115"/>
                  <a:pt x="1604" y="2085"/>
                </a:cubicBezTo>
                <a:cubicBezTo>
                  <a:pt x="2231" y="2348"/>
                  <a:pt x="2894" y="2540"/>
                  <a:pt x="3566" y="2651"/>
                </a:cubicBezTo>
                <a:cubicBezTo>
                  <a:pt x="3568" y="2651"/>
                  <a:pt x="3570" y="2652"/>
                  <a:pt x="3571" y="2652"/>
                </a:cubicBezTo>
                <a:cubicBezTo>
                  <a:pt x="3613" y="2652"/>
                  <a:pt x="3630" y="2595"/>
                  <a:pt x="3586" y="2575"/>
                </a:cubicBezTo>
                <a:cubicBezTo>
                  <a:pt x="3121" y="2403"/>
                  <a:pt x="2287" y="2115"/>
                  <a:pt x="1710" y="2055"/>
                </a:cubicBezTo>
                <a:cubicBezTo>
                  <a:pt x="1938" y="1984"/>
                  <a:pt x="2155" y="1923"/>
                  <a:pt x="2352" y="1857"/>
                </a:cubicBezTo>
                <a:cubicBezTo>
                  <a:pt x="2909" y="2049"/>
                  <a:pt x="3480" y="2181"/>
                  <a:pt x="4067" y="2252"/>
                </a:cubicBezTo>
                <a:cubicBezTo>
                  <a:pt x="4073" y="2254"/>
                  <a:pt x="4079" y="2255"/>
                  <a:pt x="4084" y="2255"/>
                </a:cubicBezTo>
                <a:cubicBezTo>
                  <a:pt x="4128" y="2255"/>
                  <a:pt x="4147" y="2189"/>
                  <a:pt x="4097" y="2171"/>
                </a:cubicBezTo>
                <a:cubicBezTo>
                  <a:pt x="3682" y="2044"/>
                  <a:pt x="3000" y="1857"/>
                  <a:pt x="2499" y="1812"/>
                </a:cubicBezTo>
                <a:cubicBezTo>
                  <a:pt x="2615" y="1776"/>
                  <a:pt x="2727" y="1736"/>
                  <a:pt x="2823" y="1706"/>
                </a:cubicBezTo>
                <a:cubicBezTo>
                  <a:pt x="2979" y="1645"/>
                  <a:pt x="3131" y="1589"/>
                  <a:pt x="3278" y="1529"/>
                </a:cubicBezTo>
                <a:cubicBezTo>
                  <a:pt x="3672" y="1685"/>
                  <a:pt x="4097" y="1771"/>
                  <a:pt x="4522" y="1781"/>
                </a:cubicBezTo>
                <a:cubicBezTo>
                  <a:pt x="4523" y="1782"/>
                  <a:pt x="4525" y="1782"/>
                  <a:pt x="4526" y="1782"/>
                </a:cubicBezTo>
                <a:cubicBezTo>
                  <a:pt x="4568" y="1782"/>
                  <a:pt x="4581" y="1715"/>
                  <a:pt x="4532" y="1706"/>
                </a:cubicBezTo>
                <a:cubicBezTo>
                  <a:pt x="4259" y="1620"/>
                  <a:pt x="3789" y="1493"/>
                  <a:pt x="3419" y="1478"/>
                </a:cubicBezTo>
                <a:cubicBezTo>
                  <a:pt x="3627" y="1392"/>
                  <a:pt x="3824" y="1306"/>
                  <a:pt x="4011" y="1225"/>
                </a:cubicBezTo>
                <a:cubicBezTo>
                  <a:pt x="4248" y="1316"/>
                  <a:pt x="4555" y="1339"/>
                  <a:pt x="4824" y="1339"/>
                </a:cubicBezTo>
                <a:cubicBezTo>
                  <a:pt x="4929" y="1339"/>
                  <a:pt x="5027" y="1336"/>
                  <a:pt x="5114" y="1331"/>
                </a:cubicBezTo>
                <a:cubicBezTo>
                  <a:pt x="5169" y="1331"/>
                  <a:pt x="5169" y="1250"/>
                  <a:pt x="5114" y="1250"/>
                </a:cubicBezTo>
                <a:cubicBezTo>
                  <a:pt x="4780" y="1205"/>
                  <a:pt x="4446" y="1180"/>
                  <a:pt x="4112" y="1180"/>
                </a:cubicBezTo>
                <a:cubicBezTo>
                  <a:pt x="4289" y="1099"/>
                  <a:pt x="4456" y="1018"/>
                  <a:pt x="4613" y="937"/>
                </a:cubicBezTo>
                <a:lnTo>
                  <a:pt x="4795" y="851"/>
                </a:lnTo>
                <a:lnTo>
                  <a:pt x="4830" y="831"/>
                </a:lnTo>
                <a:cubicBezTo>
                  <a:pt x="4921" y="863"/>
                  <a:pt x="5042" y="875"/>
                  <a:pt x="5172" y="875"/>
                </a:cubicBezTo>
                <a:cubicBezTo>
                  <a:pt x="5344" y="875"/>
                  <a:pt x="5532" y="854"/>
                  <a:pt x="5685" y="831"/>
                </a:cubicBezTo>
                <a:cubicBezTo>
                  <a:pt x="5734" y="826"/>
                  <a:pt x="5731" y="750"/>
                  <a:pt x="5684" y="750"/>
                </a:cubicBezTo>
                <a:cubicBezTo>
                  <a:pt x="5683" y="750"/>
                  <a:pt x="5682" y="750"/>
                  <a:pt x="5680" y="750"/>
                </a:cubicBezTo>
                <a:cubicBezTo>
                  <a:pt x="5627" y="748"/>
                  <a:pt x="5575" y="747"/>
                  <a:pt x="5522" y="747"/>
                </a:cubicBezTo>
                <a:cubicBezTo>
                  <a:pt x="5317" y="747"/>
                  <a:pt x="5112" y="762"/>
                  <a:pt x="4906" y="790"/>
                </a:cubicBezTo>
                <a:lnTo>
                  <a:pt x="4962" y="760"/>
                </a:lnTo>
                <a:lnTo>
                  <a:pt x="5275" y="588"/>
                </a:lnTo>
                <a:cubicBezTo>
                  <a:pt x="5463" y="477"/>
                  <a:pt x="5629" y="376"/>
                  <a:pt x="5756" y="290"/>
                </a:cubicBezTo>
                <a:cubicBezTo>
                  <a:pt x="6009" y="113"/>
                  <a:pt x="6145" y="11"/>
                  <a:pt x="6140" y="1"/>
                </a:cubicBezTo>
                <a:cubicBezTo>
                  <a:pt x="6140" y="1"/>
                  <a:pt x="6139" y="1"/>
                  <a:pt x="61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1909620">
            <a:off x="-577952" y="3206321"/>
            <a:ext cx="3763880" cy="2805124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4484450" y="773700"/>
            <a:ext cx="3835200" cy="265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5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704776" y="3413400"/>
            <a:ext cx="3394800" cy="9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2"/>
          <p:cNvSpPr/>
          <p:nvPr/>
        </p:nvSpPr>
        <p:spPr>
          <a:xfrm rot="8761068">
            <a:off x="8089111" y="3854047"/>
            <a:ext cx="1139802" cy="1319447"/>
          </a:xfrm>
          <a:custGeom>
            <a:avLst/>
            <a:gdLst/>
            <a:ahLst/>
            <a:cxnLst/>
            <a:rect l="l" t="t" r="r" b="b"/>
            <a:pathLst>
              <a:path w="8153" h="9438" extrusionOk="0">
                <a:moveTo>
                  <a:pt x="5963" y="0"/>
                </a:moveTo>
                <a:cubicBezTo>
                  <a:pt x="5928" y="0"/>
                  <a:pt x="5892" y="19"/>
                  <a:pt x="5885" y="61"/>
                </a:cubicBezTo>
                <a:cubicBezTo>
                  <a:pt x="5876" y="160"/>
                  <a:pt x="5852" y="267"/>
                  <a:pt x="5835" y="365"/>
                </a:cubicBezTo>
                <a:cubicBezTo>
                  <a:pt x="4964" y="702"/>
                  <a:pt x="3288" y="1779"/>
                  <a:pt x="3871" y="2116"/>
                </a:cubicBezTo>
                <a:cubicBezTo>
                  <a:pt x="3914" y="2140"/>
                  <a:pt x="3962" y="2151"/>
                  <a:pt x="4013" y="2151"/>
                </a:cubicBezTo>
                <a:cubicBezTo>
                  <a:pt x="4569" y="2151"/>
                  <a:pt x="5556" y="831"/>
                  <a:pt x="5819" y="448"/>
                </a:cubicBezTo>
                <a:lnTo>
                  <a:pt x="5819" y="448"/>
                </a:lnTo>
                <a:cubicBezTo>
                  <a:pt x="5712" y="1006"/>
                  <a:pt x="5572" y="1565"/>
                  <a:pt x="5400" y="2108"/>
                </a:cubicBezTo>
                <a:cubicBezTo>
                  <a:pt x="4479" y="2362"/>
                  <a:pt x="2729" y="3209"/>
                  <a:pt x="3247" y="3595"/>
                </a:cubicBezTo>
                <a:cubicBezTo>
                  <a:pt x="3296" y="3633"/>
                  <a:pt x="3357" y="3650"/>
                  <a:pt x="3426" y="3650"/>
                </a:cubicBezTo>
                <a:cubicBezTo>
                  <a:pt x="3953" y="3650"/>
                  <a:pt x="4974" y="2646"/>
                  <a:pt x="5359" y="2239"/>
                </a:cubicBezTo>
                <a:lnTo>
                  <a:pt x="5359" y="2239"/>
                </a:lnTo>
                <a:cubicBezTo>
                  <a:pt x="5301" y="2428"/>
                  <a:pt x="5235" y="2625"/>
                  <a:pt x="5170" y="2806"/>
                </a:cubicBezTo>
                <a:cubicBezTo>
                  <a:pt x="5063" y="3118"/>
                  <a:pt x="4940" y="3422"/>
                  <a:pt x="4808" y="3735"/>
                </a:cubicBezTo>
                <a:cubicBezTo>
                  <a:pt x="3855" y="3817"/>
                  <a:pt x="1948" y="4359"/>
                  <a:pt x="2343" y="4828"/>
                </a:cubicBezTo>
                <a:cubicBezTo>
                  <a:pt x="2400" y="4892"/>
                  <a:pt x="2487" y="4920"/>
                  <a:pt x="2595" y="4920"/>
                </a:cubicBezTo>
                <a:cubicBezTo>
                  <a:pt x="3174" y="4920"/>
                  <a:pt x="4358" y="4116"/>
                  <a:pt x="4767" y="3825"/>
                </a:cubicBezTo>
                <a:lnTo>
                  <a:pt x="4767" y="3825"/>
                </a:lnTo>
                <a:cubicBezTo>
                  <a:pt x="4562" y="4318"/>
                  <a:pt x="4323" y="4787"/>
                  <a:pt x="4060" y="5247"/>
                </a:cubicBezTo>
                <a:cubicBezTo>
                  <a:pt x="3967" y="5241"/>
                  <a:pt x="3864" y="5238"/>
                  <a:pt x="3755" y="5238"/>
                </a:cubicBezTo>
                <a:cubicBezTo>
                  <a:pt x="2744" y="5238"/>
                  <a:pt x="1196" y="5479"/>
                  <a:pt x="1455" y="5953"/>
                </a:cubicBezTo>
                <a:cubicBezTo>
                  <a:pt x="1511" y="6054"/>
                  <a:pt x="1637" y="6096"/>
                  <a:pt x="1806" y="6096"/>
                </a:cubicBezTo>
                <a:cubicBezTo>
                  <a:pt x="2408" y="6096"/>
                  <a:pt x="3554" y="5572"/>
                  <a:pt x="4003" y="5354"/>
                </a:cubicBezTo>
                <a:lnTo>
                  <a:pt x="4003" y="5354"/>
                </a:lnTo>
                <a:cubicBezTo>
                  <a:pt x="3764" y="5764"/>
                  <a:pt x="3493" y="6167"/>
                  <a:pt x="3206" y="6545"/>
                </a:cubicBezTo>
                <a:cubicBezTo>
                  <a:pt x="3102" y="6538"/>
                  <a:pt x="2986" y="6534"/>
                  <a:pt x="2863" y="6534"/>
                </a:cubicBezTo>
                <a:cubicBezTo>
                  <a:pt x="1847" y="6534"/>
                  <a:pt x="320" y="6776"/>
                  <a:pt x="584" y="7252"/>
                </a:cubicBezTo>
                <a:cubicBezTo>
                  <a:pt x="639" y="7350"/>
                  <a:pt x="762" y="7390"/>
                  <a:pt x="927" y="7390"/>
                </a:cubicBezTo>
                <a:cubicBezTo>
                  <a:pt x="1525" y="7390"/>
                  <a:pt x="2673" y="6863"/>
                  <a:pt x="3123" y="6644"/>
                </a:cubicBezTo>
                <a:lnTo>
                  <a:pt x="3123" y="6644"/>
                </a:lnTo>
                <a:cubicBezTo>
                  <a:pt x="2811" y="7046"/>
                  <a:pt x="2466" y="7416"/>
                  <a:pt x="2104" y="7761"/>
                </a:cubicBezTo>
                <a:cubicBezTo>
                  <a:pt x="1217" y="8230"/>
                  <a:pt x="1" y="9134"/>
                  <a:pt x="535" y="9405"/>
                </a:cubicBezTo>
                <a:cubicBezTo>
                  <a:pt x="577" y="9427"/>
                  <a:pt x="623" y="9438"/>
                  <a:pt x="672" y="9438"/>
                </a:cubicBezTo>
                <a:cubicBezTo>
                  <a:pt x="1323" y="9438"/>
                  <a:pt x="2482" y="7589"/>
                  <a:pt x="2482" y="7589"/>
                </a:cubicBezTo>
                <a:cubicBezTo>
                  <a:pt x="2721" y="7342"/>
                  <a:pt x="2951" y="7096"/>
                  <a:pt x="3165" y="6833"/>
                </a:cubicBezTo>
                <a:lnTo>
                  <a:pt x="3165" y="6833"/>
                </a:lnTo>
                <a:cubicBezTo>
                  <a:pt x="3091" y="7400"/>
                  <a:pt x="2959" y="9010"/>
                  <a:pt x="3551" y="9019"/>
                </a:cubicBezTo>
                <a:cubicBezTo>
                  <a:pt x="3553" y="9019"/>
                  <a:pt x="3554" y="9019"/>
                  <a:pt x="3556" y="9019"/>
                </a:cubicBezTo>
                <a:cubicBezTo>
                  <a:pt x="4247" y="9019"/>
                  <a:pt x="3706" y="7439"/>
                  <a:pt x="3247" y="6726"/>
                </a:cubicBezTo>
                <a:cubicBezTo>
                  <a:pt x="3526" y="6364"/>
                  <a:pt x="3789" y="5978"/>
                  <a:pt x="4027" y="5584"/>
                </a:cubicBezTo>
                <a:lnTo>
                  <a:pt x="4027" y="5584"/>
                </a:lnTo>
                <a:cubicBezTo>
                  <a:pt x="3962" y="6200"/>
                  <a:pt x="3847" y="7720"/>
                  <a:pt x="4430" y="7729"/>
                </a:cubicBezTo>
                <a:cubicBezTo>
                  <a:pt x="4432" y="7729"/>
                  <a:pt x="4434" y="7729"/>
                  <a:pt x="4435" y="7729"/>
                </a:cubicBezTo>
                <a:cubicBezTo>
                  <a:pt x="5118" y="7729"/>
                  <a:pt x="4577" y="6141"/>
                  <a:pt x="4118" y="5428"/>
                </a:cubicBezTo>
                <a:cubicBezTo>
                  <a:pt x="4373" y="4992"/>
                  <a:pt x="4611" y="4540"/>
                  <a:pt x="4816" y="4072"/>
                </a:cubicBezTo>
                <a:cubicBezTo>
                  <a:pt x="4872" y="4664"/>
                  <a:pt x="5068" y="6096"/>
                  <a:pt x="5609" y="6096"/>
                </a:cubicBezTo>
                <a:cubicBezTo>
                  <a:pt x="5624" y="6096"/>
                  <a:pt x="5639" y="6095"/>
                  <a:pt x="5655" y="6093"/>
                </a:cubicBezTo>
                <a:cubicBezTo>
                  <a:pt x="6345" y="5995"/>
                  <a:pt x="5490" y="4548"/>
                  <a:pt x="4882" y="3915"/>
                </a:cubicBezTo>
                <a:cubicBezTo>
                  <a:pt x="5030" y="3579"/>
                  <a:pt x="5161" y="3242"/>
                  <a:pt x="5285" y="2913"/>
                </a:cubicBezTo>
                <a:cubicBezTo>
                  <a:pt x="5350" y="2724"/>
                  <a:pt x="5416" y="2543"/>
                  <a:pt x="5474" y="2354"/>
                </a:cubicBezTo>
                <a:cubicBezTo>
                  <a:pt x="5644" y="2835"/>
                  <a:pt x="6174" y="4260"/>
                  <a:pt x="6716" y="4260"/>
                </a:cubicBezTo>
                <a:cubicBezTo>
                  <a:pt x="6748" y="4260"/>
                  <a:pt x="6781" y="4255"/>
                  <a:pt x="6813" y="4244"/>
                </a:cubicBezTo>
                <a:cubicBezTo>
                  <a:pt x="7471" y="4031"/>
                  <a:pt x="6254" y="2749"/>
                  <a:pt x="5507" y="2247"/>
                </a:cubicBezTo>
                <a:cubicBezTo>
                  <a:pt x="5679" y="1730"/>
                  <a:pt x="5819" y="1212"/>
                  <a:pt x="5926" y="678"/>
                </a:cubicBezTo>
                <a:cubicBezTo>
                  <a:pt x="6190" y="1168"/>
                  <a:pt x="6884" y="2359"/>
                  <a:pt x="7403" y="2359"/>
                </a:cubicBezTo>
                <a:cubicBezTo>
                  <a:pt x="7449" y="2359"/>
                  <a:pt x="7494" y="2350"/>
                  <a:pt x="7536" y="2329"/>
                </a:cubicBezTo>
                <a:cubicBezTo>
                  <a:pt x="8153" y="2042"/>
                  <a:pt x="6780" y="957"/>
                  <a:pt x="5959" y="538"/>
                </a:cubicBezTo>
                <a:cubicBezTo>
                  <a:pt x="5983" y="382"/>
                  <a:pt x="6016" y="234"/>
                  <a:pt x="6033" y="70"/>
                </a:cubicBezTo>
                <a:cubicBezTo>
                  <a:pt x="6041" y="26"/>
                  <a:pt x="6003" y="0"/>
                  <a:pt x="596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" name="Google Shape;17;p2"/>
          <p:cNvGrpSpPr/>
          <p:nvPr/>
        </p:nvGrpSpPr>
        <p:grpSpPr>
          <a:xfrm rot="1733235">
            <a:off x="8093698" y="991356"/>
            <a:ext cx="501876" cy="264660"/>
            <a:chOff x="4559475" y="3797625"/>
            <a:chExt cx="114250" cy="60250"/>
          </a:xfrm>
        </p:grpSpPr>
        <p:sp>
          <p:nvSpPr>
            <p:cNvPr id="18" name="Google Shape;18;p2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" name="Google Shape;21;p2"/>
          <p:cNvGrpSpPr/>
          <p:nvPr/>
        </p:nvGrpSpPr>
        <p:grpSpPr>
          <a:xfrm>
            <a:off x="1449948" y="792684"/>
            <a:ext cx="1694185" cy="3558119"/>
            <a:chOff x="1471526" y="1573791"/>
            <a:chExt cx="1470391" cy="3088109"/>
          </a:xfrm>
        </p:grpSpPr>
        <p:sp>
          <p:nvSpPr>
            <p:cNvPr id="22" name="Google Shape;22;p2"/>
            <p:cNvSpPr/>
            <p:nvPr/>
          </p:nvSpPr>
          <p:spPr>
            <a:xfrm flipH="1">
              <a:off x="1546775" y="4367000"/>
              <a:ext cx="1320300" cy="294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" name="Google Shape;23;p2"/>
            <p:cNvGrpSpPr/>
            <p:nvPr/>
          </p:nvGrpSpPr>
          <p:grpSpPr>
            <a:xfrm flipH="1">
              <a:off x="1471526" y="1573791"/>
              <a:ext cx="1470391" cy="3034390"/>
              <a:chOff x="3441525" y="3153625"/>
              <a:chExt cx="1002175" cy="2068150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4080500" y="3771525"/>
                <a:ext cx="69100" cy="82150"/>
              </a:xfrm>
              <a:custGeom>
                <a:avLst/>
                <a:gdLst/>
                <a:ahLst/>
                <a:cxnLst/>
                <a:rect l="l" t="t" r="r" b="b"/>
                <a:pathLst>
                  <a:path w="2764" h="3286" extrusionOk="0">
                    <a:moveTo>
                      <a:pt x="1521" y="1"/>
                    </a:moveTo>
                    <a:cubicBezTo>
                      <a:pt x="833" y="1"/>
                      <a:pt x="1" y="1443"/>
                      <a:pt x="1" y="2342"/>
                    </a:cubicBezTo>
                    <a:cubicBezTo>
                      <a:pt x="1" y="3252"/>
                      <a:pt x="833" y="3286"/>
                      <a:pt x="1521" y="3286"/>
                    </a:cubicBezTo>
                    <a:cubicBezTo>
                      <a:pt x="2209" y="3286"/>
                      <a:pt x="2764" y="2553"/>
                      <a:pt x="2764" y="1643"/>
                    </a:cubicBezTo>
                    <a:cubicBezTo>
                      <a:pt x="2764" y="744"/>
                      <a:pt x="2220" y="1"/>
                      <a:pt x="1521" y="1"/>
                    </a:cubicBezTo>
                    <a:close/>
                  </a:path>
                </a:pathLst>
              </a:custGeom>
              <a:solidFill>
                <a:srgbClr val="B1B3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4109350" y="4766725"/>
                <a:ext cx="48575" cy="62750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2510" extrusionOk="0">
                    <a:moveTo>
                      <a:pt x="689" y="1"/>
                    </a:moveTo>
                    <a:cubicBezTo>
                      <a:pt x="1" y="1"/>
                      <a:pt x="123" y="556"/>
                      <a:pt x="123" y="1244"/>
                    </a:cubicBezTo>
                    <a:cubicBezTo>
                      <a:pt x="123" y="1943"/>
                      <a:pt x="1" y="2498"/>
                      <a:pt x="689" y="2509"/>
                    </a:cubicBezTo>
                    <a:cubicBezTo>
                      <a:pt x="1377" y="2509"/>
                      <a:pt x="1943" y="1943"/>
                      <a:pt x="1943" y="1255"/>
                    </a:cubicBezTo>
                    <a:cubicBezTo>
                      <a:pt x="1943" y="556"/>
                      <a:pt x="1377" y="1"/>
                      <a:pt x="689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4111300" y="4766150"/>
                <a:ext cx="46900" cy="63625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545" extrusionOk="0">
                    <a:moveTo>
                      <a:pt x="565" y="33"/>
                    </a:moveTo>
                    <a:cubicBezTo>
                      <a:pt x="580" y="33"/>
                      <a:pt x="595" y="34"/>
                      <a:pt x="611" y="35"/>
                    </a:cubicBezTo>
                    <a:lnTo>
                      <a:pt x="611" y="57"/>
                    </a:lnTo>
                    <a:cubicBezTo>
                      <a:pt x="1299" y="57"/>
                      <a:pt x="1843" y="612"/>
                      <a:pt x="1843" y="1300"/>
                    </a:cubicBezTo>
                    <a:cubicBezTo>
                      <a:pt x="1843" y="1977"/>
                      <a:pt x="1299" y="2532"/>
                      <a:pt x="611" y="2532"/>
                    </a:cubicBezTo>
                    <a:cubicBezTo>
                      <a:pt x="595" y="2533"/>
                      <a:pt x="580" y="2534"/>
                      <a:pt x="565" y="2534"/>
                    </a:cubicBezTo>
                    <a:cubicBezTo>
                      <a:pt x="427" y="2534"/>
                      <a:pt x="300" y="2488"/>
                      <a:pt x="200" y="2388"/>
                    </a:cubicBezTo>
                    <a:cubicBezTo>
                      <a:pt x="45" y="2221"/>
                      <a:pt x="45" y="1922"/>
                      <a:pt x="56" y="1555"/>
                    </a:cubicBezTo>
                    <a:lnTo>
                      <a:pt x="56" y="1278"/>
                    </a:lnTo>
                    <a:lnTo>
                      <a:pt x="56" y="1001"/>
                    </a:lnTo>
                    <a:cubicBezTo>
                      <a:pt x="45" y="645"/>
                      <a:pt x="34" y="335"/>
                      <a:pt x="200" y="168"/>
                    </a:cubicBezTo>
                    <a:cubicBezTo>
                      <a:pt x="300" y="78"/>
                      <a:pt x="427" y="33"/>
                      <a:pt x="565" y="33"/>
                    </a:cubicBezTo>
                    <a:close/>
                    <a:moveTo>
                      <a:pt x="564" y="0"/>
                    </a:moveTo>
                    <a:cubicBezTo>
                      <a:pt x="423" y="0"/>
                      <a:pt x="278" y="46"/>
                      <a:pt x="178" y="146"/>
                    </a:cubicBezTo>
                    <a:cubicBezTo>
                      <a:pt x="0" y="313"/>
                      <a:pt x="11" y="634"/>
                      <a:pt x="23" y="1001"/>
                    </a:cubicBezTo>
                    <a:lnTo>
                      <a:pt x="23" y="1278"/>
                    </a:lnTo>
                    <a:lnTo>
                      <a:pt x="23" y="1555"/>
                    </a:lnTo>
                    <a:cubicBezTo>
                      <a:pt x="11" y="1911"/>
                      <a:pt x="0" y="2232"/>
                      <a:pt x="178" y="2399"/>
                    </a:cubicBezTo>
                    <a:cubicBezTo>
                      <a:pt x="278" y="2499"/>
                      <a:pt x="423" y="2545"/>
                      <a:pt x="564" y="2545"/>
                    </a:cubicBezTo>
                    <a:cubicBezTo>
                      <a:pt x="580" y="2545"/>
                      <a:pt x="595" y="2544"/>
                      <a:pt x="611" y="2543"/>
                    </a:cubicBezTo>
                    <a:cubicBezTo>
                      <a:pt x="1310" y="2543"/>
                      <a:pt x="1876" y="1977"/>
                      <a:pt x="1876" y="1278"/>
                    </a:cubicBezTo>
                    <a:cubicBezTo>
                      <a:pt x="1876" y="579"/>
                      <a:pt x="1310" y="2"/>
                      <a:pt x="611" y="2"/>
                    </a:cubicBezTo>
                    <a:cubicBezTo>
                      <a:pt x="595" y="1"/>
                      <a:pt x="580" y="0"/>
                      <a:pt x="564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3751725" y="5082100"/>
                <a:ext cx="69950" cy="57750"/>
              </a:xfrm>
              <a:custGeom>
                <a:avLst/>
                <a:gdLst/>
                <a:ahLst/>
                <a:cxnLst/>
                <a:rect l="l" t="t" r="r" b="b"/>
                <a:pathLst>
                  <a:path w="2798" h="2310" extrusionOk="0">
                    <a:moveTo>
                      <a:pt x="1402" y="1"/>
                    </a:moveTo>
                    <a:cubicBezTo>
                      <a:pt x="1106" y="1"/>
                      <a:pt x="808" y="105"/>
                      <a:pt x="566" y="315"/>
                    </a:cubicBezTo>
                    <a:cubicBezTo>
                      <a:pt x="45" y="770"/>
                      <a:pt x="0" y="1569"/>
                      <a:pt x="467" y="2080"/>
                    </a:cubicBezTo>
                    <a:cubicBezTo>
                      <a:pt x="609" y="2243"/>
                      <a:pt x="741" y="2310"/>
                      <a:pt x="871" y="2310"/>
                    </a:cubicBezTo>
                    <a:cubicBezTo>
                      <a:pt x="1154" y="2310"/>
                      <a:pt x="1426" y="1992"/>
                      <a:pt x="1776" y="1680"/>
                    </a:cubicBezTo>
                    <a:cubicBezTo>
                      <a:pt x="2298" y="1214"/>
                      <a:pt x="2797" y="937"/>
                      <a:pt x="2331" y="415"/>
                    </a:cubicBezTo>
                    <a:cubicBezTo>
                      <a:pt x="2087" y="141"/>
                      <a:pt x="1746" y="1"/>
                      <a:pt x="1402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3745900" y="5082275"/>
                <a:ext cx="69100" cy="58200"/>
              </a:xfrm>
              <a:custGeom>
                <a:avLst/>
                <a:gdLst/>
                <a:ahLst/>
                <a:cxnLst/>
                <a:rect l="l" t="t" r="r" b="b"/>
                <a:pathLst>
                  <a:path w="2764" h="2328" extrusionOk="0">
                    <a:moveTo>
                      <a:pt x="1632" y="8"/>
                    </a:moveTo>
                    <a:cubicBezTo>
                      <a:pt x="1987" y="8"/>
                      <a:pt x="2320" y="164"/>
                      <a:pt x="2553" y="430"/>
                    </a:cubicBezTo>
                    <a:cubicBezTo>
                      <a:pt x="2664" y="530"/>
                      <a:pt x="2719" y="674"/>
                      <a:pt x="2730" y="830"/>
                    </a:cubicBezTo>
                    <a:cubicBezTo>
                      <a:pt x="2708" y="1052"/>
                      <a:pt x="2486" y="1251"/>
                      <a:pt x="2209" y="1484"/>
                    </a:cubicBezTo>
                    <a:cubicBezTo>
                      <a:pt x="2131" y="1540"/>
                      <a:pt x="2065" y="1595"/>
                      <a:pt x="1998" y="1662"/>
                    </a:cubicBezTo>
                    <a:cubicBezTo>
                      <a:pt x="1920" y="1718"/>
                      <a:pt x="1854" y="1784"/>
                      <a:pt x="1798" y="1851"/>
                    </a:cubicBezTo>
                    <a:cubicBezTo>
                      <a:pt x="1543" y="2084"/>
                      <a:pt x="1321" y="2295"/>
                      <a:pt x="1099" y="2295"/>
                    </a:cubicBezTo>
                    <a:lnTo>
                      <a:pt x="1088" y="2295"/>
                    </a:lnTo>
                    <a:cubicBezTo>
                      <a:pt x="933" y="2272"/>
                      <a:pt x="799" y="2195"/>
                      <a:pt x="711" y="2073"/>
                    </a:cubicBezTo>
                    <a:cubicBezTo>
                      <a:pt x="0" y="1274"/>
                      <a:pt x="566" y="20"/>
                      <a:pt x="1632" y="20"/>
                    </a:cubicBezTo>
                    <a:lnTo>
                      <a:pt x="1632" y="8"/>
                    </a:lnTo>
                    <a:close/>
                    <a:moveTo>
                      <a:pt x="1647" y="0"/>
                    </a:moveTo>
                    <a:cubicBezTo>
                      <a:pt x="1347" y="0"/>
                      <a:pt x="1044" y="106"/>
                      <a:pt x="799" y="319"/>
                    </a:cubicBezTo>
                    <a:cubicBezTo>
                      <a:pt x="289" y="785"/>
                      <a:pt x="233" y="1573"/>
                      <a:pt x="688" y="2095"/>
                    </a:cubicBezTo>
                    <a:cubicBezTo>
                      <a:pt x="777" y="2228"/>
                      <a:pt x="922" y="2306"/>
                      <a:pt x="1088" y="2328"/>
                    </a:cubicBezTo>
                    <a:lnTo>
                      <a:pt x="1099" y="2328"/>
                    </a:lnTo>
                    <a:cubicBezTo>
                      <a:pt x="1332" y="2328"/>
                      <a:pt x="1565" y="2106"/>
                      <a:pt x="1820" y="1873"/>
                    </a:cubicBezTo>
                    <a:cubicBezTo>
                      <a:pt x="1887" y="1817"/>
                      <a:pt x="1954" y="1751"/>
                      <a:pt x="2020" y="1684"/>
                    </a:cubicBezTo>
                    <a:cubicBezTo>
                      <a:pt x="2087" y="1629"/>
                      <a:pt x="2164" y="1562"/>
                      <a:pt x="2231" y="1507"/>
                    </a:cubicBezTo>
                    <a:cubicBezTo>
                      <a:pt x="2509" y="1274"/>
                      <a:pt x="2753" y="1074"/>
                      <a:pt x="2764" y="830"/>
                    </a:cubicBezTo>
                    <a:cubicBezTo>
                      <a:pt x="2764" y="674"/>
                      <a:pt x="2697" y="519"/>
                      <a:pt x="2575" y="408"/>
                    </a:cubicBezTo>
                    <a:cubicBezTo>
                      <a:pt x="2327" y="137"/>
                      <a:pt x="1989" y="0"/>
                      <a:pt x="1647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4067750" y="5081350"/>
                <a:ext cx="68550" cy="59325"/>
              </a:xfrm>
              <a:custGeom>
                <a:avLst/>
                <a:gdLst/>
                <a:ahLst/>
                <a:cxnLst/>
                <a:rect l="l" t="t" r="r" b="b"/>
                <a:pathLst>
                  <a:path w="2742" h="2373" extrusionOk="0">
                    <a:moveTo>
                      <a:pt x="1351" y="0"/>
                    </a:moveTo>
                    <a:cubicBezTo>
                      <a:pt x="1054" y="0"/>
                      <a:pt x="758" y="107"/>
                      <a:pt x="522" y="323"/>
                    </a:cubicBezTo>
                    <a:cubicBezTo>
                      <a:pt x="0" y="778"/>
                      <a:pt x="466" y="1111"/>
                      <a:pt x="921" y="1632"/>
                    </a:cubicBezTo>
                    <a:cubicBezTo>
                      <a:pt x="1257" y="2008"/>
                      <a:pt x="1495" y="2372"/>
                      <a:pt x="1797" y="2372"/>
                    </a:cubicBezTo>
                    <a:cubicBezTo>
                      <a:pt x="1914" y="2372"/>
                      <a:pt x="2040" y="2318"/>
                      <a:pt x="2186" y="2187"/>
                    </a:cubicBezTo>
                    <a:cubicBezTo>
                      <a:pt x="2697" y="1732"/>
                      <a:pt x="2741" y="933"/>
                      <a:pt x="2286" y="423"/>
                    </a:cubicBezTo>
                    <a:cubicBezTo>
                      <a:pt x="2036" y="143"/>
                      <a:pt x="1693" y="0"/>
                      <a:pt x="1351" y="0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4074400" y="5080825"/>
                <a:ext cx="62450" cy="60225"/>
              </a:xfrm>
              <a:custGeom>
                <a:avLst/>
                <a:gdLst/>
                <a:ahLst/>
                <a:cxnLst/>
                <a:rect l="l" t="t" r="r" b="b"/>
                <a:pathLst>
                  <a:path w="2498" h="2409" extrusionOk="0">
                    <a:moveTo>
                      <a:pt x="1058" y="63"/>
                    </a:moveTo>
                    <a:cubicBezTo>
                      <a:pt x="1397" y="63"/>
                      <a:pt x="1733" y="204"/>
                      <a:pt x="1976" y="477"/>
                    </a:cubicBezTo>
                    <a:cubicBezTo>
                      <a:pt x="2431" y="976"/>
                      <a:pt x="2398" y="1742"/>
                      <a:pt x="1909" y="2197"/>
                    </a:cubicBezTo>
                    <a:cubicBezTo>
                      <a:pt x="1798" y="2308"/>
                      <a:pt x="1654" y="2375"/>
                      <a:pt x="1510" y="2375"/>
                    </a:cubicBezTo>
                    <a:cubicBezTo>
                      <a:pt x="1277" y="2353"/>
                      <a:pt x="1088" y="2131"/>
                      <a:pt x="855" y="1853"/>
                    </a:cubicBezTo>
                    <a:cubicBezTo>
                      <a:pt x="799" y="1776"/>
                      <a:pt x="733" y="1709"/>
                      <a:pt x="677" y="1642"/>
                    </a:cubicBezTo>
                    <a:cubicBezTo>
                      <a:pt x="611" y="1576"/>
                      <a:pt x="544" y="1509"/>
                      <a:pt x="489" y="1443"/>
                    </a:cubicBezTo>
                    <a:cubicBezTo>
                      <a:pt x="245" y="1176"/>
                      <a:pt x="34" y="954"/>
                      <a:pt x="45" y="732"/>
                    </a:cubicBezTo>
                    <a:cubicBezTo>
                      <a:pt x="56" y="577"/>
                      <a:pt x="145" y="444"/>
                      <a:pt x="267" y="355"/>
                    </a:cubicBezTo>
                    <a:cubicBezTo>
                      <a:pt x="498" y="159"/>
                      <a:pt x="779" y="63"/>
                      <a:pt x="1058" y="63"/>
                    </a:cubicBezTo>
                    <a:close/>
                    <a:moveTo>
                      <a:pt x="1082" y="0"/>
                    </a:moveTo>
                    <a:cubicBezTo>
                      <a:pt x="781" y="0"/>
                      <a:pt x="479" y="107"/>
                      <a:pt x="233" y="322"/>
                    </a:cubicBezTo>
                    <a:cubicBezTo>
                      <a:pt x="111" y="422"/>
                      <a:pt x="23" y="566"/>
                      <a:pt x="11" y="721"/>
                    </a:cubicBezTo>
                    <a:cubicBezTo>
                      <a:pt x="0" y="965"/>
                      <a:pt x="211" y="1198"/>
                      <a:pt x="455" y="1465"/>
                    </a:cubicBezTo>
                    <a:cubicBezTo>
                      <a:pt x="522" y="1531"/>
                      <a:pt x="577" y="1598"/>
                      <a:pt x="644" y="1665"/>
                    </a:cubicBezTo>
                    <a:cubicBezTo>
                      <a:pt x="711" y="1731"/>
                      <a:pt x="766" y="1809"/>
                      <a:pt x="822" y="1875"/>
                    </a:cubicBezTo>
                    <a:cubicBezTo>
                      <a:pt x="1066" y="2153"/>
                      <a:pt x="1266" y="2386"/>
                      <a:pt x="1510" y="2408"/>
                    </a:cubicBezTo>
                    <a:lnTo>
                      <a:pt x="1532" y="2408"/>
                    </a:lnTo>
                    <a:cubicBezTo>
                      <a:pt x="1687" y="2397"/>
                      <a:pt x="1820" y="2330"/>
                      <a:pt x="1931" y="2219"/>
                    </a:cubicBezTo>
                    <a:cubicBezTo>
                      <a:pt x="2453" y="1753"/>
                      <a:pt x="2497" y="954"/>
                      <a:pt x="2031" y="433"/>
                    </a:cubicBezTo>
                    <a:cubicBezTo>
                      <a:pt x="1780" y="146"/>
                      <a:pt x="1432" y="0"/>
                      <a:pt x="1082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3727300" y="4766725"/>
                <a:ext cx="48875" cy="62750"/>
              </a:xfrm>
              <a:custGeom>
                <a:avLst/>
                <a:gdLst/>
                <a:ahLst/>
                <a:cxnLst/>
                <a:rect l="l" t="t" r="r" b="b"/>
                <a:pathLst>
                  <a:path w="1955" h="2510" extrusionOk="0">
                    <a:moveTo>
                      <a:pt x="1255" y="1"/>
                    </a:moveTo>
                    <a:cubicBezTo>
                      <a:pt x="567" y="1"/>
                      <a:pt x="1" y="556"/>
                      <a:pt x="1" y="1255"/>
                    </a:cubicBezTo>
                    <a:cubicBezTo>
                      <a:pt x="1" y="1943"/>
                      <a:pt x="567" y="2509"/>
                      <a:pt x="1255" y="2509"/>
                    </a:cubicBezTo>
                    <a:cubicBezTo>
                      <a:pt x="1954" y="2498"/>
                      <a:pt x="1832" y="1943"/>
                      <a:pt x="1832" y="1244"/>
                    </a:cubicBezTo>
                    <a:cubicBezTo>
                      <a:pt x="1832" y="556"/>
                      <a:pt x="1954" y="1"/>
                      <a:pt x="1255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3727025" y="4766050"/>
                <a:ext cx="46925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2549" extrusionOk="0">
                    <a:moveTo>
                      <a:pt x="1345" y="33"/>
                    </a:moveTo>
                    <a:cubicBezTo>
                      <a:pt x="1470" y="33"/>
                      <a:pt x="1586" y="76"/>
                      <a:pt x="1688" y="150"/>
                    </a:cubicBezTo>
                    <a:cubicBezTo>
                      <a:pt x="1843" y="317"/>
                      <a:pt x="1832" y="627"/>
                      <a:pt x="1821" y="982"/>
                    </a:cubicBezTo>
                    <a:lnTo>
                      <a:pt x="1821" y="1260"/>
                    </a:lnTo>
                    <a:lnTo>
                      <a:pt x="1821" y="1537"/>
                    </a:lnTo>
                    <a:cubicBezTo>
                      <a:pt x="1832" y="1904"/>
                      <a:pt x="1843" y="2214"/>
                      <a:pt x="1688" y="2370"/>
                    </a:cubicBezTo>
                    <a:cubicBezTo>
                      <a:pt x="1576" y="2461"/>
                      <a:pt x="1445" y="2515"/>
                      <a:pt x="1305" y="2515"/>
                    </a:cubicBezTo>
                    <a:cubicBezTo>
                      <a:pt x="1292" y="2515"/>
                      <a:pt x="1279" y="2515"/>
                      <a:pt x="1266" y="2514"/>
                    </a:cubicBezTo>
                    <a:cubicBezTo>
                      <a:pt x="589" y="2514"/>
                      <a:pt x="34" y="1959"/>
                      <a:pt x="34" y="1271"/>
                    </a:cubicBezTo>
                    <a:cubicBezTo>
                      <a:pt x="34" y="594"/>
                      <a:pt x="589" y="39"/>
                      <a:pt x="1266" y="39"/>
                    </a:cubicBezTo>
                    <a:cubicBezTo>
                      <a:pt x="1293" y="35"/>
                      <a:pt x="1319" y="33"/>
                      <a:pt x="1345" y="33"/>
                    </a:cubicBezTo>
                    <a:close/>
                    <a:moveTo>
                      <a:pt x="1339" y="1"/>
                    </a:moveTo>
                    <a:cubicBezTo>
                      <a:pt x="1315" y="1"/>
                      <a:pt x="1290" y="3"/>
                      <a:pt x="1266" y="6"/>
                    </a:cubicBezTo>
                    <a:cubicBezTo>
                      <a:pt x="567" y="6"/>
                      <a:pt x="1" y="572"/>
                      <a:pt x="1" y="1271"/>
                    </a:cubicBezTo>
                    <a:cubicBezTo>
                      <a:pt x="1" y="1970"/>
                      <a:pt x="567" y="2547"/>
                      <a:pt x="1266" y="2547"/>
                    </a:cubicBezTo>
                    <a:cubicBezTo>
                      <a:pt x="1280" y="2548"/>
                      <a:pt x="1294" y="2549"/>
                      <a:pt x="1308" y="2549"/>
                    </a:cubicBezTo>
                    <a:cubicBezTo>
                      <a:pt x="1458" y="2549"/>
                      <a:pt x="1598" y="2494"/>
                      <a:pt x="1710" y="2403"/>
                    </a:cubicBezTo>
                    <a:cubicBezTo>
                      <a:pt x="1876" y="2225"/>
                      <a:pt x="1865" y="1915"/>
                      <a:pt x="1865" y="1548"/>
                    </a:cubicBezTo>
                    <a:lnTo>
                      <a:pt x="1865" y="1271"/>
                    </a:lnTo>
                    <a:lnTo>
                      <a:pt x="1865" y="993"/>
                    </a:lnTo>
                    <a:cubicBezTo>
                      <a:pt x="1865" y="627"/>
                      <a:pt x="1876" y="317"/>
                      <a:pt x="1710" y="139"/>
                    </a:cubicBezTo>
                    <a:cubicBezTo>
                      <a:pt x="1606" y="54"/>
                      <a:pt x="1477" y="1"/>
                      <a:pt x="1339" y="1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3732575" y="5056400"/>
                <a:ext cx="428675" cy="158450"/>
              </a:xfrm>
              <a:custGeom>
                <a:avLst/>
                <a:gdLst/>
                <a:ahLst/>
                <a:cxnLst/>
                <a:rect l="l" t="t" r="r" b="b"/>
                <a:pathLst>
                  <a:path w="17147" h="6338" extrusionOk="0">
                    <a:moveTo>
                      <a:pt x="3208" y="0"/>
                    </a:moveTo>
                    <a:lnTo>
                      <a:pt x="1" y="3940"/>
                    </a:lnTo>
                    <a:cubicBezTo>
                      <a:pt x="1377" y="4828"/>
                      <a:pt x="2897" y="5472"/>
                      <a:pt x="4495" y="5838"/>
                    </a:cubicBezTo>
                    <a:cubicBezTo>
                      <a:pt x="5876" y="6153"/>
                      <a:pt x="7567" y="6338"/>
                      <a:pt x="9274" y="6338"/>
                    </a:cubicBezTo>
                    <a:cubicBezTo>
                      <a:pt x="12492" y="6338"/>
                      <a:pt x="15769" y="5682"/>
                      <a:pt x="17147" y="4007"/>
                    </a:cubicBezTo>
                    <a:lnTo>
                      <a:pt x="13385" y="34"/>
                    </a:lnTo>
                    <a:cubicBezTo>
                      <a:pt x="13385" y="34"/>
                      <a:pt x="12313" y="1360"/>
                      <a:pt x="9322" y="1360"/>
                    </a:cubicBezTo>
                    <a:cubicBezTo>
                      <a:pt x="7811" y="1360"/>
                      <a:pt x="5809" y="1021"/>
                      <a:pt x="3208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3732025" y="5055850"/>
                <a:ext cx="429800" cy="159550"/>
              </a:xfrm>
              <a:custGeom>
                <a:avLst/>
                <a:gdLst/>
                <a:ahLst/>
                <a:cxnLst/>
                <a:rect l="l" t="t" r="r" b="b"/>
                <a:pathLst>
                  <a:path w="17192" h="6382" extrusionOk="0">
                    <a:moveTo>
                      <a:pt x="3241" y="33"/>
                    </a:moveTo>
                    <a:cubicBezTo>
                      <a:pt x="5884" y="1076"/>
                      <a:pt x="7896" y="1395"/>
                      <a:pt x="9373" y="1395"/>
                    </a:cubicBezTo>
                    <a:cubicBezTo>
                      <a:pt x="10128" y="1395"/>
                      <a:pt x="10743" y="1311"/>
                      <a:pt x="11232" y="1199"/>
                    </a:cubicBezTo>
                    <a:cubicBezTo>
                      <a:pt x="12674" y="855"/>
                      <a:pt x="13318" y="189"/>
                      <a:pt x="13407" y="89"/>
                    </a:cubicBezTo>
                    <a:lnTo>
                      <a:pt x="17147" y="4029"/>
                    </a:lnTo>
                    <a:cubicBezTo>
                      <a:pt x="15937" y="5494"/>
                      <a:pt x="13429" y="6037"/>
                      <a:pt x="11542" y="6226"/>
                    </a:cubicBezTo>
                    <a:cubicBezTo>
                      <a:pt x="10781" y="6305"/>
                      <a:pt x="10016" y="6345"/>
                      <a:pt x="9252" y="6345"/>
                    </a:cubicBezTo>
                    <a:cubicBezTo>
                      <a:pt x="7665" y="6345"/>
                      <a:pt x="6079" y="6175"/>
                      <a:pt x="4528" y="5838"/>
                    </a:cubicBezTo>
                    <a:cubicBezTo>
                      <a:pt x="2930" y="5471"/>
                      <a:pt x="1421" y="4839"/>
                      <a:pt x="45" y="3951"/>
                    </a:cubicBezTo>
                    <a:lnTo>
                      <a:pt x="3241" y="33"/>
                    </a:lnTo>
                    <a:close/>
                    <a:moveTo>
                      <a:pt x="3230" y="0"/>
                    </a:moveTo>
                    <a:lnTo>
                      <a:pt x="12" y="3951"/>
                    </a:lnTo>
                    <a:lnTo>
                      <a:pt x="0" y="3962"/>
                    </a:lnTo>
                    <a:lnTo>
                      <a:pt x="12" y="3973"/>
                    </a:lnTo>
                    <a:cubicBezTo>
                      <a:pt x="1388" y="4861"/>
                      <a:pt x="2919" y="5505"/>
                      <a:pt x="4517" y="5871"/>
                    </a:cubicBezTo>
                    <a:cubicBezTo>
                      <a:pt x="6082" y="6215"/>
                      <a:pt x="7691" y="6381"/>
                      <a:pt x="9289" y="6381"/>
                    </a:cubicBezTo>
                    <a:cubicBezTo>
                      <a:pt x="10044" y="6381"/>
                      <a:pt x="10799" y="6337"/>
                      <a:pt x="11542" y="6259"/>
                    </a:cubicBezTo>
                    <a:cubicBezTo>
                      <a:pt x="13440" y="6059"/>
                      <a:pt x="15959" y="5516"/>
                      <a:pt x="17180" y="4040"/>
                    </a:cubicBezTo>
                    <a:lnTo>
                      <a:pt x="17191" y="4029"/>
                    </a:lnTo>
                    <a:lnTo>
                      <a:pt x="13418" y="44"/>
                    </a:lnTo>
                    <a:lnTo>
                      <a:pt x="13407" y="33"/>
                    </a:lnTo>
                    <a:lnTo>
                      <a:pt x="13396" y="44"/>
                    </a:lnTo>
                    <a:cubicBezTo>
                      <a:pt x="13385" y="56"/>
                      <a:pt x="12774" y="799"/>
                      <a:pt x="11221" y="1165"/>
                    </a:cubicBezTo>
                    <a:cubicBezTo>
                      <a:pt x="10736" y="1277"/>
                      <a:pt x="10127" y="1359"/>
                      <a:pt x="9381" y="1359"/>
                    </a:cubicBezTo>
                    <a:cubicBezTo>
                      <a:pt x="7906" y="1359"/>
                      <a:pt x="5894" y="1039"/>
                      <a:pt x="3241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3810825" y="4906850"/>
                <a:ext cx="257775" cy="190900"/>
              </a:xfrm>
              <a:custGeom>
                <a:avLst/>
                <a:gdLst/>
                <a:ahLst/>
                <a:cxnLst/>
                <a:rect l="l" t="t" r="r" b="b"/>
                <a:pathLst>
                  <a:path w="10311" h="7636" extrusionOk="0">
                    <a:moveTo>
                      <a:pt x="0" y="0"/>
                    </a:moveTo>
                    <a:cubicBezTo>
                      <a:pt x="1210" y="644"/>
                      <a:pt x="2020" y="1754"/>
                      <a:pt x="2020" y="3008"/>
                    </a:cubicBezTo>
                    <a:cubicBezTo>
                      <a:pt x="2020" y="4251"/>
                      <a:pt x="1254" y="5339"/>
                      <a:pt x="78" y="5982"/>
                    </a:cubicBezTo>
                    <a:lnTo>
                      <a:pt x="89" y="5982"/>
                    </a:lnTo>
                    <a:cubicBezTo>
                      <a:pt x="89" y="5982"/>
                      <a:pt x="673" y="7636"/>
                      <a:pt x="5314" y="7636"/>
                    </a:cubicBezTo>
                    <a:cubicBezTo>
                      <a:pt x="5330" y="7636"/>
                      <a:pt x="5345" y="7636"/>
                      <a:pt x="5361" y="7636"/>
                    </a:cubicBezTo>
                    <a:cubicBezTo>
                      <a:pt x="9722" y="7614"/>
                      <a:pt x="10299" y="5905"/>
                      <a:pt x="10299" y="5905"/>
                    </a:cubicBezTo>
                    <a:lnTo>
                      <a:pt x="10310" y="5893"/>
                    </a:lnTo>
                    <a:cubicBezTo>
                      <a:pt x="9223" y="5239"/>
                      <a:pt x="8524" y="4195"/>
                      <a:pt x="8524" y="3008"/>
                    </a:cubicBezTo>
                    <a:cubicBezTo>
                      <a:pt x="8524" y="1920"/>
                      <a:pt x="9112" y="955"/>
                      <a:pt x="10044" y="30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589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3808875" y="4906575"/>
                <a:ext cx="260275" cy="191725"/>
              </a:xfrm>
              <a:custGeom>
                <a:avLst/>
                <a:gdLst/>
                <a:ahLst/>
                <a:cxnLst/>
                <a:rect l="l" t="t" r="r" b="b"/>
                <a:pathLst>
                  <a:path w="10411" h="7669" extrusionOk="0">
                    <a:moveTo>
                      <a:pt x="156" y="45"/>
                    </a:moveTo>
                    <a:lnTo>
                      <a:pt x="10078" y="333"/>
                    </a:lnTo>
                    <a:cubicBezTo>
                      <a:pt x="9134" y="1021"/>
                      <a:pt x="8590" y="1998"/>
                      <a:pt x="8590" y="3030"/>
                    </a:cubicBezTo>
                    <a:cubicBezTo>
                      <a:pt x="8590" y="4162"/>
                      <a:pt x="9256" y="5239"/>
                      <a:pt x="10366" y="5916"/>
                    </a:cubicBezTo>
                    <a:cubicBezTo>
                      <a:pt x="10366" y="5927"/>
                      <a:pt x="10211" y="6348"/>
                      <a:pt x="9534" y="6770"/>
                    </a:cubicBezTo>
                    <a:cubicBezTo>
                      <a:pt x="8912" y="7159"/>
                      <a:pt x="7691" y="7625"/>
                      <a:pt x="5439" y="7636"/>
                    </a:cubicBezTo>
                    <a:lnTo>
                      <a:pt x="5361" y="7636"/>
                    </a:lnTo>
                    <a:cubicBezTo>
                      <a:pt x="2997" y="7636"/>
                      <a:pt x="1732" y="7203"/>
                      <a:pt x="1055" y="6826"/>
                    </a:cubicBezTo>
                    <a:cubicBezTo>
                      <a:pt x="389" y="6437"/>
                      <a:pt x="211" y="6049"/>
                      <a:pt x="189" y="6004"/>
                    </a:cubicBezTo>
                    <a:lnTo>
                      <a:pt x="200" y="5993"/>
                    </a:lnTo>
                    <a:cubicBezTo>
                      <a:pt x="1388" y="5316"/>
                      <a:pt x="2120" y="4240"/>
                      <a:pt x="2120" y="3030"/>
                    </a:cubicBezTo>
                    <a:cubicBezTo>
                      <a:pt x="2120" y="1831"/>
                      <a:pt x="1388" y="722"/>
                      <a:pt x="156" y="45"/>
                    </a:cubicBezTo>
                    <a:close/>
                    <a:moveTo>
                      <a:pt x="1" y="0"/>
                    </a:moveTo>
                    <a:lnTo>
                      <a:pt x="67" y="34"/>
                    </a:lnTo>
                    <a:cubicBezTo>
                      <a:pt x="1321" y="700"/>
                      <a:pt x="2076" y="1820"/>
                      <a:pt x="2076" y="3030"/>
                    </a:cubicBezTo>
                    <a:cubicBezTo>
                      <a:pt x="2076" y="4206"/>
                      <a:pt x="1355" y="5316"/>
                      <a:pt x="156" y="5982"/>
                    </a:cubicBezTo>
                    <a:lnTo>
                      <a:pt x="123" y="5993"/>
                    </a:lnTo>
                    <a:lnTo>
                      <a:pt x="156" y="6015"/>
                    </a:lnTo>
                    <a:cubicBezTo>
                      <a:pt x="178" y="6060"/>
                      <a:pt x="356" y="6448"/>
                      <a:pt x="1044" y="6848"/>
                    </a:cubicBezTo>
                    <a:cubicBezTo>
                      <a:pt x="1699" y="7214"/>
                      <a:pt x="2986" y="7669"/>
                      <a:pt x="5361" y="7669"/>
                    </a:cubicBezTo>
                    <a:lnTo>
                      <a:pt x="5439" y="7669"/>
                    </a:lnTo>
                    <a:cubicBezTo>
                      <a:pt x="7691" y="7658"/>
                      <a:pt x="8912" y="7192"/>
                      <a:pt x="9545" y="6792"/>
                    </a:cubicBezTo>
                    <a:cubicBezTo>
                      <a:pt x="10211" y="6382"/>
                      <a:pt x="10366" y="5982"/>
                      <a:pt x="10388" y="5938"/>
                    </a:cubicBezTo>
                    <a:lnTo>
                      <a:pt x="10410" y="5904"/>
                    </a:lnTo>
                    <a:lnTo>
                      <a:pt x="10388" y="5893"/>
                    </a:lnTo>
                    <a:cubicBezTo>
                      <a:pt x="9279" y="5227"/>
                      <a:pt x="8613" y="4151"/>
                      <a:pt x="8613" y="3030"/>
                    </a:cubicBezTo>
                    <a:cubicBezTo>
                      <a:pt x="8613" y="1998"/>
                      <a:pt x="9168" y="1010"/>
                      <a:pt x="10133" y="333"/>
                    </a:cubicBezTo>
                    <a:lnTo>
                      <a:pt x="10177" y="300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3735900" y="4701250"/>
                <a:ext cx="415100" cy="208675"/>
              </a:xfrm>
              <a:custGeom>
                <a:avLst/>
                <a:gdLst/>
                <a:ahLst/>
                <a:cxnLst/>
                <a:rect l="l" t="t" r="r" b="b"/>
                <a:pathLst>
                  <a:path w="16604" h="8347" extrusionOk="0">
                    <a:moveTo>
                      <a:pt x="13862" y="1"/>
                    </a:moveTo>
                    <a:lnTo>
                      <a:pt x="6504" y="911"/>
                    </a:lnTo>
                    <a:lnTo>
                      <a:pt x="1" y="2809"/>
                    </a:lnTo>
                    <a:lnTo>
                      <a:pt x="933" y="6160"/>
                    </a:lnTo>
                    <a:lnTo>
                      <a:pt x="1921" y="7126"/>
                    </a:lnTo>
                    <a:lnTo>
                      <a:pt x="5905" y="8347"/>
                    </a:lnTo>
                    <a:lnTo>
                      <a:pt x="11498" y="8347"/>
                    </a:lnTo>
                    <a:lnTo>
                      <a:pt x="16060" y="6371"/>
                    </a:lnTo>
                    <a:lnTo>
                      <a:pt x="16603" y="678"/>
                    </a:lnTo>
                    <a:lnTo>
                      <a:pt x="13862" y="1"/>
                    </a:lnTo>
                    <a:close/>
                  </a:path>
                </a:pathLst>
              </a:custGeom>
              <a:solidFill>
                <a:srgbClr val="EEB3B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3735075" y="4700975"/>
                <a:ext cx="416200" cy="209225"/>
              </a:xfrm>
              <a:custGeom>
                <a:avLst/>
                <a:gdLst/>
                <a:ahLst/>
                <a:cxnLst/>
                <a:rect l="l" t="t" r="r" b="b"/>
                <a:pathLst>
                  <a:path w="16648" h="8369" extrusionOk="0">
                    <a:moveTo>
                      <a:pt x="13895" y="34"/>
                    </a:moveTo>
                    <a:lnTo>
                      <a:pt x="16614" y="700"/>
                    </a:lnTo>
                    <a:lnTo>
                      <a:pt x="16081" y="6371"/>
                    </a:lnTo>
                    <a:lnTo>
                      <a:pt x="11531" y="8335"/>
                    </a:lnTo>
                    <a:lnTo>
                      <a:pt x="5938" y="8335"/>
                    </a:lnTo>
                    <a:lnTo>
                      <a:pt x="1954" y="7126"/>
                    </a:lnTo>
                    <a:lnTo>
                      <a:pt x="977" y="6171"/>
                    </a:lnTo>
                    <a:lnTo>
                      <a:pt x="45" y="2842"/>
                    </a:lnTo>
                    <a:lnTo>
                      <a:pt x="6537" y="944"/>
                    </a:lnTo>
                    <a:lnTo>
                      <a:pt x="13895" y="34"/>
                    </a:lnTo>
                    <a:close/>
                    <a:moveTo>
                      <a:pt x="13895" y="1"/>
                    </a:moveTo>
                    <a:lnTo>
                      <a:pt x="6537" y="911"/>
                    </a:lnTo>
                    <a:lnTo>
                      <a:pt x="23" y="2809"/>
                    </a:lnTo>
                    <a:lnTo>
                      <a:pt x="1" y="2809"/>
                    </a:lnTo>
                    <a:lnTo>
                      <a:pt x="944" y="6171"/>
                    </a:lnTo>
                    <a:lnTo>
                      <a:pt x="1932" y="7148"/>
                    </a:lnTo>
                    <a:lnTo>
                      <a:pt x="5927" y="8369"/>
                    </a:lnTo>
                    <a:lnTo>
                      <a:pt x="11531" y="8369"/>
                    </a:lnTo>
                    <a:lnTo>
                      <a:pt x="16093" y="6393"/>
                    </a:lnTo>
                    <a:lnTo>
                      <a:pt x="16104" y="6393"/>
                    </a:lnTo>
                    <a:lnTo>
                      <a:pt x="16647" y="700"/>
                    </a:lnTo>
                    <a:lnTo>
                      <a:pt x="16647" y="678"/>
                    </a:lnTo>
                    <a:lnTo>
                      <a:pt x="13895" y="1"/>
                    </a:ln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3672100" y="4631625"/>
                <a:ext cx="536600" cy="159550"/>
              </a:xfrm>
              <a:custGeom>
                <a:avLst/>
                <a:gdLst/>
                <a:ahLst/>
                <a:cxnLst/>
                <a:rect l="l" t="t" r="r" b="b"/>
                <a:pathLst>
                  <a:path w="21464" h="6382" extrusionOk="0">
                    <a:moveTo>
                      <a:pt x="11032" y="0"/>
                    </a:moveTo>
                    <a:cubicBezTo>
                      <a:pt x="4939" y="0"/>
                      <a:pt x="0" y="1154"/>
                      <a:pt x="0" y="2586"/>
                    </a:cubicBezTo>
                    <a:cubicBezTo>
                      <a:pt x="0" y="4025"/>
                      <a:pt x="5059" y="6382"/>
                      <a:pt x="11122" y="6382"/>
                    </a:cubicBezTo>
                    <a:cubicBezTo>
                      <a:pt x="11136" y="6382"/>
                      <a:pt x="11151" y="6382"/>
                      <a:pt x="11165" y="6382"/>
                    </a:cubicBezTo>
                    <a:cubicBezTo>
                      <a:pt x="16470" y="6370"/>
                      <a:pt x="19721" y="5072"/>
                      <a:pt x="21186" y="3818"/>
                    </a:cubicBezTo>
                    <a:lnTo>
                      <a:pt x="21464" y="2508"/>
                    </a:lnTo>
                    <a:lnTo>
                      <a:pt x="11032" y="0"/>
                    </a:ln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3712325" y="4633850"/>
                <a:ext cx="496375" cy="137075"/>
              </a:xfrm>
              <a:custGeom>
                <a:avLst/>
                <a:gdLst/>
                <a:ahLst/>
                <a:cxnLst/>
                <a:rect l="l" t="t" r="r" b="b"/>
                <a:pathLst>
                  <a:path w="19855" h="5483" extrusionOk="0">
                    <a:moveTo>
                      <a:pt x="9933" y="0"/>
                    </a:moveTo>
                    <a:cubicBezTo>
                      <a:pt x="4440" y="0"/>
                      <a:pt x="1" y="1054"/>
                      <a:pt x="1" y="2342"/>
                    </a:cubicBezTo>
                    <a:cubicBezTo>
                      <a:pt x="1" y="3629"/>
                      <a:pt x="4473" y="5482"/>
                      <a:pt x="9955" y="5482"/>
                    </a:cubicBezTo>
                    <a:cubicBezTo>
                      <a:pt x="15438" y="5482"/>
                      <a:pt x="19855" y="3629"/>
                      <a:pt x="19855" y="2342"/>
                    </a:cubicBezTo>
                    <a:cubicBezTo>
                      <a:pt x="19855" y="1054"/>
                      <a:pt x="15416" y="0"/>
                      <a:pt x="9933" y="0"/>
                    </a:cubicBezTo>
                    <a:close/>
                  </a:path>
                </a:pathLst>
              </a:custGeom>
              <a:solidFill>
                <a:srgbClr val="E589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712050" y="4633550"/>
                <a:ext cx="496925" cy="137925"/>
              </a:xfrm>
              <a:custGeom>
                <a:avLst/>
                <a:gdLst/>
                <a:ahLst/>
                <a:cxnLst/>
                <a:rect l="l" t="t" r="r" b="b"/>
                <a:pathLst>
                  <a:path w="19877" h="5517" extrusionOk="0">
                    <a:moveTo>
                      <a:pt x="9944" y="34"/>
                    </a:moveTo>
                    <a:cubicBezTo>
                      <a:pt x="15404" y="34"/>
                      <a:pt x="19844" y="1077"/>
                      <a:pt x="19855" y="2354"/>
                    </a:cubicBezTo>
                    <a:cubicBezTo>
                      <a:pt x="19855" y="2986"/>
                      <a:pt x="18745" y="3774"/>
                      <a:pt x="16969" y="4396"/>
                    </a:cubicBezTo>
                    <a:cubicBezTo>
                      <a:pt x="14960" y="5095"/>
                      <a:pt x="12475" y="5483"/>
                      <a:pt x="9966" y="5483"/>
                    </a:cubicBezTo>
                    <a:cubicBezTo>
                      <a:pt x="7469" y="5483"/>
                      <a:pt x="4972" y="5084"/>
                      <a:pt x="2941" y="4396"/>
                    </a:cubicBezTo>
                    <a:cubicBezTo>
                      <a:pt x="1144" y="3774"/>
                      <a:pt x="34" y="2986"/>
                      <a:pt x="34" y="2354"/>
                    </a:cubicBezTo>
                    <a:cubicBezTo>
                      <a:pt x="34" y="1077"/>
                      <a:pt x="4473" y="34"/>
                      <a:pt x="9944" y="34"/>
                    </a:cubicBezTo>
                    <a:close/>
                    <a:moveTo>
                      <a:pt x="9944" y="1"/>
                    </a:moveTo>
                    <a:cubicBezTo>
                      <a:pt x="7281" y="1"/>
                      <a:pt x="4795" y="245"/>
                      <a:pt x="2919" y="689"/>
                    </a:cubicBezTo>
                    <a:cubicBezTo>
                      <a:pt x="1033" y="1133"/>
                      <a:pt x="0" y="1699"/>
                      <a:pt x="0" y="2354"/>
                    </a:cubicBezTo>
                    <a:cubicBezTo>
                      <a:pt x="0" y="3009"/>
                      <a:pt x="1121" y="3796"/>
                      <a:pt x="2930" y="4429"/>
                    </a:cubicBezTo>
                    <a:cubicBezTo>
                      <a:pt x="4961" y="5128"/>
                      <a:pt x="7458" y="5517"/>
                      <a:pt x="9966" y="5517"/>
                    </a:cubicBezTo>
                    <a:cubicBezTo>
                      <a:pt x="12475" y="5517"/>
                      <a:pt x="14972" y="5128"/>
                      <a:pt x="16969" y="4429"/>
                    </a:cubicBezTo>
                    <a:cubicBezTo>
                      <a:pt x="18767" y="3796"/>
                      <a:pt x="19877" y="2986"/>
                      <a:pt x="19877" y="2354"/>
                    </a:cubicBezTo>
                    <a:cubicBezTo>
                      <a:pt x="19877" y="1721"/>
                      <a:pt x="18834" y="1133"/>
                      <a:pt x="16958" y="689"/>
                    </a:cubicBezTo>
                    <a:cubicBezTo>
                      <a:pt x="15083" y="245"/>
                      <a:pt x="12597" y="1"/>
                      <a:pt x="9944" y="1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3738325" y="4837575"/>
                <a:ext cx="417325" cy="51275"/>
              </a:xfrm>
              <a:custGeom>
                <a:avLst/>
                <a:gdLst/>
                <a:ahLst/>
                <a:cxnLst/>
                <a:rect l="l" t="t" r="r" b="b"/>
                <a:pathLst>
                  <a:path w="16693" h="2051" extrusionOk="0">
                    <a:moveTo>
                      <a:pt x="8893" y="1617"/>
                    </a:moveTo>
                    <a:cubicBezTo>
                      <a:pt x="8934" y="1617"/>
                      <a:pt x="8974" y="1618"/>
                      <a:pt x="9015" y="1618"/>
                    </a:cubicBezTo>
                    <a:lnTo>
                      <a:pt x="9015" y="1618"/>
                    </a:lnTo>
                    <a:cubicBezTo>
                      <a:pt x="9030" y="1617"/>
                      <a:pt x="9045" y="1617"/>
                      <a:pt x="9060" y="1617"/>
                    </a:cubicBezTo>
                    <a:close/>
                    <a:moveTo>
                      <a:pt x="16248" y="1"/>
                    </a:moveTo>
                    <a:cubicBezTo>
                      <a:pt x="16159" y="1"/>
                      <a:pt x="16070" y="21"/>
                      <a:pt x="16029" y="52"/>
                    </a:cubicBezTo>
                    <a:cubicBezTo>
                      <a:pt x="14497" y="1356"/>
                      <a:pt x="11732" y="1618"/>
                      <a:pt x="9065" y="1618"/>
                    </a:cubicBezTo>
                    <a:cubicBezTo>
                      <a:pt x="9048" y="1618"/>
                      <a:pt x="9032" y="1618"/>
                      <a:pt x="9015" y="1618"/>
                    </a:cubicBezTo>
                    <a:lnTo>
                      <a:pt x="9015" y="1618"/>
                    </a:lnTo>
                    <a:cubicBezTo>
                      <a:pt x="8961" y="1618"/>
                      <a:pt x="8905" y="1618"/>
                      <a:pt x="8850" y="1618"/>
                    </a:cubicBezTo>
                    <a:cubicBezTo>
                      <a:pt x="6135" y="1618"/>
                      <a:pt x="2216" y="1200"/>
                      <a:pt x="659" y="86"/>
                    </a:cubicBezTo>
                    <a:cubicBezTo>
                      <a:pt x="619" y="58"/>
                      <a:pt x="531" y="39"/>
                      <a:pt x="444" y="39"/>
                    </a:cubicBezTo>
                    <a:cubicBezTo>
                      <a:pt x="218" y="39"/>
                      <a:pt x="1" y="169"/>
                      <a:pt x="659" y="618"/>
                    </a:cubicBezTo>
                    <a:cubicBezTo>
                      <a:pt x="2305" y="1741"/>
                      <a:pt x="6200" y="2050"/>
                      <a:pt x="8915" y="2050"/>
                    </a:cubicBezTo>
                    <a:cubicBezTo>
                      <a:pt x="8964" y="2050"/>
                      <a:pt x="9012" y="2050"/>
                      <a:pt x="9060" y="2050"/>
                    </a:cubicBezTo>
                    <a:lnTo>
                      <a:pt x="8893" y="2050"/>
                    </a:lnTo>
                    <a:cubicBezTo>
                      <a:pt x="11612" y="2050"/>
                      <a:pt x="14353" y="1739"/>
                      <a:pt x="16029" y="585"/>
                    </a:cubicBezTo>
                    <a:cubicBezTo>
                      <a:pt x="16693" y="137"/>
                      <a:pt x="16475" y="1"/>
                      <a:pt x="16248" y="1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3801650" y="5051225"/>
                <a:ext cx="275250" cy="51250"/>
              </a:xfrm>
              <a:custGeom>
                <a:avLst/>
                <a:gdLst/>
                <a:ahLst/>
                <a:cxnLst/>
                <a:rect l="l" t="t" r="r" b="b"/>
                <a:pathLst>
                  <a:path w="11010" h="2050" extrusionOk="0">
                    <a:moveTo>
                      <a:pt x="5872" y="1617"/>
                    </a:moveTo>
                    <a:cubicBezTo>
                      <a:pt x="5899" y="1617"/>
                      <a:pt x="5926" y="1617"/>
                      <a:pt x="5953" y="1617"/>
                    </a:cubicBezTo>
                    <a:lnTo>
                      <a:pt x="5953" y="1617"/>
                    </a:lnTo>
                    <a:cubicBezTo>
                      <a:pt x="5963" y="1617"/>
                      <a:pt x="5973" y="1617"/>
                      <a:pt x="5983" y="1617"/>
                    </a:cubicBezTo>
                    <a:close/>
                    <a:moveTo>
                      <a:pt x="10713" y="0"/>
                    </a:moveTo>
                    <a:cubicBezTo>
                      <a:pt x="10656" y="0"/>
                      <a:pt x="10599" y="21"/>
                      <a:pt x="10577" y="52"/>
                    </a:cubicBezTo>
                    <a:cubicBezTo>
                      <a:pt x="9567" y="1356"/>
                      <a:pt x="7738" y="1617"/>
                      <a:pt x="5985" y="1617"/>
                    </a:cubicBezTo>
                    <a:cubicBezTo>
                      <a:pt x="5974" y="1617"/>
                      <a:pt x="5964" y="1617"/>
                      <a:pt x="5953" y="1617"/>
                    </a:cubicBezTo>
                    <a:lnTo>
                      <a:pt x="5953" y="1617"/>
                    </a:lnTo>
                    <a:cubicBezTo>
                      <a:pt x="5917" y="1617"/>
                      <a:pt x="5881" y="1618"/>
                      <a:pt x="5844" y="1618"/>
                    </a:cubicBezTo>
                    <a:cubicBezTo>
                      <a:pt x="4049" y="1618"/>
                      <a:pt x="1461" y="1199"/>
                      <a:pt x="434" y="85"/>
                    </a:cubicBezTo>
                    <a:cubicBezTo>
                      <a:pt x="406" y="57"/>
                      <a:pt x="348" y="38"/>
                      <a:pt x="291" y="38"/>
                    </a:cubicBezTo>
                    <a:cubicBezTo>
                      <a:pt x="142" y="38"/>
                      <a:pt x="1" y="169"/>
                      <a:pt x="434" y="618"/>
                    </a:cubicBezTo>
                    <a:cubicBezTo>
                      <a:pt x="1524" y="1741"/>
                      <a:pt x="4082" y="2050"/>
                      <a:pt x="5887" y="2050"/>
                    </a:cubicBezTo>
                    <a:cubicBezTo>
                      <a:pt x="5919" y="2050"/>
                      <a:pt x="5951" y="2050"/>
                      <a:pt x="5983" y="2049"/>
                    </a:cubicBezTo>
                    <a:lnTo>
                      <a:pt x="5872" y="2049"/>
                    </a:lnTo>
                    <a:cubicBezTo>
                      <a:pt x="7670" y="2049"/>
                      <a:pt x="9479" y="1739"/>
                      <a:pt x="10577" y="585"/>
                    </a:cubicBezTo>
                    <a:cubicBezTo>
                      <a:pt x="11009" y="137"/>
                      <a:pt x="10859" y="0"/>
                      <a:pt x="10713" y="0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3716300" y="4871325"/>
                <a:ext cx="461550" cy="73575"/>
              </a:xfrm>
              <a:custGeom>
                <a:avLst/>
                <a:gdLst/>
                <a:ahLst/>
                <a:cxnLst/>
                <a:rect l="l" t="t" r="r" b="b"/>
                <a:pathLst>
                  <a:path w="18462" h="2943" extrusionOk="0">
                    <a:moveTo>
                      <a:pt x="9854" y="2331"/>
                    </a:moveTo>
                    <a:cubicBezTo>
                      <a:pt x="9881" y="2332"/>
                      <a:pt x="9909" y="2332"/>
                      <a:pt x="9936" y="2332"/>
                    </a:cubicBezTo>
                    <a:cubicBezTo>
                      <a:pt x="9964" y="2332"/>
                      <a:pt x="9991" y="2332"/>
                      <a:pt x="10018" y="2331"/>
                    </a:cubicBezTo>
                    <a:close/>
                    <a:moveTo>
                      <a:pt x="17949" y="1"/>
                    </a:moveTo>
                    <a:cubicBezTo>
                      <a:pt x="17854" y="1"/>
                      <a:pt x="17760" y="28"/>
                      <a:pt x="17720" y="67"/>
                    </a:cubicBezTo>
                    <a:cubicBezTo>
                      <a:pt x="16015" y="1969"/>
                      <a:pt x="12933" y="2332"/>
                      <a:pt x="9967" y="2332"/>
                    </a:cubicBezTo>
                    <a:cubicBezTo>
                      <a:pt x="9921" y="2332"/>
                      <a:pt x="9875" y="2332"/>
                      <a:pt x="9830" y="2331"/>
                    </a:cubicBezTo>
                    <a:lnTo>
                      <a:pt x="9854" y="2331"/>
                    </a:lnTo>
                    <a:cubicBezTo>
                      <a:pt x="6848" y="2321"/>
                      <a:pt x="2462" y="1713"/>
                      <a:pt x="729" y="90"/>
                    </a:cubicBezTo>
                    <a:cubicBezTo>
                      <a:pt x="686" y="49"/>
                      <a:pt x="589" y="21"/>
                      <a:pt x="492" y="21"/>
                    </a:cubicBezTo>
                    <a:cubicBezTo>
                      <a:pt x="243" y="21"/>
                      <a:pt x="1" y="210"/>
                      <a:pt x="729" y="867"/>
                    </a:cubicBezTo>
                    <a:cubicBezTo>
                      <a:pt x="2560" y="2500"/>
                      <a:pt x="6902" y="2942"/>
                      <a:pt x="9906" y="2942"/>
                    </a:cubicBezTo>
                    <a:cubicBezTo>
                      <a:pt x="9913" y="2942"/>
                      <a:pt x="9920" y="2942"/>
                      <a:pt x="9927" y="2942"/>
                    </a:cubicBezTo>
                    <a:lnTo>
                      <a:pt x="9927" y="2942"/>
                    </a:lnTo>
                    <a:cubicBezTo>
                      <a:pt x="9931" y="2942"/>
                      <a:pt x="9935" y="2942"/>
                      <a:pt x="9939" y="2942"/>
                    </a:cubicBezTo>
                    <a:cubicBezTo>
                      <a:pt x="12910" y="2942"/>
                      <a:pt x="15889" y="2489"/>
                      <a:pt x="17720" y="844"/>
                    </a:cubicBezTo>
                    <a:cubicBezTo>
                      <a:pt x="18462" y="191"/>
                      <a:pt x="18202" y="1"/>
                      <a:pt x="17949" y="1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3716125" y="5148075"/>
                <a:ext cx="461575" cy="73700"/>
              </a:xfrm>
              <a:custGeom>
                <a:avLst/>
                <a:gdLst/>
                <a:ahLst/>
                <a:cxnLst/>
                <a:rect l="l" t="t" r="r" b="b"/>
                <a:pathLst>
                  <a:path w="18463" h="2948" extrusionOk="0">
                    <a:moveTo>
                      <a:pt x="9861" y="2326"/>
                    </a:moveTo>
                    <a:cubicBezTo>
                      <a:pt x="9888" y="2326"/>
                      <a:pt x="9916" y="2326"/>
                      <a:pt x="9943" y="2326"/>
                    </a:cubicBezTo>
                    <a:cubicBezTo>
                      <a:pt x="9971" y="2326"/>
                      <a:pt x="9998" y="2326"/>
                      <a:pt x="10025" y="2326"/>
                    </a:cubicBezTo>
                    <a:close/>
                    <a:moveTo>
                      <a:pt x="17963" y="0"/>
                    </a:moveTo>
                    <a:cubicBezTo>
                      <a:pt x="17866" y="0"/>
                      <a:pt x="17768" y="30"/>
                      <a:pt x="17727" y="73"/>
                    </a:cubicBezTo>
                    <a:cubicBezTo>
                      <a:pt x="16022" y="1964"/>
                      <a:pt x="12940" y="2326"/>
                      <a:pt x="9974" y="2326"/>
                    </a:cubicBezTo>
                    <a:cubicBezTo>
                      <a:pt x="9928" y="2326"/>
                      <a:pt x="9882" y="2326"/>
                      <a:pt x="9837" y="2326"/>
                    </a:cubicBezTo>
                    <a:lnTo>
                      <a:pt x="9861" y="2326"/>
                    </a:lnTo>
                    <a:cubicBezTo>
                      <a:pt x="6855" y="2315"/>
                      <a:pt x="2469" y="1708"/>
                      <a:pt x="736" y="84"/>
                    </a:cubicBezTo>
                    <a:cubicBezTo>
                      <a:pt x="694" y="48"/>
                      <a:pt x="600" y="23"/>
                      <a:pt x="506" y="23"/>
                    </a:cubicBezTo>
                    <a:cubicBezTo>
                      <a:pt x="254" y="23"/>
                      <a:pt x="1" y="206"/>
                      <a:pt x="736" y="861"/>
                    </a:cubicBezTo>
                    <a:cubicBezTo>
                      <a:pt x="2590" y="2526"/>
                      <a:pt x="7018" y="2948"/>
                      <a:pt x="10025" y="2948"/>
                    </a:cubicBezTo>
                    <a:lnTo>
                      <a:pt x="9837" y="2936"/>
                    </a:lnTo>
                    <a:lnTo>
                      <a:pt x="9837" y="2936"/>
                    </a:lnTo>
                    <a:cubicBezTo>
                      <a:pt x="9873" y="2937"/>
                      <a:pt x="9909" y="2937"/>
                      <a:pt x="9946" y="2937"/>
                    </a:cubicBezTo>
                    <a:cubicBezTo>
                      <a:pt x="12917" y="2937"/>
                      <a:pt x="15896" y="2484"/>
                      <a:pt x="17727" y="850"/>
                    </a:cubicBezTo>
                    <a:cubicBezTo>
                      <a:pt x="18462" y="195"/>
                      <a:pt x="18214" y="0"/>
                      <a:pt x="17963" y="0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3856050" y="4797525"/>
                <a:ext cx="48575" cy="62725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2509" extrusionOk="0">
                    <a:moveTo>
                      <a:pt x="1254" y="1"/>
                    </a:moveTo>
                    <a:cubicBezTo>
                      <a:pt x="555" y="1"/>
                      <a:pt x="0" y="556"/>
                      <a:pt x="0" y="1255"/>
                    </a:cubicBezTo>
                    <a:cubicBezTo>
                      <a:pt x="0" y="1943"/>
                      <a:pt x="555" y="2509"/>
                      <a:pt x="1254" y="2509"/>
                    </a:cubicBezTo>
                    <a:cubicBezTo>
                      <a:pt x="1942" y="2509"/>
                      <a:pt x="1820" y="1954"/>
                      <a:pt x="1820" y="1255"/>
                    </a:cubicBezTo>
                    <a:cubicBezTo>
                      <a:pt x="1820" y="567"/>
                      <a:pt x="1942" y="1"/>
                      <a:pt x="1254" y="1"/>
                    </a:cubicBezTo>
                    <a:close/>
                  </a:path>
                </a:pathLst>
              </a:custGeom>
              <a:solidFill>
                <a:srgbClr val="E589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3855500" y="4797125"/>
                <a:ext cx="46900" cy="63725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2549" extrusionOk="0">
                    <a:moveTo>
                      <a:pt x="1350" y="33"/>
                    </a:moveTo>
                    <a:cubicBezTo>
                      <a:pt x="1469" y="33"/>
                      <a:pt x="1586" y="76"/>
                      <a:pt x="1687" y="150"/>
                    </a:cubicBezTo>
                    <a:cubicBezTo>
                      <a:pt x="1842" y="316"/>
                      <a:pt x="1831" y="627"/>
                      <a:pt x="1831" y="982"/>
                    </a:cubicBezTo>
                    <a:lnTo>
                      <a:pt x="1831" y="1260"/>
                    </a:lnTo>
                    <a:lnTo>
                      <a:pt x="1831" y="1537"/>
                    </a:lnTo>
                    <a:cubicBezTo>
                      <a:pt x="1842" y="1903"/>
                      <a:pt x="1842" y="2203"/>
                      <a:pt x="1687" y="2370"/>
                    </a:cubicBezTo>
                    <a:cubicBezTo>
                      <a:pt x="1585" y="2461"/>
                      <a:pt x="1447" y="2515"/>
                      <a:pt x="1313" y="2515"/>
                    </a:cubicBezTo>
                    <a:cubicBezTo>
                      <a:pt x="1301" y="2515"/>
                      <a:pt x="1289" y="2515"/>
                      <a:pt x="1276" y="2514"/>
                    </a:cubicBezTo>
                    <a:cubicBezTo>
                      <a:pt x="588" y="2514"/>
                      <a:pt x="33" y="1959"/>
                      <a:pt x="33" y="1271"/>
                    </a:cubicBezTo>
                    <a:cubicBezTo>
                      <a:pt x="33" y="594"/>
                      <a:pt x="588" y="39"/>
                      <a:pt x="1276" y="39"/>
                    </a:cubicBezTo>
                    <a:cubicBezTo>
                      <a:pt x="1301" y="35"/>
                      <a:pt x="1326" y="33"/>
                      <a:pt x="1350" y="33"/>
                    </a:cubicBezTo>
                    <a:close/>
                    <a:moveTo>
                      <a:pt x="1345" y="1"/>
                    </a:moveTo>
                    <a:cubicBezTo>
                      <a:pt x="1322" y="1"/>
                      <a:pt x="1299" y="2"/>
                      <a:pt x="1276" y="6"/>
                    </a:cubicBezTo>
                    <a:cubicBezTo>
                      <a:pt x="566" y="6"/>
                      <a:pt x="0" y="572"/>
                      <a:pt x="0" y="1271"/>
                    </a:cubicBezTo>
                    <a:cubicBezTo>
                      <a:pt x="0" y="1970"/>
                      <a:pt x="566" y="2547"/>
                      <a:pt x="1276" y="2547"/>
                    </a:cubicBezTo>
                    <a:cubicBezTo>
                      <a:pt x="1289" y="2548"/>
                      <a:pt x="1303" y="2549"/>
                      <a:pt x="1316" y="2549"/>
                    </a:cubicBezTo>
                    <a:cubicBezTo>
                      <a:pt x="1458" y="2549"/>
                      <a:pt x="1597" y="2494"/>
                      <a:pt x="1709" y="2403"/>
                    </a:cubicBezTo>
                    <a:cubicBezTo>
                      <a:pt x="1876" y="2225"/>
                      <a:pt x="1876" y="1915"/>
                      <a:pt x="1865" y="1548"/>
                    </a:cubicBezTo>
                    <a:lnTo>
                      <a:pt x="1865" y="1271"/>
                    </a:lnTo>
                    <a:lnTo>
                      <a:pt x="1865" y="993"/>
                    </a:lnTo>
                    <a:cubicBezTo>
                      <a:pt x="1876" y="627"/>
                      <a:pt x="1876" y="316"/>
                      <a:pt x="1709" y="139"/>
                    </a:cubicBezTo>
                    <a:cubicBezTo>
                      <a:pt x="1605" y="54"/>
                      <a:pt x="1477" y="1"/>
                      <a:pt x="1345" y="1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3873800" y="4798100"/>
                <a:ext cx="463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2498" extrusionOk="0">
                    <a:moveTo>
                      <a:pt x="1166" y="0"/>
                    </a:moveTo>
                    <a:cubicBezTo>
                      <a:pt x="478" y="0"/>
                      <a:pt x="1" y="555"/>
                      <a:pt x="1" y="1243"/>
                    </a:cubicBezTo>
                    <a:cubicBezTo>
                      <a:pt x="1" y="1931"/>
                      <a:pt x="478" y="2497"/>
                      <a:pt x="1166" y="2497"/>
                    </a:cubicBezTo>
                    <a:cubicBezTo>
                      <a:pt x="1854" y="2497"/>
                      <a:pt x="1821" y="1942"/>
                      <a:pt x="1821" y="1243"/>
                    </a:cubicBezTo>
                    <a:cubicBezTo>
                      <a:pt x="1821" y="555"/>
                      <a:pt x="1854" y="0"/>
                      <a:pt x="1166" y="0"/>
                    </a:cubicBezTo>
                    <a:close/>
                  </a:path>
                </a:pathLst>
              </a:custGeom>
              <a:solidFill>
                <a:srgbClr val="F3C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3873250" y="4797425"/>
                <a:ext cx="46625" cy="6370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548" extrusionOk="0">
                    <a:moveTo>
                      <a:pt x="1260" y="33"/>
                    </a:moveTo>
                    <a:cubicBezTo>
                      <a:pt x="1399" y="33"/>
                      <a:pt x="1527" y="88"/>
                      <a:pt x="1632" y="182"/>
                    </a:cubicBezTo>
                    <a:cubicBezTo>
                      <a:pt x="1820" y="371"/>
                      <a:pt x="1820" y="737"/>
                      <a:pt x="1820" y="1170"/>
                    </a:cubicBezTo>
                    <a:lnTo>
                      <a:pt x="1820" y="1370"/>
                    </a:lnTo>
                    <a:cubicBezTo>
                      <a:pt x="1820" y="1803"/>
                      <a:pt x="1820" y="2169"/>
                      <a:pt x="1632" y="2358"/>
                    </a:cubicBezTo>
                    <a:cubicBezTo>
                      <a:pt x="1527" y="2452"/>
                      <a:pt x="1399" y="2507"/>
                      <a:pt x="1260" y="2507"/>
                    </a:cubicBezTo>
                    <a:cubicBezTo>
                      <a:pt x="1236" y="2507"/>
                      <a:pt x="1212" y="2505"/>
                      <a:pt x="1188" y="2502"/>
                    </a:cubicBezTo>
                    <a:cubicBezTo>
                      <a:pt x="533" y="2502"/>
                      <a:pt x="34" y="1969"/>
                      <a:pt x="34" y="1270"/>
                    </a:cubicBezTo>
                    <a:cubicBezTo>
                      <a:pt x="34" y="571"/>
                      <a:pt x="533" y="38"/>
                      <a:pt x="1188" y="38"/>
                    </a:cubicBezTo>
                    <a:cubicBezTo>
                      <a:pt x="1212" y="35"/>
                      <a:pt x="1236" y="33"/>
                      <a:pt x="1260" y="33"/>
                    </a:cubicBezTo>
                    <a:close/>
                    <a:moveTo>
                      <a:pt x="1260" y="0"/>
                    </a:moveTo>
                    <a:cubicBezTo>
                      <a:pt x="1236" y="0"/>
                      <a:pt x="1212" y="2"/>
                      <a:pt x="1188" y="5"/>
                    </a:cubicBezTo>
                    <a:cubicBezTo>
                      <a:pt x="511" y="5"/>
                      <a:pt x="0" y="549"/>
                      <a:pt x="0" y="1270"/>
                    </a:cubicBezTo>
                    <a:cubicBezTo>
                      <a:pt x="0" y="1991"/>
                      <a:pt x="511" y="2546"/>
                      <a:pt x="1188" y="2546"/>
                    </a:cubicBezTo>
                    <a:cubicBezTo>
                      <a:pt x="1202" y="2547"/>
                      <a:pt x="1216" y="2548"/>
                      <a:pt x="1230" y="2548"/>
                    </a:cubicBezTo>
                    <a:cubicBezTo>
                      <a:pt x="1383" y="2548"/>
                      <a:pt x="1542" y="2492"/>
                      <a:pt x="1654" y="2380"/>
                    </a:cubicBezTo>
                    <a:cubicBezTo>
                      <a:pt x="1854" y="2180"/>
                      <a:pt x="1854" y="1803"/>
                      <a:pt x="1854" y="1381"/>
                    </a:cubicBezTo>
                    <a:lnTo>
                      <a:pt x="1854" y="1170"/>
                    </a:lnTo>
                    <a:cubicBezTo>
                      <a:pt x="1865" y="737"/>
                      <a:pt x="1865" y="360"/>
                      <a:pt x="1654" y="160"/>
                    </a:cubicBezTo>
                    <a:cubicBezTo>
                      <a:pt x="1549" y="56"/>
                      <a:pt x="1404" y="0"/>
                      <a:pt x="1260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3891275" y="4799750"/>
                <a:ext cx="4580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32" h="2498" extrusionOk="0">
                    <a:moveTo>
                      <a:pt x="1088" y="1"/>
                    </a:moveTo>
                    <a:cubicBezTo>
                      <a:pt x="400" y="1"/>
                      <a:pt x="1" y="556"/>
                      <a:pt x="1" y="1255"/>
                    </a:cubicBezTo>
                    <a:cubicBezTo>
                      <a:pt x="1" y="1943"/>
                      <a:pt x="400" y="2498"/>
                      <a:pt x="1088" y="2498"/>
                    </a:cubicBezTo>
                    <a:cubicBezTo>
                      <a:pt x="1776" y="2498"/>
                      <a:pt x="1832" y="1943"/>
                      <a:pt x="1832" y="1255"/>
                    </a:cubicBezTo>
                    <a:cubicBezTo>
                      <a:pt x="1832" y="556"/>
                      <a:pt x="1776" y="1"/>
                      <a:pt x="1088" y="1"/>
                    </a:cubicBezTo>
                    <a:close/>
                  </a:path>
                </a:pathLst>
              </a:custGeom>
              <a:solidFill>
                <a:srgbClr val="F7DB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3891000" y="4799200"/>
                <a:ext cx="46350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2542" extrusionOk="0">
                    <a:moveTo>
                      <a:pt x="1099" y="45"/>
                    </a:moveTo>
                    <a:cubicBezTo>
                      <a:pt x="1765" y="45"/>
                      <a:pt x="1821" y="578"/>
                      <a:pt x="1821" y="1277"/>
                    </a:cubicBezTo>
                    <a:cubicBezTo>
                      <a:pt x="1821" y="1976"/>
                      <a:pt x="1765" y="2509"/>
                      <a:pt x="1099" y="2509"/>
                    </a:cubicBezTo>
                    <a:cubicBezTo>
                      <a:pt x="456" y="2509"/>
                      <a:pt x="34" y="2020"/>
                      <a:pt x="34" y="1277"/>
                    </a:cubicBezTo>
                    <a:cubicBezTo>
                      <a:pt x="34" y="533"/>
                      <a:pt x="467" y="45"/>
                      <a:pt x="1099" y="45"/>
                    </a:cubicBezTo>
                    <a:close/>
                    <a:moveTo>
                      <a:pt x="1099" y="0"/>
                    </a:moveTo>
                    <a:cubicBezTo>
                      <a:pt x="445" y="0"/>
                      <a:pt x="1" y="522"/>
                      <a:pt x="1" y="1277"/>
                    </a:cubicBezTo>
                    <a:cubicBezTo>
                      <a:pt x="1" y="2031"/>
                      <a:pt x="445" y="2542"/>
                      <a:pt x="1099" y="2542"/>
                    </a:cubicBezTo>
                    <a:cubicBezTo>
                      <a:pt x="1798" y="2542"/>
                      <a:pt x="1854" y="1987"/>
                      <a:pt x="1854" y="1277"/>
                    </a:cubicBezTo>
                    <a:cubicBezTo>
                      <a:pt x="1854" y="555"/>
                      <a:pt x="1798" y="0"/>
                      <a:pt x="1099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3909025" y="4801700"/>
                <a:ext cx="45550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22" h="2498" extrusionOk="0">
                    <a:moveTo>
                      <a:pt x="1000" y="0"/>
                    </a:moveTo>
                    <a:cubicBezTo>
                      <a:pt x="312" y="0"/>
                      <a:pt x="1" y="555"/>
                      <a:pt x="1" y="1254"/>
                    </a:cubicBezTo>
                    <a:cubicBezTo>
                      <a:pt x="1" y="1942"/>
                      <a:pt x="312" y="2497"/>
                      <a:pt x="1000" y="2497"/>
                    </a:cubicBezTo>
                    <a:cubicBezTo>
                      <a:pt x="1688" y="2497"/>
                      <a:pt x="1821" y="1942"/>
                      <a:pt x="1821" y="1254"/>
                    </a:cubicBezTo>
                    <a:cubicBezTo>
                      <a:pt x="1821" y="555"/>
                      <a:pt x="1688" y="0"/>
                      <a:pt x="1000" y="0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3908750" y="4801150"/>
                <a:ext cx="46375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2542" extrusionOk="0">
                    <a:moveTo>
                      <a:pt x="1011" y="33"/>
                    </a:moveTo>
                    <a:cubicBezTo>
                      <a:pt x="1721" y="33"/>
                      <a:pt x="1821" y="666"/>
                      <a:pt x="1821" y="1276"/>
                    </a:cubicBezTo>
                    <a:cubicBezTo>
                      <a:pt x="1821" y="1887"/>
                      <a:pt x="1721" y="2508"/>
                      <a:pt x="1011" y="2508"/>
                    </a:cubicBezTo>
                    <a:cubicBezTo>
                      <a:pt x="400" y="2508"/>
                      <a:pt x="34" y="2042"/>
                      <a:pt x="34" y="1276"/>
                    </a:cubicBezTo>
                    <a:cubicBezTo>
                      <a:pt x="34" y="500"/>
                      <a:pt x="400" y="33"/>
                      <a:pt x="1011" y="33"/>
                    </a:cubicBezTo>
                    <a:close/>
                    <a:moveTo>
                      <a:pt x="1011" y="0"/>
                    </a:moveTo>
                    <a:cubicBezTo>
                      <a:pt x="378" y="0"/>
                      <a:pt x="1" y="477"/>
                      <a:pt x="1" y="1276"/>
                    </a:cubicBezTo>
                    <a:cubicBezTo>
                      <a:pt x="1" y="2064"/>
                      <a:pt x="378" y="2542"/>
                      <a:pt x="1011" y="2542"/>
                    </a:cubicBezTo>
                    <a:cubicBezTo>
                      <a:pt x="1754" y="2542"/>
                      <a:pt x="1854" y="1898"/>
                      <a:pt x="1854" y="1276"/>
                    </a:cubicBezTo>
                    <a:cubicBezTo>
                      <a:pt x="1854" y="644"/>
                      <a:pt x="1754" y="0"/>
                      <a:pt x="1011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3994500" y="4797800"/>
                <a:ext cx="4857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943" h="2498" extrusionOk="0">
                    <a:moveTo>
                      <a:pt x="688" y="1"/>
                    </a:moveTo>
                    <a:cubicBezTo>
                      <a:pt x="0" y="1"/>
                      <a:pt x="122" y="556"/>
                      <a:pt x="122" y="1244"/>
                    </a:cubicBezTo>
                    <a:cubicBezTo>
                      <a:pt x="122" y="1943"/>
                      <a:pt x="0" y="2498"/>
                      <a:pt x="688" y="2498"/>
                    </a:cubicBezTo>
                    <a:cubicBezTo>
                      <a:pt x="1387" y="2498"/>
                      <a:pt x="1942" y="1943"/>
                      <a:pt x="1942" y="1255"/>
                    </a:cubicBezTo>
                    <a:cubicBezTo>
                      <a:pt x="1942" y="556"/>
                      <a:pt x="1387" y="1"/>
                      <a:pt x="688" y="1"/>
                    </a:cubicBezTo>
                    <a:close/>
                  </a:path>
                </a:pathLst>
              </a:custGeom>
              <a:solidFill>
                <a:srgbClr val="E5898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3996700" y="4797225"/>
                <a:ext cx="46925" cy="63625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2545" extrusionOk="0">
                    <a:moveTo>
                      <a:pt x="557" y="33"/>
                    </a:moveTo>
                    <a:cubicBezTo>
                      <a:pt x="571" y="33"/>
                      <a:pt x="586" y="34"/>
                      <a:pt x="600" y="35"/>
                    </a:cubicBezTo>
                    <a:lnTo>
                      <a:pt x="600" y="57"/>
                    </a:lnTo>
                    <a:cubicBezTo>
                      <a:pt x="1288" y="57"/>
                      <a:pt x="1843" y="612"/>
                      <a:pt x="1843" y="1289"/>
                    </a:cubicBezTo>
                    <a:cubicBezTo>
                      <a:pt x="1843" y="1977"/>
                      <a:pt x="1288" y="2532"/>
                      <a:pt x="600" y="2532"/>
                    </a:cubicBezTo>
                    <a:cubicBezTo>
                      <a:pt x="588" y="2533"/>
                      <a:pt x="576" y="2533"/>
                      <a:pt x="563" y="2533"/>
                    </a:cubicBezTo>
                    <a:cubicBezTo>
                      <a:pt x="430" y="2533"/>
                      <a:pt x="291" y="2479"/>
                      <a:pt x="190" y="2388"/>
                    </a:cubicBezTo>
                    <a:cubicBezTo>
                      <a:pt x="34" y="2221"/>
                      <a:pt x="45" y="1911"/>
                      <a:pt x="45" y="1555"/>
                    </a:cubicBezTo>
                    <a:lnTo>
                      <a:pt x="45" y="1278"/>
                    </a:lnTo>
                    <a:lnTo>
                      <a:pt x="45" y="1001"/>
                    </a:lnTo>
                    <a:cubicBezTo>
                      <a:pt x="34" y="645"/>
                      <a:pt x="34" y="335"/>
                      <a:pt x="190" y="168"/>
                    </a:cubicBezTo>
                    <a:cubicBezTo>
                      <a:pt x="289" y="78"/>
                      <a:pt x="425" y="33"/>
                      <a:pt x="557" y="33"/>
                    </a:cubicBezTo>
                    <a:close/>
                    <a:moveTo>
                      <a:pt x="554" y="0"/>
                    </a:moveTo>
                    <a:cubicBezTo>
                      <a:pt x="414" y="0"/>
                      <a:pt x="277" y="46"/>
                      <a:pt x="167" y="146"/>
                    </a:cubicBezTo>
                    <a:cubicBezTo>
                      <a:pt x="1" y="312"/>
                      <a:pt x="1" y="623"/>
                      <a:pt x="12" y="989"/>
                    </a:cubicBezTo>
                    <a:lnTo>
                      <a:pt x="12" y="1267"/>
                    </a:lnTo>
                    <a:lnTo>
                      <a:pt x="12" y="1544"/>
                    </a:lnTo>
                    <a:cubicBezTo>
                      <a:pt x="1" y="1911"/>
                      <a:pt x="1" y="2232"/>
                      <a:pt x="167" y="2399"/>
                    </a:cubicBezTo>
                    <a:cubicBezTo>
                      <a:pt x="277" y="2499"/>
                      <a:pt x="414" y="2545"/>
                      <a:pt x="554" y="2545"/>
                    </a:cubicBezTo>
                    <a:cubicBezTo>
                      <a:pt x="569" y="2545"/>
                      <a:pt x="585" y="2544"/>
                      <a:pt x="600" y="2543"/>
                    </a:cubicBezTo>
                    <a:cubicBezTo>
                      <a:pt x="1310" y="2543"/>
                      <a:pt x="1876" y="1977"/>
                      <a:pt x="1876" y="1278"/>
                    </a:cubicBezTo>
                    <a:cubicBezTo>
                      <a:pt x="1876" y="568"/>
                      <a:pt x="1310" y="2"/>
                      <a:pt x="600" y="2"/>
                    </a:cubicBezTo>
                    <a:cubicBezTo>
                      <a:pt x="585" y="1"/>
                      <a:pt x="569" y="0"/>
                      <a:pt x="554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3978950" y="4798100"/>
                <a:ext cx="4637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55" h="2498" extrusionOk="0">
                    <a:moveTo>
                      <a:pt x="689" y="0"/>
                    </a:moveTo>
                    <a:cubicBezTo>
                      <a:pt x="1" y="0"/>
                      <a:pt x="34" y="555"/>
                      <a:pt x="34" y="1243"/>
                    </a:cubicBezTo>
                    <a:cubicBezTo>
                      <a:pt x="34" y="1931"/>
                      <a:pt x="1" y="2497"/>
                      <a:pt x="689" y="2497"/>
                    </a:cubicBezTo>
                    <a:cubicBezTo>
                      <a:pt x="1377" y="2497"/>
                      <a:pt x="1854" y="1942"/>
                      <a:pt x="1854" y="1243"/>
                    </a:cubicBezTo>
                    <a:cubicBezTo>
                      <a:pt x="1854" y="555"/>
                      <a:pt x="1377" y="0"/>
                      <a:pt x="689" y="0"/>
                    </a:cubicBezTo>
                    <a:close/>
                  </a:path>
                </a:pathLst>
              </a:custGeom>
              <a:solidFill>
                <a:srgbClr val="F3C7C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979225" y="4797425"/>
                <a:ext cx="46650" cy="63700"/>
              </a:xfrm>
              <a:custGeom>
                <a:avLst/>
                <a:gdLst/>
                <a:ahLst/>
                <a:cxnLst/>
                <a:rect l="l" t="t" r="r" b="b"/>
                <a:pathLst>
                  <a:path w="1866" h="2548" extrusionOk="0">
                    <a:moveTo>
                      <a:pt x="606" y="33"/>
                    </a:moveTo>
                    <a:cubicBezTo>
                      <a:pt x="629" y="33"/>
                      <a:pt x="653" y="35"/>
                      <a:pt x="678" y="38"/>
                    </a:cubicBezTo>
                    <a:cubicBezTo>
                      <a:pt x="1333" y="38"/>
                      <a:pt x="1832" y="571"/>
                      <a:pt x="1832" y="1270"/>
                    </a:cubicBezTo>
                    <a:cubicBezTo>
                      <a:pt x="1832" y="1980"/>
                      <a:pt x="1333" y="2502"/>
                      <a:pt x="678" y="2502"/>
                    </a:cubicBezTo>
                    <a:cubicBezTo>
                      <a:pt x="653" y="2505"/>
                      <a:pt x="629" y="2507"/>
                      <a:pt x="606" y="2507"/>
                    </a:cubicBezTo>
                    <a:cubicBezTo>
                      <a:pt x="467" y="2507"/>
                      <a:pt x="338" y="2452"/>
                      <a:pt x="234" y="2358"/>
                    </a:cubicBezTo>
                    <a:cubicBezTo>
                      <a:pt x="45" y="2169"/>
                      <a:pt x="45" y="1803"/>
                      <a:pt x="45" y="1381"/>
                    </a:cubicBezTo>
                    <a:lnTo>
                      <a:pt x="45" y="1170"/>
                    </a:lnTo>
                    <a:cubicBezTo>
                      <a:pt x="45" y="737"/>
                      <a:pt x="34" y="371"/>
                      <a:pt x="234" y="182"/>
                    </a:cubicBezTo>
                    <a:cubicBezTo>
                      <a:pt x="338" y="88"/>
                      <a:pt x="467" y="33"/>
                      <a:pt x="606" y="33"/>
                    </a:cubicBezTo>
                    <a:close/>
                    <a:moveTo>
                      <a:pt x="602" y="0"/>
                    </a:moveTo>
                    <a:cubicBezTo>
                      <a:pt x="453" y="0"/>
                      <a:pt x="314" y="56"/>
                      <a:pt x="201" y="160"/>
                    </a:cubicBezTo>
                    <a:cubicBezTo>
                      <a:pt x="1" y="360"/>
                      <a:pt x="1" y="737"/>
                      <a:pt x="1" y="1170"/>
                    </a:cubicBezTo>
                    <a:lnTo>
                      <a:pt x="1" y="1370"/>
                    </a:lnTo>
                    <a:cubicBezTo>
                      <a:pt x="1" y="1803"/>
                      <a:pt x="1" y="2180"/>
                      <a:pt x="201" y="2380"/>
                    </a:cubicBezTo>
                    <a:cubicBezTo>
                      <a:pt x="323" y="2492"/>
                      <a:pt x="473" y="2548"/>
                      <a:pt x="634" y="2548"/>
                    </a:cubicBezTo>
                    <a:cubicBezTo>
                      <a:pt x="648" y="2548"/>
                      <a:pt x="663" y="2547"/>
                      <a:pt x="678" y="2546"/>
                    </a:cubicBezTo>
                    <a:cubicBezTo>
                      <a:pt x="1355" y="2546"/>
                      <a:pt x="1865" y="1991"/>
                      <a:pt x="1865" y="1270"/>
                    </a:cubicBezTo>
                    <a:cubicBezTo>
                      <a:pt x="1865" y="549"/>
                      <a:pt x="1355" y="5"/>
                      <a:pt x="678" y="5"/>
                    </a:cubicBezTo>
                    <a:cubicBezTo>
                      <a:pt x="652" y="2"/>
                      <a:pt x="627" y="0"/>
                      <a:pt x="602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3962025" y="4799750"/>
                <a:ext cx="455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498" extrusionOk="0">
                    <a:moveTo>
                      <a:pt x="744" y="1"/>
                    </a:moveTo>
                    <a:cubicBezTo>
                      <a:pt x="56" y="1"/>
                      <a:pt x="1" y="556"/>
                      <a:pt x="1" y="1255"/>
                    </a:cubicBezTo>
                    <a:cubicBezTo>
                      <a:pt x="1" y="1943"/>
                      <a:pt x="45" y="2498"/>
                      <a:pt x="744" y="2498"/>
                    </a:cubicBezTo>
                    <a:cubicBezTo>
                      <a:pt x="1432" y="2498"/>
                      <a:pt x="1821" y="1943"/>
                      <a:pt x="1821" y="1255"/>
                    </a:cubicBezTo>
                    <a:cubicBezTo>
                      <a:pt x="1821" y="556"/>
                      <a:pt x="1432" y="1"/>
                      <a:pt x="744" y="1"/>
                    </a:cubicBezTo>
                    <a:close/>
                  </a:path>
                </a:pathLst>
              </a:custGeom>
              <a:solidFill>
                <a:srgbClr val="F7DB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3961750" y="4799200"/>
                <a:ext cx="46350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2542" extrusionOk="0">
                    <a:moveTo>
                      <a:pt x="755" y="45"/>
                    </a:moveTo>
                    <a:cubicBezTo>
                      <a:pt x="1388" y="45"/>
                      <a:pt x="1821" y="533"/>
                      <a:pt x="1821" y="1277"/>
                    </a:cubicBezTo>
                    <a:cubicBezTo>
                      <a:pt x="1821" y="2020"/>
                      <a:pt x="1388" y="2509"/>
                      <a:pt x="755" y="2509"/>
                    </a:cubicBezTo>
                    <a:cubicBezTo>
                      <a:pt x="89" y="2509"/>
                      <a:pt x="34" y="1976"/>
                      <a:pt x="34" y="1277"/>
                    </a:cubicBezTo>
                    <a:cubicBezTo>
                      <a:pt x="34" y="578"/>
                      <a:pt x="89" y="45"/>
                      <a:pt x="755" y="45"/>
                    </a:cubicBezTo>
                    <a:close/>
                    <a:moveTo>
                      <a:pt x="755" y="0"/>
                    </a:moveTo>
                    <a:cubicBezTo>
                      <a:pt x="56" y="0"/>
                      <a:pt x="1" y="555"/>
                      <a:pt x="1" y="1277"/>
                    </a:cubicBezTo>
                    <a:cubicBezTo>
                      <a:pt x="1" y="1987"/>
                      <a:pt x="56" y="2542"/>
                      <a:pt x="755" y="2542"/>
                    </a:cubicBezTo>
                    <a:cubicBezTo>
                      <a:pt x="1410" y="2542"/>
                      <a:pt x="1854" y="2031"/>
                      <a:pt x="1854" y="1277"/>
                    </a:cubicBezTo>
                    <a:cubicBezTo>
                      <a:pt x="1854" y="511"/>
                      <a:pt x="1410" y="0"/>
                      <a:pt x="755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3944550" y="4801700"/>
                <a:ext cx="455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498" extrusionOk="0">
                    <a:moveTo>
                      <a:pt x="822" y="0"/>
                    </a:moveTo>
                    <a:cubicBezTo>
                      <a:pt x="134" y="0"/>
                      <a:pt x="1" y="555"/>
                      <a:pt x="1" y="1254"/>
                    </a:cubicBezTo>
                    <a:cubicBezTo>
                      <a:pt x="1" y="1942"/>
                      <a:pt x="134" y="2497"/>
                      <a:pt x="822" y="2497"/>
                    </a:cubicBezTo>
                    <a:cubicBezTo>
                      <a:pt x="1510" y="2497"/>
                      <a:pt x="1821" y="1942"/>
                      <a:pt x="1821" y="1254"/>
                    </a:cubicBezTo>
                    <a:cubicBezTo>
                      <a:pt x="1821" y="555"/>
                      <a:pt x="1510" y="0"/>
                      <a:pt x="822" y="0"/>
                    </a:cubicBezTo>
                    <a:close/>
                  </a:path>
                </a:pathLst>
              </a:custGeom>
              <a:solidFill>
                <a:srgbClr val="FBEDE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3944000" y="4801150"/>
                <a:ext cx="46350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854" h="2542" extrusionOk="0">
                    <a:moveTo>
                      <a:pt x="844" y="33"/>
                    </a:moveTo>
                    <a:cubicBezTo>
                      <a:pt x="1454" y="33"/>
                      <a:pt x="1820" y="500"/>
                      <a:pt x="1820" y="1276"/>
                    </a:cubicBezTo>
                    <a:cubicBezTo>
                      <a:pt x="1820" y="2042"/>
                      <a:pt x="1454" y="2508"/>
                      <a:pt x="844" y="2508"/>
                    </a:cubicBezTo>
                    <a:cubicBezTo>
                      <a:pt x="133" y="2508"/>
                      <a:pt x="34" y="1887"/>
                      <a:pt x="34" y="1276"/>
                    </a:cubicBezTo>
                    <a:cubicBezTo>
                      <a:pt x="34" y="666"/>
                      <a:pt x="133" y="33"/>
                      <a:pt x="844" y="33"/>
                    </a:cubicBezTo>
                    <a:close/>
                    <a:moveTo>
                      <a:pt x="844" y="0"/>
                    </a:moveTo>
                    <a:cubicBezTo>
                      <a:pt x="100" y="0"/>
                      <a:pt x="0" y="644"/>
                      <a:pt x="0" y="1276"/>
                    </a:cubicBezTo>
                    <a:cubicBezTo>
                      <a:pt x="0" y="1898"/>
                      <a:pt x="100" y="2542"/>
                      <a:pt x="844" y="2542"/>
                    </a:cubicBezTo>
                    <a:cubicBezTo>
                      <a:pt x="1476" y="2542"/>
                      <a:pt x="1854" y="2064"/>
                      <a:pt x="1854" y="1276"/>
                    </a:cubicBezTo>
                    <a:cubicBezTo>
                      <a:pt x="1854" y="477"/>
                      <a:pt x="1476" y="0"/>
                      <a:pt x="844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3926800" y="4803625"/>
                <a:ext cx="45525" cy="62475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499" extrusionOk="0">
                    <a:moveTo>
                      <a:pt x="910" y="1"/>
                    </a:moveTo>
                    <a:cubicBezTo>
                      <a:pt x="222" y="1"/>
                      <a:pt x="0" y="556"/>
                      <a:pt x="0" y="1255"/>
                    </a:cubicBezTo>
                    <a:cubicBezTo>
                      <a:pt x="0" y="1943"/>
                      <a:pt x="211" y="2498"/>
                      <a:pt x="910" y="2498"/>
                    </a:cubicBezTo>
                    <a:cubicBezTo>
                      <a:pt x="1598" y="2498"/>
                      <a:pt x="1820" y="1932"/>
                      <a:pt x="1820" y="1255"/>
                    </a:cubicBezTo>
                    <a:cubicBezTo>
                      <a:pt x="1820" y="567"/>
                      <a:pt x="1598" y="1"/>
                      <a:pt x="910" y="1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3926250" y="4803075"/>
                <a:ext cx="46625" cy="63575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543" extrusionOk="0">
                    <a:moveTo>
                      <a:pt x="932" y="34"/>
                    </a:moveTo>
                    <a:lnTo>
                      <a:pt x="932" y="45"/>
                    </a:lnTo>
                    <a:cubicBezTo>
                      <a:pt x="1520" y="45"/>
                      <a:pt x="1820" y="445"/>
                      <a:pt x="1820" y="1266"/>
                    </a:cubicBezTo>
                    <a:cubicBezTo>
                      <a:pt x="1820" y="2087"/>
                      <a:pt x="1520" y="2498"/>
                      <a:pt x="932" y="2498"/>
                    </a:cubicBezTo>
                    <a:cubicBezTo>
                      <a:pt x="344" y="2498"/>
                      <a:pt x="33" y="2087"/>
                      <a:pt x="33" y="1266"/>
                    </a:cubicBezTo>
                    <a:cubicBezTo>
                      <a:pt x="33" y="445"/>
                      <a:pt x="344" y="34"/>
                      <a:pt x="932" y="34"/>
                    </a:cubicBezTo>
                    <a:close/>
                    <a:moveTo>
                      <a:pt x="932" y="1"/>
                    </a:moveTo>
                    <a:cubicBezTo>
                      <a:pt x="322" y="1"/>
                      <a:pt x="0" y="434"/>
                      <a:pt x="0" y="1266"/>
                    </a:cubicBezTo>
                    <a:cubicBezTo>
                      <a:pt x="0" y="2098"/>
                      <a:pt x="322" y="2542"/>
                      <a:pt x="932" y="2542"/>
                    </a:cubicBezTo>
                    <a:cubicBezTo>
                      <a:pt x="1543" y="2542"/>
                      <a:pt x="1865" y="2098"/>
                      <a:pt x="1865" y="1266"/>
                    </a:cubicBezTo>
                    <a:cubicBezTo>
                      <a:pt x="1865" y="434"/>
                      <a:pt x="1543" y="1"/>
                      <a:pt x="932" y="1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3926800" y="5119925"/>
                <a:ext cx="45525" cy="624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498" extrusionOk="0">
                    <a:moveTo>
                      <a:pt x="910" y="1"/>
                    </a:moveTo>
                    <a:cubicBezTo>
                      <a:pt x="222" y="1"/>
                      <a:pt x="0" y="556"/>
                      <a:pt x="0" y="1244"/>
                    </a:cubicBezTo>
                    <a:cubicBezTo>
                      <a:pt x="0" y="1932"/>
                      <a:pt x="211" y="2498"/>
                      <a:pt x="910" y="2498"/>
                    </a:cubicBezTo>
                    <a:cubicBezTo>
                      <a:pt x="1598" y="2498"/>
                      <a:pt x="1820" y="1943"/>
                      <a:pt x="1820" y="1244"/>
                    </a:cubicBezTo>
                    <a:cubicBezTo>
                      <a:pt x="1820" y="556"/>
                      <a:pt x="1598" y="1"/>
                      <a:pt x="910" y="1"/>
                    </a:cubicBezTo>
                    <a:close/>
                  </a:path>
                </a:pathLst>
              </a:custGeom>
              <a:solidFill>
                <a:srgbClr val="F7DB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3926250" y="5119375"/>
                <a:ext cx="46625" cy="63550"/>
              </a:xfrm>
              <a:custGeom>
                <a:avLst/>
                <a:gdLst/>
                <a:ahLst/>
                <a:cxnLst/>
                <a:rect l="l" t="t" r="r" b="b"/>
                <a:pathLst>
                  <a:path w="1865" h="2542" extrusionOk="0">
                    <a:moveTo>
                      <a:pt x="932" y="34"/>
                    </a:moveTo>
                    <a:cubicBezTo>
                      <a:pt x="1520" y="34"/>
                      <a:pt x="1820" y="444"/>
                      <a:pt x="1820" y="1266"/>
                    </a:cubicBezTo>
                    <a:cubicBezTo>
                      <a:pt x="1820" y="2087"/>
                      <a:pt x="1520" y="2497"/>
                      <a:pt x="932" y="2497"/>
                    </a:cubicBezTo>
                    <a:cubicBezTo>
                      <a:pt x="344" y="2497"/>
                      <a:pt x="33" y="2087"/>
                      <a:pt x="33" y="1266"/>
                    </a:cubicBezTo>
                    <a:cubicBezTo>
                      <a:pt x="33" y="444"/>
                      <a:pt x="344" y="34"/>
                      <a:pt x="932" y="34"/>
                    </a:cubicBezTo>
                    <a:close/>
                    <a:moveTo>
                      <a:pt x="932" y="0"/>
                    </a:moveTo>
                    <a:cubicBezTo>
                      <a:pt x="322" y="0"/>
                      <a:pt x="0" y="433"/>
                      <a:pt x="0" y="1266"/>
                    </a:cubicBezTo>
                    <a:cubicBezTo>
                      <a:pt x="0" y="2098"/>
                      <a:pt x="322" y="2542"/>
                      <a:pt x="932" y="2542"/>
                    </a:cubicBezTo>
                    <a:cubicBezTo>
                      <a:pt x="1543" y="2542"/>
                      <a:pt x="1865" y="2098"/>
                      <a:pt x="1865" y="1266"/>
                    </a:cubicBezTo>
                    <a:cubicBezTo>
                      <a:pt x="1865" y="433"/>
                      <a:pt x="1543" y="0"/>
                      <a:pt x="932" y="0"/>
                    </a:cubicBezTo>
                    <a:close/>
                  </a:path>
                </a:pathLst>
              </a:custGeom>
              <a:solidFill>
                <a:srgbClr val="EA9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3441525" y="3153625"/>
                <a:ext cx="1002175" cy="1650475"/>
              </a:xfrm>
              <a:custGeom>
                <a:avLst/>
                <a:gdLst/>
                <a:ahLst/>
                <a:cxnLst/>
                <a:rect l="l" t="t" r="r" b="b"/>
                <a:pathLst>
                  <a:path w="40087" h="66019" extrusionOk="0">
                    <a:moveTo>
                      <a:pt x="15670" y="0"/>
                    </a:moveTo>
                    <a:cubicBezTo>
                      <a:pt x="13227" y="0"/>
                      <a:pt x="12453" y="1023"/>
                      <a:pt x="12453" y="1023"/>
                    </a:cubicBezTo>
                    <a:cubicBezTo>
                      <a:pt x="12066" y="862"/>
                      <a:pt x="11687" y="795"/>
                      <a:pt x="11323" y="795"/>
                    </a:cubicBezTo>
                    <a:cubicBezTo>
                      <a:pt x="9369" y="795"/>
                      <a:pt x="7847" y="2743"/>
                      <a:pt x="7847" y="2743"/>
                    </a:cubicBezTo>
                    <a:cubicBezTo>
                      <a:pt x="6338" y="4219"/>
                      <a:pt x="6316" y="5706"/>
                      <a:pt x="6316" y="5706"/>
                    </a:cubicBezTo>
                    <a:lnTo>
                      <a:pt x="5805" y="5784"/>
                    </a:lnTo>
                    <a:cubicBezTo>
                      <a:pt x="5206" y="5895"/>
                      <a:pt x="4706" y="6327"/>
                      <a:pt x="4507" y="6904"/>
                    </a:cubicBezTo>
                    <a:cubicBezTo>
                      <a:pt x="4473" y="7726"/>
                      <a:pt x="4163" y="7803"/>
                      <a:pt x="4163" y="7803"/>
                    </a:cubicBezTo>
                    <a:cubicBezTo>
                      <a:pt x="3663" y="8103"/>
                      <a:pt x="3197" y="8447"/>
                      <a:pt x="2753" y="8824"/>
                    </a:cubicBezTo>
                    <a:cubicBezTo>
                      <a:pt x="855" y="11122"/>
                      <a:pt x="2875" y="12121"/>
                      <a:pt x="2875" y="12121"/>
                    </a:cubicBezTo>
                    <a:cubicBezTo>
                      <a:pt x="1999" y="14684"/>
                      <a:pt x="3663" y="15372"/>
                      <a:pt x="3663" y="15372"/>
                    </a:cubicBezTo>
                    <a:cubicBezTo>
                      <a:pt x="3186" y="18248"/>
                      <a:pt x="4417" y="18280"/>
                      <a:pt x="4472" y="18280"/>
                    </a:cubicBezTo>
                    <a:cubicBezTo>
                      <a:pt x="4473" y="18280"/>
                      <a:pt x="4473" y="18280"/>
                      <a:pt x="4473" y="18280"/>
                    </a:cubicBezTo>
                    <a:lnTo>
                      <a:pt x="4473" y="18280"/>
                    </a:lnTo>
                    <a:cubicBezTo>
                      <a:pt x="3774" y="20422"/>
                      <a:pt x="5461" y="21310"/>
                      <a:pt x="5461" y="21310"/>
                    </a:cubicBezTo>
                    <a:cubicBezTo>
                      <a:pt x="5612" y="24566"/>
                      <a:pt x="7382" y="25091"/>
                      <a:pt x="8509" y="25091"/>
                    </a:cubicBezTo>
                    <a:cubicBezTo>
                      <a:pt x="9044" y="25091"/>
                      <a:pt x="9434" y="24972"/>
                      <a:pt x="9434" y="24972"/>
                    </a:cubicBezTo>
                    <a:cubicBezTo>
                      <a:pt x="9800" y="25549"/>
                      <a:pt x="10278" y="26048"/>
                      <a:pt x="10833" y="26437"/>
                    </a:cubicBezTo>
                    <a:cubicBezTo>
                      <a:pt x="10555" y="26992"/>
                      <a:pt x="9934" y="27469"/>
                      <a:pt x="9934" y="27469"/>
                    </a:cubicBezTo>
                    <a:cubicBezTo>
                      <a:pt x="9390" y="27902"/>
                      <a:pt x="8924" y="28412"/>
                      <a:pt x="8535" y="28978"/>
                    </a:cubicBezTo>
                    <a:cubicBezTo>
                      <a:pt x="6693" y="31597"/>
                      <a:pt x="8202" y="33773"/>
                      <a:pt x="8202" y="33773"/>
                    </a:cubicBezTo>
                    <a:cubicBezTo>
                      <a:pt x="4196" y="35693"/>
                      <a:pt x="5583" y="38278"/>
                      <a:pt x="5583" y="38278"/>
                    </a:cubicBezTo>
                    <a:cubicBezTo>
                      <a:pt x="4307" y="38511"/>
                      <a:pt x="4052" y="38689"/>
                      <a:pt x="3619" y="38966"/>
                    </a:cubicBezTo>
                    <a:cubicBezTo>
                      <a:pt x="1710" y="40176"/>
                      <a:pt x="1211" y="41586"/>
                      <a:pt x="811" y="42673"/>
                    </a:cubicBezTo>
                    <a:cubicBezTo>
                      <a:pt x="1" y="44826"/>
                      <a:pt x="134" y="46158"/>
                      <a:pt x="267" y="47312"/>
                    </a:cubicBezTo>
                    <a:cubicBezTo>
                      <a:pt x="489" y="49410"/>
                      <a:pt x="1000" y="50175"/>
                      <a:pt x="1444" y="51063"/>
                    </a:cubicBezTo>
                    <a:cubicBezTo>
                      <a:pt x="2343" y="52872"/>
                      <a:pt x="2221" y="53349"/>
                      <a:pt x="2420" y="54137"/>
                    </a:cubicBezTo>
                    <a:cubicBezTo>
                      <a:pt x="3131" y="56890"/>
                      <a:pt x="3430" y="57567"/>
                      <a:pt x="3985" y="58610"/>
                    </a:cubicBezTo>
                    <a:cubicBezTo>
                      <a:pt x="5073" y="60674"/>
                      <a:pt x="5927" y="61728"/>
                      <a:pt x="6793" y="62561"/>
                    </a:cubicBezTo>
                    <a:cubicBezTo>
                      <a:pt x="7836" y="63571"/>
                      <a:pt x="8069" y="64026"/>
                      <a:pt x="8358" y="64603"/>
                    </a:cubicBezTo>
                    <a:cubicBezTo>
                      <a:pt x="8968" y="65812"/>
                      <a:pt x="9334" y="65757"/>
                      <a:pt x="9623" y="65868"/>
                    </a:cubicBezTo>
                    <a:cubicBezTo>
                      <a:pt x="9919" y="65977"/>
                      <a:pt x="10172" y="66019"/>
                      <a:pt x="10393" y="66019"/>
                    </a:cubicBezTo>
                    <a:cubicBezTo>
                      <a:pt x="10957" y="66019"/>
                      <a:pt x="11314" y="65746"/>
                      <a:pt x="11665" y="65635"/>
                    </a:cubicBezTo>
                    <a:cubicBezTo>
                      <a:pt x="13341" y="65479"/>
                      <a:pt x="14539" y="65291"/>
                      <a:pt x="15494" y="65180"/>
                    </a:cubicBezTo>
                    <a:cubicBezTo>
                      <a:pt x="17702" y="64913"/>
                      <a:pt x="19833" y="64203"/>
                      <a:pt x="21764" y="63093"/>
                    </a:cubicBezTo>
                    <a:cubicBezTo>
                      <a:pt x="30276" y="63049"/>
                      <a:pt x="31009" y="57733"/>
                      <a:pt x="31009" y="57733"/>
                    </a:cubicBezTo>
                    <a:cubicBezTo>
                      <a:pt x="31009" y="57733"/>
                      <a:pt x="31219" y="58576"/>
                      <a:pt x="31408" y="58909"/>
                    </a:cubicBezTo>
                    <a:cubicBezTo>
                      <a:pt x="31874" y="59742"/>
                      <a:pt x="31830" y="59808"/>
                      <a:pt x="31830" y="59808"/>
                    </a:cubicBezTo>
                    <a:lnTo>
                      <a:pt x="31752" y="61562"/>
                    </a:lnTo>
                    <a:cubicBezTo>
                      <a:pt x="32008" y="61955"/>
                      <a:pt x="32250" y="62082"/>
                      <a:pt x="32455" y="62082"/>
                    </a:cubicBezTo>
                    <a:cubicBezTo>
                      <a:pt x="32830" y="62082"/>
                      <a:pt x="33084" y="61662"/>
                      <a:pt x="33084" y="61662"/>
                    </a:cubicBezTo>
                    <a:cubicBezTo>
                      <a:pt x="34382" y="61229"/>
                      <a:pt x="34493" y="60741"/>
                      <a:pt x="34493" y="60741"/>
                    </a:cubicBezTo>
                    <a:cubicBezTo>
                      <a:pt x="35070" y="60463"/>
                      <a:pt x="35492" y="59942"/>
                      <a:pt x="35614" y="59320"/>
                    </a:cubicBezTo>
                    <a:cubicBezTo>
                      <a:pt x="35975" y="59388"/>
                      <a:pt x="36610" y="59517"/>
                      <a:pt x="37022" y="59517"/>
                    </a:cubicBezTo>
                    <a:cubicBezTo>
                      <a:pt x="37079" y="59517"/>
                      <a:pt x="37132" y="59514"/>
                      <a:pt x="37179" y="59509"/>
                    </a:cubicBezTo>
                    <a:cubicBezTo>
                      <a:pt x="39010" y="59276"/>
                      <a:pt x="39265" y="57411"/>
                      <a:pt x="39110" y="56534"/>
                    </a:cubicBezTo>
                    <a:cubicBezTo>
                      <a:pt x="39055" y="56168"/>
                      <a:pt x="39177" y="56046"/>
                      <a:pt x="39243" y="55891"/>
                    </a:cubicBezTo>
                    <a:cubicBezTo>
                      <a:pt x="39998" y="53838"/>
                      <a:pt x="40087" y="53449"/>
                      <a:pt x="40009" y="52617"/>
                    </a:cubicBezTo>
                    <a:cubicBezTo>
                      <a:pt x="39698" y="49465"/>
                      <a:pt x="39587" y="48955"/>
                      <a:pt x="39221" y="47789"/>
                    </a:cubicBezTo>
                    <a:cubicBezTo>
                      <a:pt x="38589" y="45781"/>
                      <a:pt x="37934" y="44760"/>
                      <a:pt x="37357" y="43816"/>
                    </a:cubicBezTo>
                    <a:cubicBezTo>
                      <a:pt x="36757" y="42851"/>
                      <a:pt x="36846" y="42729"/>
                      <a:pt x="36813" y="42329"/>
                    </a:cubicBezTo>
                    <a:cubicBezTo>
                      <a:pt x="36691" y="40909"/>
                      <a:pt x="36447" y="40465"/>
                      <a:pt x="36125" y="39921"/>
                    </a:cubicBezTo>
                    <a:cubicBezTo>
                      <a:pt x="34371" y="36969"/>
                      <a:pt x="30898" y="35948"/>
                      <a:pt x="30898" y="35948"/>
                    </a:cubicBezTo>
                    <a:cubicBezTo>
                      <a:pt x="31364" y="34194"/>
                      <a:pt x="29877" y="32618"/>
                      <a:pt x="29877" y="32618"/>
                    </a:cubicBezTo>
                    <a:cubicBezTo>
                      <a:pt x="30764" y="31731"/>
                      <a:pt x="30642" y="30255"/>
                      <a:pt x="30642" y="30255"/>
                    </a:cubicBezTo>
                    <a:cubicBezTo>
                      <a:pt x="31819" y="28512"/>
                      <a:pt x="31231" y="26037"/>
                      <a:pt x="31231" y="26037"/>
                    </a:cubicBezTo>
                    <a:cubicBezTo>
                      <a:pt x="30820" y="23540"/>
                      <a:pt x="28223" y="22430"/>
                      <a:pt x="28223" y="22430"/>
                    </a:cubicBezTo>
                    <a:cubicBezTo>
                      <a:pt x="26503" y="21554"/>
                      <a:pt x="26137" y="20522"/>
                      <a:pt x="26137" y="20522"/>
                    </a:cubicBezTo>
                    <a:cubicBezTo>
                      <a:pt x="27324" y="20078"/>
                      <a:pt x="28168" y="18935"/>
                      <a:pt x="28168" y="18935"/>
                    </a:cubicBezTo>
                    <a:cubicBezTo>
                      <a:pt x="29211" y="17514"/>
                      <a:pt x="28578" y="16759"/>
                      <a:pt x="28201" y="16182"/>
                    </a:cubicBezTo>
                    <a:cubicBezTo>
                      <a:pt x="27346" y="14862"/>
                      <a:pt x="27147" y="14584"/>
                      <a:pt x="27147" y="14584"/>
                    </a:cubicBezTo>
                    <a:cubicBezTo>
                      <a:pt x="27368" y="13929"/>
                      <a:pt x="27202" y="13208"/>
                      <a:pt x="26714" y="12720"/>
                    </a:cubicBezTo>
                    <a:cubicBezTo>
                      <a:pt x="27679" y="11000"/>
                      <a:pt x="25848" y="9923"/>
                      <a:pt x="25848" y="9923"/>
                    </a:cubicBezTo>
                    <a:cubicBezTo>
                      <a:pt x="26303" y="7781"/>
                      <a:pt x="24272" y="6938"/>
                      <a:pt x="24272" y="6938"/>
                    </a:cubicBezTo>
                    <a:cubicBezTo>
                      <a:pt x="25116" y="4130"/>
                      <a:pt x="22075" y="3764"/>
                      <a:pt x="22075" y="3764"/>
                    </a:cubicBezTo>
                    <a:cubicBezTo>
                      <a:pt x="20314" y="242"/>
                      <a:pt x="17663" y="134"/>
                      <a:pt x="17345" y="134"/>
                    </a:cubicBezTo>
                    <a:cubicBezTo>
                      <a:pt x="17325" y="134"/>
                      <a:pt x="17314" y="135"/>
                      <a:pt x="17314" y="135"/>
                    </a:cubicBezTo>
                    <a:cubicBezTo>
                      <a:pt x="16696" y="40"/>
                      <a:pt x="16151" y="0"/>
                      <a:pt x="15670" y="0"/>
                    </a:cubicBezTo>
                    <a:close/>
                  </a:path>
                </a:pathLst>
              </a:custGeom>
              <a:solidFill>
                <a:srgbClr val="F7DE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3731750" y="3626975"/>
                <a:ext cx="51625" cy="53275"/>
              </a:xfrm>
              <a:custGeom>
                <a:avLst/>
                <a:gdLst/>
                <a:ahLst/>
                <a:cxnLst/>
                <a:rect l="l" t="t" r="r" b="b"/>
                <a:pathLst>
                  <a:path w="2065" h="2131" extrusionOk="0">
                    <a:moveTo>
                      <a:pt x="910" y="1"/>
                    </a:moveTo>
                    <a:cubicBezTo>
                      <a:pt x="910" y="1"/>
                      <a:pt x="0" y="611"/>
                      <a:pt x="211" y="2043"/>
                    </a:cubicBezTo>
                    <a:cubicBezTo>
                      <a:pt x="221" y="2105"/>
                      <a:pt x="253" y="2130"/>
                      <a:pt x="303" y="2130"/>
                    </a:cubicBezTo>
                    <a:cubicBezTo>
                      <a:pt x="548" y="2130"/>
                      <a:pt x="1211" y="1508"/>
                      <a:pt x="1598" y="1499"/>
                    </a:cubicBezTo>
                    <a:cubicBezTo>
                      <a:pt x="2065" y="1477"/>
                      <a:pt x="1266" y="1266"/>
                      <a:pt x="1266" y="1266"/>
                    </a:cubicBezTo>
                    <a:cubicBezTo>
                      <a:pt x="1266" y="1266"/>
                      <a:pt x="777" y="1110"/>
                      <a:pt x="711" y="966"/>
                    </a:cubicBezTo>
                    <a:cubicBezTo>
                      <a:pt x="600" y="744"/>
                      <a:pt x="910" y="1"/>
                      <a:pt x="910" y="1"/>
                    </a:cubicBezTo>
                    <a:close/>
                  </a:path>
                </a:pathLst>
              </a:custGeom>
              <a:solidFill>
                <a:srgbClr val="F9A1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3817200" y="3612825"/>
                <a:ext cx="44425" cy="41650"/>
              </a:xfrm>
              <a:custGeom>
                <a:avLst/>
                <a:gdLst/>
                <a:ahLst/>
                <a:cxnLst/>
                <a:rect l="l" t="t" r="r" b="b"/>
                <a:pathLst>
                  <a:path w="1777" h="1666" extrusionOk="0">
                    <a:moveTo>
                      <a:pt x="1" y="1"/>
                    </a:moveTo>
                    <a:lnTo>
                      <a:pt x="333" y="278"/>
                    </a:lnTo>
                    <a:lnTo>
                      <a:pt x="611" y="522"/>
                    </a:lnTo>
                    <a:lnTo>
                      <a:pt x="611" y="933"/>
                    </a:lnTo>
                    <a:lnTo>
                      <a:pt x="400" y="1110"/>
                    </a:lnTo>
                    <a:lnTo>
                      <a:pt x="211" y="1665"/>
                    </a:lnTo>
                    <a:cubicBezTo>
                      <a:pt x="427" y="1562"/>
                      <a:pt x="622" y="1530"/>
                      <a:pt x="794" y="1530"/>
                    </a:cubicBezTo>
                    <a:cubicBezTo>
                      <a:pt x="1090" y="1530"/>
                      <a:pt x="1315" y="1626"/>
                      <a:pt x="1451" y="1626"/>
                    </a:cubicBezTo>
                    <a:cubicBezTo>
                      <a:pt x="1524" y="1626"/>
                      <a:pt x="1571" y="1598"/>
                      <a:pt x="1588" y="1510"/>
                    </a:cubicBezTo>
                    <a:cubicBezTo>
                      <a:pt x="1776" y="3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9A1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4217000" y="4583075"/>
                <a:ext cx="115450" cy="122025"/>
              </a:xfrm>
              <a:custGeom>
                <a:avLst/>
                <a:gdLst/>
                <a:ahLst/>
                <a:cxnLst/>
                <a:rect l="l" t="t" r="r" b="b"/>
                <a:pathLst>
                  <a:path w="4618" h="4881" extrusionOk="0">
                    <a:moveTo>
                      <a:pt x="467" y="0"/>
                    </a:moveTo>
                    <a:lnTo>
                      <a:pt x="12" y="488"/>
                    </a:lnTo>
                    <a:cubicBezTo>
                      <a:pt x="1" y="788"/>
                      <a:pt x="334" y="1620"/>
                      <a:pt x="334" y="1620"/>
                    </a:cubicBezTo>
                    <a:lnTo>
                      <a:pt x="522" y="1953"/>
                    </a:lnTo>
                    <a:lnTo>
                      <a:pt x="667" y="2253"/>
                    </a:lnTo>
                    <a:lnTo>
                      <a:pt x="755" y="2464"/>
                    </a:lnTo>
                    <a:lnTo>
                      <a:pt x="800" y="2597"/>
                    </a:lnTo>
                    <a:lnTo>
                      <a:pt x="755" y="4395"/>
                    </a:lnTo>
                    <a:cubicBezTo>
                      <a:pt x="1026" y="4760"/>
                      <a:pt x="1264" y="4880"/>
                      <a:pt x="1462" y="4880"/>
                    </a:cubicBezTo>
                    <a:cubicBezTo>
                      <a:pt x="1840" y="4880"/>
                      <a:pt x="2065" y="4439"/>
                      <a:pt x="2065" y="4439"/>
                    </a:cubicBezTo>
                    <a:cubicBezTo>
                      <a:pt x="2071" y="4441"/>
                      <a:pt x="2079" y="4442"/>
                      <a:pt x="2088" y="4442"/>
                    </a:cubicBezTo>
                    <a:cubicBezTo>
                      <a:pt x="2283" y="4442"/>
                      <a:pt x="3064" y="4006"/>
                      <a:pt x="3064" y="4006"/>
                    </a:cubicBezTo>
                    <a:cubicBezTo>
                      <a:pt x="3508" y="3707"/>
                      <a:pt x="3508" y="3529"/>
                      <a:pt x="3508" y="3529"/>
                    </a:cubicBezTo>
                    <a:cubicBezTo>
                      <a:pt x="4407" y="3130"/>
                      <a:pt x="4617" y="2109"/>
                      <a:pt x="4617" y="2109"/>
                    </a:cubicBezTo>
                    <a:lnTo>
                      <a:pt x="3474" y="1276"/>
                    </a:lnTo>
                    <a:cubicBezTo>
                      <a:pt x="3474" y="1276"/>
                      <a:pt x="2298" y="1054"/>
                      <a:pt x="2265" y="999"/>
                    </a:cubicBezTo>
                    <a:cubicBezTo>
                      <a:pt x="2231" y="943"/>
                      <a:pt x="467" y="0"/>
                      <a:pt x="467" y="0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3527825" y="3832575"/>
                <a:ext cx="423400" cy="297725"/>
              </a:xfrm>
              <a:custGeom>
                <a:avLst/>
                <a:gdLst/>
                <a:ahLst/>
                <a:cxnLst/>
                <a:rect l="l" t="t" r="r" b="b"/>
                <a:pathLst>
                  <a:path w="16936" h="11909" extrusionOk="0">
                    <a:moveTo>
                      <a:pt x="13562" y="0"/>
                    </a:moveTo>
                    <a:lnTo>
                      <a:pt x="10543" y="333"/>
                    </a:lnTo>
                    <a:lnTo>
                      <a:pt x="10288" y="2464"/>
                    </a:lnTo>
                    <a:lnTo>
                      <a:pt x="9300" y="5394"/>
                    </a:lnTo>
                    <a:lnTo>
                      <a:pt x="8324" y="6637"/>
                    </a:lnTo>
                    <a:cubicBezTo>
                      <a:pt x="8035" y="6825"/>
                      <a:pt x="6393" y="8468"/>
                      <a:pt x="6393" y="8468"/>
                    </a:cubicBezTo>
                    <a:lnTo>
                      <a:pt x="4872" y="9755"/>
                    </a:lnTo>
                    <a:cubicBezTo>
                      <a:pt x="4084" y="10443"/>
                      <a:pt x="3130" y="10909"/>
                      <a:pt x="2109" y="11109"/>
                    </a:cubicBezTo>
                    <a:cubicBezTo>
                      <a:pt x="467" y="11398"/>
                      <a:pt x="0" y="11908"/>
                      <a:pt x="0" y="11908"/>
                    </a:cubicBezTo>
                    <a:cubicBezTo>
                      <a:pt x="278" y="11764"/>
                      <a:pt x="2042" y="11553"/>
                      <a:pt x="2042" y="11553"/>
                    </a:cubicBezTo>
                    <a:cubicBezTo>
                      <a:pt x="4484" y="10976"/>
                      <a:pt x="5228" y="9988"/>
                      <a:pt x="5228" y="9988"/>
                    </a:cubicBezTo>
                    <a:cubicBezTo>
                      <a:pt x="6371" y="9456"/>
                      <a:pt x="9611" y="9356"/>
                      <a:pt x="9611" y="9356"/>
                    </a:cubicBezTo>
                    <a:cubicBezTo>
                      <a:pt x="10898" y="9255"/>
                      <a:pt x="11814" y="9174"/>
                      <a:pt x="12491" y="9174"/>
                    </a:cubicBezTo>
                    <a:cubicBezTo>
                      <a:pt x="13538" y="9174"/>
                      <a:pt x="14015" y="9368"/>
                      <a:pt x="14406" y="9988"/>
                    </a:cubicBezTo>
                    <a:cubicBezTo>
                      <a:pt x="14710" y="10472"/>
                      <a:pt x="15210" y="10551"/>
                      <a:pt x="15506" y="10551"/>
                    </a:cubicBezTo>
                    <a:cubicBezTo>
                      <a:pt x="15652" y="10551"/>
                      <a:pt x="15748" y="10532"/>
                      <a:pt x="15748" y="10532"/>
                    </a:cubicBezTo>
                    <a:cubicBezTo>
                      <a:pt x="16936" y="10366"/>
                      <a:pt x="16647" y="9600"/>
                      <a:pt x="16403" y="9378"/>
                    </a:cubicBezTo>
                    <a:cubicBezTo>
                      <a:pt x="15726" y="8756"/>
                      <a:pt x="13562" y="6803"/>
                      <a:pt x="13118" y="5638"/>
                    </a:cubicBezTo>
                    <a:cubicBezTo>
                      <a:pt x="11598" y="1554"/>
                      <a:pt x="13895" y="433"/>
                      <a:pt x="13895" y="433"/>
                    </a:cubicBezTo>
                    <a:lnTo>
                      <a:pt x="13562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3968975" y="3523775"/>
                <a:ext cx="307700" cy="559900"/>
              </a:xfrm>
              <a:custGeom>
                <a:avLst/>
                <a:gdLst/>
                <a:ahLst/>
                <a:cxnLst/>
                <a:rect l="l" t="t" r="r" b="b"/>
                <a:pathLst>
                  <a:path w="12308" h="22396" extrusionOk="0">
                    <a:moveTo>
                      <a:pt x="3474" y="0"/>
                    </a:moveTo>
                    <a:lnTo>
                      <a:pt x="2919" y="278"/>
                    </a:lnTo>
                    <a:cubicBezTo>
                      <a:pt x="2919" y="278"/>
                      <a:pt x="2508" y="6393"/>
                      <a:pt x="366" y="9045"/>
                    </a:cubicBezTo>
                    <a:cubicBezTo>
                      <a:pt x="366" y="9045"/>
                      <a:pt x="0" y="9456"/>
                      <a:pt x="344" y="10122"/>
                    </a:cubicBezTo>
                    <a:cubicBezTo>
                      <a:pt x="699" y="10776"/>
                      <a:pt x="1043" y="14239"/>
                      <a:pt x="899" y="15315"/>
                    </a:cubicBezTo>
                    <a:cubicBezTo>
                      <a:pt x="899" y="15315"/>
                      <a:pt x="222" y="21848"/>
                      <a:pt x="1188" y="21848"/>
                    </a:cubicBezTo>
                    <a:cubicBezTo>
                      <a:pt x="1242" y="21848"/>
                      <a:pt x="1301" y="21828"/>
                      <a:pt x="1365" y="21785"/>
                    </a:cubicBezTo>
                    <a:cubicBezTo>
                      <a:pt x="1866" y="21448"/>
                      <a:pt x="2375" y="21321"/>
                      <a:pt x="2904" y="21321"/>
                    </a:cubicBezTo>
                    <a:cubicBezTo>
                      <a:pt x="3628" y="21321"/>
                      <a:pt x="4389" y="21560"/>
                      <a:pt x="5216" y="21830"/>
                    </a:cubicBezTo>
                    <a:cubicBezTo>
                      <a:pt x="5494" y="21920"/>
                      <a:pt x="5595" y="21999"/>
                      <a:pt x="5942" y="21999"/>
                    </a:cubicBezTo>
                    <a:cubicBezTo>
                      <a:pt x="6191" y="21999"/>
                      <a:pt x="6566" y="21959"/>
                      <a:pt x="7225" y="21852"/>
                    </a:cubicBezTo>
                    <a:cubicBezTo>
                      <a:pt x="7769" y="21761"/>
                      <a:pt x="8465" y="21667"/>
                      <a:pt x="9220" y="21667"/>
                    </a:cubicBezTo>
                    <a:cubicBezTo>
                      <a:pt x="10219" y="21667"/>
                      <a:pt x="11321" y="21833"/>
                      <a:pt x="12308" y="22396"/>
                    </a:cubicBezTo>
                    <a:cubicBezTo>
                      <a:pt x="12308" y="22396"/>
                      <a:pt x="11076" y="21541"/>
                      <a:pt x="9777" y="21131"/>
                    </a:cubicBezTo>
                    <a:lnTo>
                      <a:pt x="7081" y="20631"/>
                    </a:lnTo>
                    <a:cubicBezTo>
                      <a:pt x="6615" y="20598"/>
                      <a:pt x="6159" y="20432"/>
                      <a:pt x="5771" y="20165"/>
                    </a:cubicBezTo>
                    <a:lnTo>
                      <a:pt x="5138" y="19655"/>
                    </a:lnTo>
                    <a:lnTo>
                      <a:pt x="4140" y="18711"/>
                    </a:lnTo>
                    <a:lnTo>
                      <a:pt x="2997" y="17646"/>
                    </a:lnTo>
                    <a:cubicBezTo>
                      <a:pt x="2997" y="17646"/>
                      <a:pt x="1576" y="16203"/>
                      <a:pt x="1765" y="14894"/>
                    </a:cubicBezTo>
                    <a:cubicBezTo>
                      <a:pt x="1765" y="14894"/>
                      <a:pt x="1765" y="12674"/>
                      <a:pt x="1654" y="12386"/>
                    </a:cubicBezTo>
                    <a:cubicBezTo>
                      <a:pt x="1532" y="12108"/>
                      <a:pt x="1865" y="10310"/>
                      <a:pt x="1865" y="10310"/>
                    </a:cubicBezTo>
                    <a:lnTo>
                      <a:pt x="2664" y="7192"/>
                    </a:lnTo>
                    <a:lnTo>
                      <a:pt x="3219" y="5039"/>
                    </a:lnTo>
                    <a:lnTo>
                      <a:pt x="2841" y="4095"/>
                    </a:lnTo>
                    <a:cubicBezTo>
                      <a:pt x="2841" y="4095"/>
                      <a:pt x="2397" y="3685"/>
                      <a:pt x="2719" y="2930"/>
                    </a:cubicBezTo>
                    <a:cubicBezTo>
                      <a:pt x="2719" y="2930"/>
                      <a:pt x="2908" y="2519"/>
                      <a:pt x="3518" y="2431"/>
                    </a:cubicBezTo>
                    <a:lnTo>
                      <a:pt x="3751" y="1854"/>
                    </a:lnTo>
                    <a:lnTo>
                      <a:pt x="3984" y="1055"/>
                    </a:lnTo>
                    <a:lnTo>
                      <a:pt x="3474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626325" y="3814250"/>
                <a:ext cx="180350" cy="196750"/>
              </a:xfrm>
              <a:custGeom>
                <a:avLst/>
                <a:gdLst/>
                <a:ahLst/>
                <a:cxnLst/>
                <a:rect l="l" t="t" r="r" b="b"/>
                <a:pathLst>
                  <a:path w="7214" h="7870" extrusionOk="0">
                    <a:moveTo>
                      <a:pt x="3418" y="1"/>
                    </a:moveTo>
                    <a:cubicBezTo>
                      <a:pt x="3418" y="1"/>
                      <a:pt x="0" y="6227"/>
                      <a:pt x="3796" y="7869"/>
                    </a:cubicBezTo>
                    <a:lnTo>
                      <a:pt x="5904" y="7070"/>
                    </a:lnTo>
                    <a:lnTo>
                      <a:pt x="7214" y="5106"/>
                    </a:lnTo>
                    <a:lnTo>
                      <a:pt x="7125" y="3563"/>
                    </a:lnTo>
                    <a:lnTo>
                      <a:pt x="6226" y="2109"/>
                    </a:lnTo>
                    <a:lnTo>
                      <a:pt x="5383" y="611"/>
                    </a:lnTo>
                    <a:lnTo>
                      <a:pt x="3418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4015300" y="3573150"/>
                <a:ext cx="178150" cy="392500"/>
              </a:xfrm>
              <a:custGeom>
                <a:avLst/>
                <a:gdLst/>
                <a:ahLst/>
                <a:cxnLst/>
                <a:rect l="l" t="t" r="r" b="b"/>
                <a:pathLst>
                  <a:path w="7126" h="15700" extrusionOk="0">
                    <a:moveTo>
                      <a:pt x="2886" y="1"/>
                    </a:moveTo>
                    <a:lnTo>
                      <a:pt x="2642" y="456"/>
                    </a:lnTo>
                    <a:lnTo>
                      <a:pt x="2287" y="1332"/>
                    </a:lnTo>
                    <a:lnTo>
                      <a:pt x="1976" y="1998"/>
                    </a:lnTo>
                    <a:lnTo>
                      <a:pt x="1099" y="1998"/>
                    </a:lnTo>
                    <a:lnTo>
                      <a:pt x="1010" y="2120"/>
                    </a:lnTo>
                    <a:cubicBezTo>
                      <a:pt x="1010" y="2120"/>
                      <a:pt x="711" y="4218"/>
                      <a:pt x="178" y="5394"/>
                    </a:cubicBezTo>
                    <a:cubicBezTo>
                      <a:pt x="178" y="5394"/>
                      <a:pt x="0" y="8324"/>
                      <a:pt x="955" y="9933"/>
                    </a:cubicBezTo>
                    <a:lnTo>
                      <a:pt x="2819" y="13207"/>
                    </a:lnTo>
                    <a:lnTo>
                      <a:pt x="1155" y="15671"/>
                    </a:lnTo>
                    <a:cubicBezTo>
                      <a:pt x="1155" y="15671"/>
                      <a:pt x="1401" y="15700"/>
                      <a:pt x="1792" y="15700"/>
                    </a:cubicBezTo>
                    <a:cubicBezTo>
                      <a:pt x="3225" y="15700"/>
                      <a:pt x="6604" y="15316"/>
                      <a:pt x="6970" y="11742"/>
                    </a:cubicBezTo>
                    <a:cubicBezTo>
                      <a:pt x="7125" y="10288"/>
                      <a:pt x="7125" y="8946"/>
                      <a:pt x="3419" y="6837"/>
                    </a:cubicBezTo>
                    <a:cubicBezTo>
                      <a:pt x="2431" y="6282"/>
                      <a:pt x="922" y="5605"/>
                      <a:pt x="2320" y="2442"/>
                    </a:cubicBezTo>
                    <a:cubicBezTo>
                      <a:pt x="2575" y="2087"/>
                      <a:pt x="2864" y="1776"/>
                      <a:pt x="3197" y="1499"/>
                    </a:cubicBezTo>
                    <a:lnTo>
                      <a:pt x="3696" y="1321"/>
                    </a:lnTo>
                    <a:lnTo>
                      <a:pt x="3630" y="689"/>
                    </a:lnTo>
                    <a:lnTo>
                      <a:pt x="3241" y="278"/>
                    </a:lnTo>
                    <a:lnTo>
                      <a:pt x="2886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765600" y="3701700"/>
                <a:ext cx="87700" cy="44200"/>
              </a:xfrm>
              <a:custGeom>
                <a:avLst/>
                <a:gdLst/>
                <a:ahLst/>
                <a:cxnLst/>
                <a:rect l="l" t="t" r="r" b="b"/>
                <a:pathLst>
                  <a:path w="3508" h="1768" extrusionOk="0">
                    <a:moveTo>
                      <a:pt x="2005" y="1"/>
                    </a:moveTo>
                    <a:cubicBezTo>
                      <a:pt x="1734" y="1"/>
                      <a:pt x="1579" y="131"/>
                      <a:pt x="1556" y="131"/>
                    </a:cubicBezTo>
                    <a:cubicBezTo>
                      <a:pt x="1555" y="131"/>
                      <a:pt x="1555" y="131"/>
                      <a:pt x="1554" y="130"/>
                    </a:cubicBezTo>
                    <a:cubicBezTo>
                      <a:pt x="1417" y="55"/>
                      <a:pt x="1292" y="24"/>
                      <a:pt x="1180" y="24"/>
                    </a:cubicBezTo>
                    <a:cubicBezTo>
                      <a:pt x="665" y="24"/>
                      <a:pt x="411" y="674"/>
                      <a:pt x="411" y="674"/>
                    </a:cubicBezTo>
                    <a:cubicBezTo>
                      <a:pt x="278" y="741"/>
                      <a:pt x="145" y="785"/>
                      <a:pt x="0" y="829"/>
                    </a:cubicBezTo>
                    <a:cubicBezTo>
                      <a:pt x="0" y="1085"/>
                      <a:pt x="311" y="1429"/>
                      <a:pt x="311" y="1429"/>
                    </a:cubicBezTo>
                    <a:cubicBezTo>
                      <a:pt x="589" y="1617"/>
                      <a:pt x="921" y="1739"/>
                      <a:pt x="1266" y="1762"/>
                    </a:cubicBezTo>
                    <a:cubicBezTo>
                      <a:pt x="1330" y="1765"/>
                      <a:pt x="1395" y="1767"/>
                      <a:pt x="1459" y="1767"/>
                    </a:cubicBezTo>
                    <a:cubicBezTo>
                      <a:pt x="1949" y="1767"/>
                      <a:pt x="2433" y="1657"/>
                      <a:pt x="2875" y="1451"/>
                    </a:cubicBezTo>
                    <a:cubicBezTo>
                      <a:pt x="3407" y="1140"/>
                      <a:pt x="3507" y="485"/>
                      <a:pt x="3507" y="485"/>
                    </a:cubicBezTo>
                    <a:lnTo>
                      <a:pt x="3407" y="474"/>
                    </a:lnTo>
                    <a:lnTo>
                      <a:pt x="3185" y="463"/>
                    </a:lnTo>
                    <a:lnTo>
                      <a:pt x="2952" y="452"/>
                    </a:lnTo>
                    <a:cubicBezTo>
                      <a:pt x="2557" y="96"/>
                      <a:pt x="2238" y="1"/>
                      <a:pt x="2005" y="1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3749775" y="3620700"/>
                <a:ext cx="106575" cy="54275"/>
              </a:xfrm>
              <a:custGeom>
                <a:avLst/>
                <a:gdLst/>
                <a:ahLst/>
                <a:cxnLst/>
                <a:rect l="l" t="t" r="r" b="b"/>
                <a:pathLst>
                  <a:path w="4263" h="2171" extrusionOk="0">
                    <a:moveTo>
                      <a:pt x="2568" y="0"/>
                    </a:moveTo>
                    <a:cubicBezTo>
                      <a:pt x="2456" y="0"/>
                      <a:pt x="2342" y="14"/>
                      <a:pt x="2231" y="41"/>
                    </a:cubicBezTo>
                    <a:cubicBezTo>
                      <a:pt x="1896" y="514"/>
                      <a:pt x="1628" y="660"/>
                      <a:pt x="1401" y="660"/>
                    </a:cubicBezTo>
                    <a:cubicBezTo>
                      <a:pt x="1101" y="660"/>
                      <a:pt x="875" y="407"/>
                      <a:pt x="667" y="318"/>
                    </a:cubicBezTo>
                    <a:cubicBezTo>
                      <a:pt x="256" y="540"/>
                      <a:pt x="1" y="973"/>
                      <a:pt x="1" y="1439"/>
                    </a:cubicBezTo>
                    <a:cubicBezTo>
                      <a:pt x="101" y="1719"/>
                      <a:pt x="392" y="1775"/>
                      <a:pt x="610" y="1775"/>
                    </a:cubicBezTo>
                    <a:cubicBezTo>
                      <a:pt x="755" y="1775"/>
                      <a:pt x="866" y="1750"/>
                      <a:pt x="866" y="1750"/>
                    </a:cubicBezTo>
                    <a:lnTo>
                      <a:pt x="1432" y="1672"/>
                    </a:lnTo>
                    <a:lnTo>
                      <a:pt x="1577" y="2050"/>
                    </a:lnTo>
                    <a:cubicBezTo>
                      <a:pt x="1695" y="2136"/>
                      <a:pt x="1787" y="2170"/>
                      <a:pt x="1859" y="2170"/>
                    </a:cubicBezTo>
                    <a:cubicBezTo>
                      <a:pt x="2120" y="2170"/>
                      <a:pt x="2120" y="1728"/>
                      <a:pt x="2120" y="1728"/>
                    </a:cubicBezTo>
                    <a:cubicBezTo>
                      <a:pt x="2120" y="1390"/>
                      <a:pt x="2424" y="1326"/>
                      <a:pt x="2654" y="1326"/>
                    </a:cubicBezTo>
                    <a:cubicBezTo>
                      <a:pt x="2795" y="1326"/>
                      <a:pt x="2908" y="1350"/>
                      <a:pt x="2908" y="1350"/>
                    </a:cubicBezTo>
                    <a:cubicBezTo>
                      <a:pt x="4262" y="762"/>
                      <a:pt x="3186" y="152"/>
                      <a:pt x="3186" y="152"/>
                    </a:cubicBezTo>
                    <a:cubicBezTo>
                      <a:pt x="2997" y="50"/>
                      <a:pt x="2783" y="0"/>
                      <a:pt x="2568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664325" y="3544025"/>
                <a:ext cx="76600" cy="29975"/>
              </a:xfrm>
              <a:custGeom>
                <a:avLst/>
                <a:gdLst/>
                <a:ahLst/>
                <a:cxnLst/>
                <a:rect l="l" t="t" r="r" b="b"/>
                <a:pathLst>
                  <a:path w="3064" h="1199" extrusionOk="0">
                    <a:moveTo>
                      <a:pt x="1521" y="0"/>
                    </a:moveTo>
                    <a:lnTo>
                      <a:pt x="1266" y="11"/>
                    </a:lnTo>
                    <a:lnTo>
                      <a:pt x="1088" y="67"/>
                    </a:lnTo>
                    <a:lnTo>
                      <a:pt x="833" y="189"/>
                    </a:lnTo>
                    <a:lnTo>
                      <a:pt x="467" y="433"/>
                    </a:lnTo>
                    <a:lnTo>
                      <a:pt x="1" y="788"/>
                    </a:lnTo>
                    <a:lnTo>
                      <a:pt x="112" y="899"/>
                    </a:lnTo>
                    <a:lnTo>
                      <a:pt x="289" y="1021"/>
                    </a:lnTo>
                    <a:lnTo>
                      <a:pt x="522" y="1110"/>
                    </a:lnTo>
                    <a:lnTo>
                      <a:pt x="744" y="1177"/>
                    </a:lnTo>
                    <a:lnTo>
                      <a:pt x="1033" y="1199"/>
                    </a:lnTo>
                    <a:lnTo>
                      <a:pt x="1377" y="1199"/>
                    </a:lnTo>
                    <a:lnTo>
                      <a:pt x="1721" y="1166"/>
                    </a:lnTo>
                    <a:lnTo>
                      <a:pt x="2043" y="1110"/>
                    </a:lnTo>
                    <a:lnTo>
                      <a:pt x="2287" y="1021"/>
                    </a:lnTo>
                    <a:lnTo>
                      <a:pt x="2531" y="888"/>
                    </a:lnTo>
                    <a:lnTo>
                      <a:pt x="2731" y="744"/>
                    </a:lnTo>
                    <a:lnTo>
                      <a:pt x="2942" y="533"/>
                    </a:lnTo>
                    <a:lnTo>
                      <a:pt x="3008" y="389"/>
                    </a:lnTo>
                    <a:lnTo>
                      <a:pt x="3064" y="245"/>
                    </a:lnTo>
                    <a:lnTo>
                      <a:pt x="2453" y="111"/>
                    </a:lnTo>
                    <a:lnTo>
                      <a:pt x="2087" y="56"/>
                    </a:lnTo>
                    <a:lnTo>
                      <a:pt x="1798" y="23"/>
                    </a:lnTo>
                    <a:lnTo>
                      <a:pt x="1521" y="0"/>
                    </a:ln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3836350" y="3512050"/>
                <a:ext cx="9462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785" h="1346" extrusionOk="0">
                    <a:moveTo>
                      <a:pt x="2107" y="0"/>
                    </a:moveTo>
                    <a:cubicBezTo>
                      <a:pt x="794" y="0"/>
                      <a:pt x="0" y="747"/>
                      <a:pt x="0" y="747"/>
                    </a:cubicBezTo>
                    <a:lnTo>
                      <a:pt x="78" y="758"/>
                    </a:lnTo>
                    <a:lnTo>
                      <a:pt x="189" y="813"/>
                    </a:lnTo>
                    <a:lnTo>
                      <a:pt x="300" y="891"/>
                    </a:lnTo>
                    <a:lnTo>
                      <a:pt x="389" y="958"/>
                    </a:lnTo>
                    <a:lnTo>
                      <a:pt x="566" y="1035"/>
                    </a:lnTo>
                    <a:lnTo>
                      <a:pt x="788" y="1135"/>
                    </a:lnTo>
                    <a:lnTo>
                      <a:pt x="1055" y="1224"/>
                    </a:lnTo>
                    <a:lnTo>
                      <a:pt x="1376" y="1290"/>
                    </a:lnTo>
                    <a:lnTo>
                      <a:pt x="1676" y="1324"/>
                    </a:lnTo>
                    <a:lnTo>
                      <a:pt x="1942" y="1346"/>
                    </a:lnTo>
                    <a:lnTo>
                      <a:pt x="2231" y="1313"/>
                    </a:lnTo>
                    <a:lnTo>
                      <a:pt x="2320" y="1290"/>
                    </a:lnTo>
                    <a:lnTo>
                      <a:pt x="2464" y="1290"/>
                    </a:lnTo>
                    <a:lnTo>
                      <a:pt x="2797" y="1168"/>
                    </a:lnTo>
                    <a:lnTo>
                      <a:pt x="3141" y="958"/>
                    </a:lnTo>
                    <a:lnTo>
                      <a:pt x="3430" y="713"/>
                    </a:lnTo>
                    <a:lnTo>
                      <a:pt x="3718" y="469"/>
                    </a:lnTo>
                    <a:lnTo>
                      <a:pt x="3785" y="392"/>
                    </a:lnTo>
                    <a:cubicBezTo>
                      <a:pt x="3162" y="105"/>
                      <a:pt x="2598" y="0"/>
                      <a:pt x="2107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3997825" y="3708000"/>
                <a:ext cx="135150" cy="258125"/>
              </a:xfrm>
              <a:custGeom>
                <a:avLst/>
                <a:gdLst/>
                <a:ahLst/>
                <a:cxnLst/>
                <a:rect l="l" t="t" r="r" b="b"/>
                <a:pathLst>
                  <a:path w="5406" h="10325" extrusionOk="0">
                    <a:moveTo>
                      <a:pt x="877" y="0"/>
                    </a:moveTo>
                    <a:lnTo>
                      <a:pt x="766" y="255"/>
                    </a:lnTo>
                    <a:lnTo>
                      <a:pt x="655" y="566"/>
                    </a:lnTo>
                    <a:lnTo>
                      <a:pt x="444" y="988"/>
                    </a:lnTo>
                    <a:lnTo>
                      <a:pt x="244" y="1365"/>
                    </a:lnTo>
                    <a:lnTo>
                      <a:pt x="133" y="1587"/>
                    </a:lnTo>
                    <a:lnTo>
                      <a:pt x="56" y="1787"/>
                    </a:lnTo>
                    <a:cubicBezTo>
                      <a:pt x="0" y="1798"/>
                      <a:pt x="11" y="2364"/>
                      <a:pt x="11" y="2364"/>
                    </a:cubicBezTo>
                    <a:cubicBezTo>
                      <a:pt x="78" y="2997"/>
                      <a:pt x="167" y="3163"/>
                      <a:pt x="167" y="3163"/>
                    </a:cubicBezTo>
                    <a:lnTo>
                      <a:pt x="411" y="4351"/>
                    </a:lnTo>
                    <a:cubicBezTo>
                      <a:pt x="466" y="4695"/>
                      <a:pt x="555" y="5527"/>
                      <a:pt x="555" y="5527"/>
                    </a:cubicBezTo>
                    <a:cubicBezTo>
                      <a:pt x="611" y="5782"/>
                      <a:pt x="633" y="6626"/>
                      <a:pt x="633" y="6626"/>
                    </a:cubicBezTo>
                    <a:cubicBezTo>
                      <a:pt x="633" y="6748"/>
                      <a:pt x="622" y="7669"/>
                      <a:pt x="622" y="7669"/>
                    </a:cubicBezTo>
                    <a:lnTo>
                      <a:pt x="589" y="8102"/>
                    </a:lnTo>
                    <a:lnTo>
                      <a:pt x="699" y="8557"/>
                    </a:lnTo>
                    <a:lnTo>
                      <a:pt x="855" y="8912"/>
                    </a:lnTo>
                    <a:lnTo>
                      <a:pt x="1077" y="9267"/>
                    </a:lnTo>
                    <a:lnTo>
                      <a:pt x="1277" y="9567"/>
                    </a:lnTo>
                    <a:lnTo>
                      <a:pt x="1454" y="9800"/>
                    </a:lnTo>
                    <a:lnTo>
                      <a:pt x="1643" y="10033"/>
                    </a:lnTo>
                    <a:lnTo>
                      <a:pt x="1854" y="10288"/>
                    </a:lnTo>
                    <a:cubicBezTo>
                      <a:pt x="2076" y="10310"/>
                      <a:pt x="2298" y="10321"/>
                      <a:pt x="2508" y="10321"/>
                    </a:cubicBezTo>
                    <a:cubicBezTo>
                      <a:pt x="2557" y="10323"/>
                      <a:pt x="2606" y="10324"/>
                      <a:pt x="2653" y="10324"/>
                    </a:cubicBezTo>
                    <a:cubicBezTo>
                      <a:pt x="3738" y="10324"/>
                      <a:pt x="4340" y="9855"/>
                      <a:pt x="4340" y="9855"/>
                    </a:cubicBezTo>
                    <a:cubicBezTo>
                      <a:pt x="4817" y="9500"/>
                      <a:pt x="5150" y="8990"/>
                      <a:pt x="5261" y="8412"/>
                    </a:cubicBezTo>
                    <a:cubicBezTo>
                      <a:pt x="5405" y="7536"/>
                      <a:pt x="4340" y="6803"/>
                      <a:pt x="4340" y="6803"/>
                    </a:cubicBezTo>
                    <a:cubicBezTo>
                      <a:pt x="4240" y="6659"/>
                      <a:pt x="3518" y="6293"/>
                      <a:pt x="3518" y="6293"/>
                    </a:cubicBezTo>
                    <a:cubicBezTo>
                      <a:pt x="3119" y="6093"/>
                      <a:pt x="2742" y="5849"/>
                      <a:pt x="2409" y="5571"/>
                    </a:cubicBezTo>
                    <a:cubicBezTo>
                      <a:pt x="2120" y="5372"/>
                      <a:pt x="1787" y="4828"/>
                      <a:pt x="1787" y="4828"/>
                    </a:cubicBezTo>
                    <a:cubicBezTo>
                      <a:pt x="1709" y="4695"/>
                      <a:pt x="1643" y="4561"/>
                      <a:pt x="1587" y="4428"/>
                    </a:cubicBezTo>
                    <a:lnTo>
                      <a:pt x="1376" y="3885"/>
                    </a:lnTo>
                    <a:lnTo>
                      <a:pt x="1155" y="3097"/>
                    </a:lnTo>
                    <a:lnTo>
                      <a:pt x="1021" y="2453"/>
                    </a:lnTo>
                    <a:lnTo>
                      <a:pt x="944" y="1909"/>
                    </a:lnTo>
                    <a:lnTo>
                      <a:pt x="866" y="1143"/>
                    </a:lnTo>
                    <a:lnTo>
                      <a:pt x="866" y="255"/>
                    </a:lnTo>
                    <a:lnTo>
                      <a:pt x="87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4051650" y="3555675"/>
                <a:ext cx="20550" cy="28600"/>
              </a:xfrm>
              <a:custGeom>
                <a:avLst/>
                <a:gdLst/>
                <a:ahLst/>
                <a:cxnLst/>
                <a:rect l="l" t="t" r="r" b="b"/>
                <a:pathLst>
                  <a:path w="822" h="1144" extrusionOk="0">
                    <a:moveTo>
                      <a:pt x="444" y="0"/>
                    </a:moveTo>
                    <a:cubicBezTo>
                      <a:pt x="0" y="411"/>
                      <a:pt x="222" y="1144"/>
                      <a:pt x="222" y="1144"/>
                    </a:cubicBezTo>
                    <a:cubicBezTo>
                      <a:pt x="822" y="899"/>
                      <a:pt x="788" y="422"/>
                      <a:pt x="788" y="422"/>
                    </a:cubicBezTo>
                    <a:lnTo>
                      <a:pt x="444" y="0"/>
                    </a:ln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733450" y="3840325"/>
                <a:ext cx="66575" cy="65425"/>
              </a:xfrm>
              <a:custGeom>
                <a:avLst/>
                <a:gdLst/>
                <a:ahLst/>
                <a:cxnLst/>
                <a:rect l="l" t="t" r="r" b="b"/>
                <a:pathLst>
                  <a:path w="2663" h="2617" extrusionOk="0">
                    <a:moveTo>
                      <a:pt x="942" y="1"/>
                    </a:moveTo>
                    <a:cubicBezTo>
                      <a:pt x="942" y="1"/>
                      <a:pt x="1" y="2616"/>
                      <a:pt x="2434" y="2616"/>
                    </a:cubicBezTo>
                    <a:cubicBezTo>
                      <a:pt x="2507" y="2616"/>
                      <a:pt x="2583" y="2614"/>
                      <a:pt x="2662" y="2609"/>
                    </a:cubicBezTo>
                    <a:cubicBezTo>
                      <a:pt x="2662" y="2609"/>
                      <a:pt x="2474" y="622"/>
                      <a:pt x="2418" y="378"/>
                    </a:cubicBezTo>
                    <a:cubicBezTo>
                      <a:pt x="1908" y="323"/>
                      <a:pt x="1408" y="201"/>
                      <a:pt x="94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621950" y="3417050"/>
                <a:ext cx="354425" cy="133925"/>
              </a:xfrm>
              <a:custGeom>
                <a:avLst/>
                <a:gdLst/>
                <a:ahLst/>
                <a:cxnLst/>
                <a:rect l="l" t="t" r="r" b="b"/>
                <a:pathLst>
                  <a:path w="14177" h="5357" extrusionOk="0">
                    <a:moveTo>
                      <a:pt x="10015" y="0"/>
                    </a:moveTo>
                    <a:cubicBezTo>
                      <a:pt x="9168" y="0"/>
                      <a:pt x="8632" y="341"/>
                      <a:pt x="8632" y="341"/>
                    </a:cubicBezTo>
                    <a:cubicBezTo>
                      <a:pt x="7433" y="973"/>
                      <a:pt x="6734" y="3337"/>
                      <a:pt x="6734" y="3337"/>
                    </a:cubicBezTo>
                    <a:cubicBezTo>
                      <a:pt x="6610" y="3230"/>
                      <a:pt x="6487" y="3188"/>
                      <a:pt x="6371" y="3188"/>
                    </a:cubicBezTo>
                    <a:cubicBezTo>
                      <a:pt x="5959" y="3188"/>
                      <a:pt x="5635" y="3714"/>
                      <a:pt x="5635" y="3714"/>
                    </a:cubicBezTo>
                    <a:lnTo>
                      <a:pt x="5613" y="3226"/>
                    </a:lnTo>
                    <a:cubicBezTo>
                      <a:pt x="5280" y="2571"/>
                      <a:pt x="4781" y="2016"/>
                      <a:pt x="4182" y="1606"/>
                    </a:cubicBezTo>
                    <a:cubicBezTo>
                      <a:pt x="3722" y="1379"/>
                      <a:pt x="3308" y="1298"/>
                      <a:pt x="2951" y="1298"/>
                    </a:cubicBezTo>
                    <a:cubicBezTo>
                      <a:pt x="2048" y="1298"/>
                      <a:pt x="1507" y="1817"/>
                      <a:pt x="1507" y="1817"/>
                    </a:cubicBezTo>
                    <a:cubicBezTo>
                      <a:pt x="319" y="2660"/>
                      <a:pt x="109" y="3737"/>
                      <a:pt x="109" y="3737"/>
                    </a:cubicBezTo>
                    <a:cubicBezTo>
                      <a:pt x="1" y="4991"/>
                      <a:pt x="384" y="5299"/>
                      <a:pt x="782" y="5299"/>
                    </a:cubicBezTo>
                    <a:cubicBezTo>
                      <a:pt x="1162" y="5299"/>
                      <a:pt x="1557" y="5018"/>
                      <a:pt x="1551" y="5013"/>
                    </a:cubicBezTo>
                    <a:cubicBezTo>
                      <a:pt x="2064" y="4345"/>
                      <a:pt x="2648" y="4144"/>
                      <a:pt x="3164" y="4144"/>
                    </a:cubicBezTo>
                    <a:cubicBezTo>
                      <a:pt x="3943" y="4144"/>
                      <a:pt x="4570" y="4602"/>
                      <a:pt x="4570" y="4602"/>
                    </a:cubicBezTo>
                    <a:lnTo>
                      <a:pt x="5602" y="5357"/>
                    </a:lnTo>
                    <a:cubicBezTo>
                      <a:pt x="5686" y="4017"/>
                      <a:pt x="6117" y="3738"/>
                      <a:pt x="6462" y="3738"/>
                    </a:cubicBezTo>
                    <a:cubicBezTo>
                      <a:pt x="6709" y="3738"/>
                      <a:pt x="6912" y="3881"/>
                      <a:pt x="6912" y="3881"/>
                    </a:cubicBezTo>
                    <a:lnTo>
                      <a:pt x="7311" y="5190"/>
                    </a:lnTo>
                    <a:lnTo>
                      <a:pt x="8565" y="4203"/>
                    </a:lnTo>
                    <a:cubicBezTo>
                      <a:pt x="9077" y="3007"/>
                      <a:pt x="10026" y="2709"/>
                      <a:pt x="10846" y="2709"/>
                    </a:cubicBezTo>
                    <a:cubicBezTo>
                      <a:pt x="11662" y="2709"/>
                      <a:pt x="12350" y="3004"/>
                      <a:pt x="12350" y="3004"/>
                    </a:cubicBezTo>
                    <a:cubicBezTo>
                      <a:pt x="12473" y="3016"/>
                      <a:pt x="12585" y="3022"/>
                      <a:pt x="12685" y="3022"/>
                    </a:cubicBezTo>
                    <a:cubicBezTo>
                      <a:pt x="14177" y="3022"/>
                      <a:pt x="13271" y="1794"/>
                      <a:pt x="13271" y="1794"/>
                    </a:cubicBezTo>
                    <a:cubicBezTo>
                      <a:pt x="12893" y="1140"/>
                      <a:pt x="12117" y="696"/>
                      <a:pt x="12117" y="696"/>
                    </a:cubicBezTo>
                    <a:cubicBezTo>
                      <a:pt x="11319" y="159"/>
                      <a:pt x="10594" y="0"/>
                      <a:pt x="10015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3749875" y="3675825"/>
                <a:ext cx="119500" cy="49450"/>
              </a:xfrm>
              <a:custGeom>
                <a:avLst/>
                <a:gdLst/>
                <a:ahLst/>
                <a:cxnLst/>
                <a:rect l="l" t="t" r="r" b="b"/>
                <a:pathLst>
                  <a:path w="4780" h="1978" extrusionOk="0">
                    <a:moveTo>
                      <a:pt x="2839" y="0"/>
                    </a:moveTo>
                    <a:cubicBezTo>
                      <a:pt x="2800" y="0"/>
                      <a:pt x="2782" y="11"/>
                      <a:pt x="2782" y="11"/>
                    </a:cubicBezTo>
                    <a:cubicBezTo>
                      <a:pt x="2660" y="22"/>
                      <a:pt x="2394" y="288"/>
                      <a:pt x="2394" y="288"/>
                    </a:cubicBezTo>
                    <a:cubicBezTo>
                      <a:pt x="2283" y="422"/>
                      <a:pt x="2139" y="521"/>
                      <a:pt x="1972" y="566"/>
                    </a:cubicBezTo>
                    <a:cubicBezTo>
                      <a:pt x="1817" y="566"/>
                      <a:pt x="1673" y="533"/>
                      <a:pt x="1550" y="444"/>
                    </a:cubicBezTo>
                    <a:cubicBezTo>
                      <a:pt x="1492" y="391"/>
                      <a:pt x="1422" y="366"/>
                      <a:pt x="1352" y="366"/>
                    </a:cubicBezTo>
                    <a:cubicBezTo>
                      <a:pt x="1275" y="366"/>
                      <a:pt x="1198" y="397"/>
                      <a:pt x="1140" y="455"/>
                    </a:cubicBezTo>
                    <a:cubicBezTo>
                      <a:pt x="1040" y="566"/>
                      <a:pt x="951" y="688"/>
                      <a:pt x="873" y="810"/>
                    </a:cubicBezTo>
                    <a:cubicBezTo>
                      <a:pt x="807" y="921"/>
                      <a:pt x="574" y="1254"/>
                      <a:pt x="574" y="1254"/>
                    </a:cubicBezTo>
                    <a:cubicBezTo>
                      <a:pt x="507" y="1321"/>
                      <a:pt x="274" y="1609"/>
                      <a:pt x="274" y="1609"/>
                    </a:cubicBezTo>
                    <a:cubicBezTo>
                      <a:pt x="163" y="1687"/>
                      <a:pt x="74" y="1787"/>
                      <a:pt x="8" y="1898"/>
                    </a:cubicBezTo>
                    <a:cubicBezTo>
                      <a:pt x="0" y="1967"/>
                      <a:pt x="83" y="1977"/>
                      <a:pt x="135" y="1977"/>
                    </a:cubicBezTo>
                    <a:cubicBezTo>
                      <a:pt x="158" y="1977"/>
                      <a:pt x="174" y="1975"/>
                      <a:pt x="174" y="1975"/>
                    </a:cubicBezTo>
                    <a:cubicBezTo>
                      <a:pt x="396" y="1942"/>
                      <a:pt x="607" y="1887"/>
                      <a:pt x="818" y="1798"/>
                    </a:cubicBezTo>
                    <a:cubicBezTo>
                      <a:pt x="1007" y="1720"/>
                      <a:pt x="1184" y="1620"/>
                      <a:pt x="1351" y="1498"/>
                    </a:cubicBezTo>
                    <a:cubicBezTo>
                      <a:pt x="1402" y="1437"/>
                      <a:pt x="1453" y="1420"/>
                      <a:pt x="1493" y="1420"/>
                    </a:cubicBezTo>
                    <a:cubicBezTo>
                      <a:pt x="1540" y="1420"/>
                      <a:pt x="1573" y="1443"/>
                      <a:pt x="1573" y="1443"/>
                    </a:cubicBezTo>
                    <a:lnTo>
                      <a:pt x="1828" y="1576"/>
                    </a:lnTo>
                    <a:cubicBezTo>
                      <a:pt x="1905" y="1627"/>
                      <a:pt x="1994" y="1653"/>
                      <a:pt x="2083" y="1653"/>
                    </a:cubicBezTo>
                    <a:cubicBezTo>
                      <a:pt x="2186" y="1653"/>
                      <a:pt x="2288" y="1619"/>
                      <a:pt x="2372" y="1554"/>
                    </a:cubicBezTo>
                    <a:cubicBezTo>
                      <a:pt x="2472" y="1476"/>
                      <a:pt x="2560" y="1376"/>
                      <a:pt x="2627" y="1265"/>
                    </a:cubicBezTo>
                    <a:cubicBezTo>
                      <a:pt x="2659" y="1214"/>
                      <a:pt x="2712" y="1189"/>
                      <a:pt x="2767" y="1189"/>
                    </a:cubicBezTo>
                    <a:cubicBezTo>
                      <a:pt x="2807" y="1189"/>
                      <a:pt x="2849" y="1203"/>
                      <a:pt x="2882" y="1232"/>
                    </a:cubicBezTo>
                    <a:lnTo>
                      <a:pt x="3038" y="1321"/>
                    </a:lnTo>
                    <a:cubicBezTo>
                      <a:pt x="3304" y="1476"/>
                      <a:pt x="3970" y="1498"/>
                      <a:pt x="3970" y="1498"/>
                    </a:cubicBezTo>
                    <a:lnTo>
                      <a:pt x="4192" y="1498"/>
                    </a:lnTo>
                    <a:lnTo>
                      <a:pt x="4392" y="1454"/>
                    </a:lnTo>
                    <a:lnTo>
                      <a:pt x="4525" y="1420"/>
                    </a:lnTo>
                    <a:lnTo>
                      <a:pt x="4636" y="1343"/>
                    </a:lnTo>
                    <a:lnTo>
                      <a:pt x="4724" y="1276"/>
                    </a:lnTo>
                    <a:lnTo>
                      <a:pt x="4780" y="1243"/>
                    </a:lnTo>
                    <a:lnTo>
                      <a:pt x="4780" y="1176"/>
                    </a:lnTo>
                    <a:lnTo>
                      <a:pt x="4613" y="1099"/>
                    </a:lnTo>
                    <a:lnTo>
                      <a:pt x="4436" y="1054"/>
                    </a:lnTo>
                    <a:cubicBezTo>
                      <a:pt x="4425" y="1043"/>
                      <a:pt x="4247" y="965"/>
                      <a:pt x="4247" y="965"/>
                    </a:cubicBezTo>
                    <a:lnTo>
                      <a:pt x="4036" y="854"/>
                    </a:lnTo>
                    <a:lnTo>
                      <a:pt x="3692" y="588"/>
                    </a:lnTo>
                    <a:lnTo>
                      <a:pt x="3237" y="200"/>
                    </a:lnTo>
                    <a:cubicBezTo>
                      <a:pt x="3034" y="31"/>
                      <a:pt x="2906" y="0"/>
                      <a:pt x="2839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3765875" y="3647225"/>
                <a:ext cx="94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378" h="478" extrusionOk="0">
                    <a:moveTo>
                      <a:pt x="167" y="1"/>
                    </a:moveTo>
                    <a:lnTo>
                      <a:pt x="45" y="56"/>
                    </a:lnTo>
                    <a:lnTo>
                      <a:pt x="0" y="178"/>
                    </a:lnTo>
                    <a:lnTo>
                      <a:pt x="23" y="312"/>
                    </a:lnTo>
                    <a:lnTo>
                      <a:pt x="100" y="389"/>
                    </a:lnTo>
                    <a:lnTo>
                      <a:pt x="222" y="456"/>
                    </a:lnTo>
                    <a:lnTo>
                      <a:pt x="300" y="478"/>
                    </a:lnTo>
                    <a:lnTo>
                      <a:pt x="367" y="411"/>
                    </a:lnTo>
                    <a:lnTo>
                      <a:pt x="378" y="256"/>
                    </a:lnTo>
                    <a:lnTo>
                      <a:pt x="344" y="167"/>
                    </a:lnTo>
                    <a:lnTo>
                      <a:pt x="278" y="56"/>
                    </a:lnTo>
                    <a:lnTo>
                      <a:pt x="167" y="1"/>
                    </a:ln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3803600" y="3638625"/>
                <a:ext cx="13900" cy="10575"/>
              </a:xfrm>
              <a:custGeom>
                <a:avLst/>
                <a:gdLst/>
                <a:ahLst/>
                <a:cxnLst/>
                <a:rect l="l" t="t" r="r" b="b"/>
                <a:pathLst>
                  <a:path w="556" h="423" extrusionOk="0">
                    <a:moveTo>
                      <a:pt x="167" y="1"/>
                    </a:moveTo>
                    <a:lnTo>
                      <a:pt x="45" y="45"/>
                    </a:lnTo>
                    <a:lnTo>
                      <a:pt x="1" y="167"/>
                    </a:lnTo>
                    <a:cubicBezTo>
                      <a:pt x="20" y="406"/>
                      <a:pt x="171" y="423"/>
                      <a:pt x="219" y="423"/>
                    </a:cubicBezTo>
                    <a:cubicBezTo>
                      <a:pt x="227" y="423"/>
                      <a:pt x="232" y="422"/>
                      <a:pt x="234" y="422"/>
                    </a:cubicBezTo>
                    <a:cubicBezTo>
                      <a:pt x="556" y="378"/>
                      <a:pt x="511" y="300"/>
                      <a:pt x="511" y="300"/>
                    </a:cubicBezTo>
                    <a:cubicBezTo>
                      <a:pt x="545" y="101"/>
                      <a:pt x="278" y="23"/>
                      <a:pt x="278" y="23"/>
                    </a:cubicBezTo>
                    <a:lnTo>
                      <a:pt x="167" y="1"/>
                    </a:ln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3784175" y="3735175"/>
                <a:ext cx="56900" cy="37500"/>
              </a:xfrm>
              <a:custGeom>
                <a:avLst/>
                <a:gdLst/>
                <a:ahLst/>
                <a:cxnLst/>
                <a:rect l="l" t="t" r="r" b="b"/>
                <a:pathLst>
                  <a:path w="2276" h="1500" extrusionOk="0">
                    <a:moveTo>
                      <a:pt x="2276" y="1"/>
                    </a:moveTo>
                    <a:lnTo>
                      <a:pt x="2276" y="1"/>
                    </a:lnTo>
                    <a:cubicBezTo>
                      <a:pt x="1678" y="349"/>
                      <a:pt x="1159" y="446"/>
                      <a:pt x="768" y="446"/>
                    </a:cubicBezTo>
                    <a:cubicBezTo>
                      <a:pt x="288" y="446"/>
                      <a:pt x="1" y="301"/>
                      <a:pt x="1" y="300"/>
                    </a:cubicBezTo>
                    <a:lnTo>
                      <a:pt x="1" y="300"/>
                    </a:lnTo>
                    <a:lnTo>
                      <a:pt x="678" y="1499"/>
                    </a:lnTo>
                    <a:cubicBezTo>
                      <a:pt x="1217" y="1202"/>
                      <a:pt x="1589" y="1146"/>
                      <a:pt x="1792" y="1146"/>
                    </a:cubicBezTo>
                    <a:cubicBezTo>
                      <a:pt x="1915" y="1146"/>
                      <a:pt x="1976" y="1166"/>
                      <a:pt x="1976" y="1166"/>
                    </a:cubicBezTo>
                    <a:lnTo>
                      <a:pt x="2276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3623275" y="3659725"/>
                <a:ext cx="312700" cy="192250"/>
              </a:xfrm>
              <a:custGeom>
                <a:avLst/>
                <a:gdLst/>
                <a:ahLst/>
                <a:cxnLst/>
                <a:rect l="l" t="t" r="r" b="b"/>
                <a:pathLst>
                  <a:path w="12508" h="7690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817" y="7238"/>
                      <a:pt x="6483" y="7689"/>
                      <a:pt x="7625" y="7689"/>
                    </a:cubicBezTo>
                    <a:cubicBezTo>
                      <a:pt x="7787" y="7689"/>
                      <a:pt x="7878" y="7680"/>
                      <a:pt x="7880" y="7680"/>
                    </a:cubicBezTo>
                    <a:cubicBezTo>
                      <a:pt x="10110" y="7680"/>
                      <a:pt x="11953" y="6481"/>
                      <a:pt x="11953" y="6481"/>
                    </a:cubicBezTo>
                    <a:lnTo>
                      <a:pt x="12507" y="4939"/>
                    </a:lnTo>
                    <a:lnTo>
                      <a:pt x="12507" y="4939"/>
                    </a:lnTo>
                    <a:cubicBezTo>
                      <a:pt x="10776" y="6081"/>
                      <a:pt x="9224" y="6533"/>
                      <a:pt x="7850" y="6533"/>
                    </a:cubicBezTo>
                    <a:cubicBezTo>
                      <a:pt x="2630" y="6533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2"/>
              <p:cNvSpPr/>
              <p:nvPr/>
            </p:nvSpPr>
            <p:spPr>
              <a:xfrm>
                <a:off x="3589975" y="3673025"/>
                <a:ext cx="96575" cy="107800"/>
              </a:xfrm>
              <a:custGeom>
                <a:avLst/>
                <a:gdLst/>
                <a:ahLst/>
                <a:cxnLst/>
                <a:rect l="l" t="t" r="r" b="b"/>
                <a:pathLst>
                  <a:path w="3863" h="4312" extrusionOk="0">
                    <a:moveTo>
                      <a:pt x="1476" y="1"/>
                    </a:moveTo>
                    <a:cubicBezTo>
                      <a:pt x="1476" y="1"/>
                      <a:pt x="167" y="334"/>
                      <a:pt x="0" y="2742"/>
                    </a:cubicBezTo>
                    <a:cubicBezTo>
                      <a:pt x="0" y="2742"/>
                      <a:pt x="621" y="4311"/>
                      <a:pt x="2577" y="4311"/>
                    </a:cubicBezTo>
                    <a:cubicBezTo>
                      <a:pt x="2840" y="4311"/>
                      <a:pt x="3127" y="4283"/>
                      <a:pt x="3441" y="4218"/>
                    </a:cubicBezTo>
                    <a:lnTo>
                      <a:pt x="3862" y="3896"/>
                    </a:lnTo>
                    <a:lnTo>
                      <a:pt x="2686" y="2365"/>
                    </a:lnTo>
                    <a:lnTo>
                      <a:pt x="1476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8" name="Google Shape;88;p2"/>
              <p:cNvSpPr/>
              <p:nvPr/>
            </p:nvSpPr>
            <p:spPr>
              <a:xfrm>
                <a:off x="3535025" y="3565950"/>
                <a:ext cx="80225" cy="120150"/>
              </a:xfrm>
              <a:custGeom>
                <a:avLst/>
                <a:gdLst/>
                <a:ahLst/>
                <a:cxnLst/>
                <a:rect l="l" t="t" r="r" b="b"/>
                <a:pathLst>
                  <a:path w="3209" h="4806" extrusionOk="0">
                    <a:moveTo>
                      <a:pt x="3208" y="0"/>
                    </a:moveTo>
                    <a:cubicBezTo>
                      <a:pt x="1" y="3141"/>
                      <a:pt x="1710" y="4806"/>
                      <a:pt x="1710" y="4806"/>
                    </a:cubicBezTo>
                    <a:cubicBezTo>
                      <a:pt x="1987" y="3762"/>
                      <a:pt x="2487" y="2797"/>
                      <a:pt x="3186" y="1964"/>
                    </a:cubicBezTo>
                    <a:lnTo>
                      <a:pt x="3164" y="1243"/>
                    </a:lnTo>
                    <a:lnTo>
                      <a:pt x="3208" y="400"/>
                    </a:lnTo>
                    <a:lnTo>
                      <a:pt x="3208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3520875" y="3475775"/>
                <a:ext cx="90200" cy="135425"/>
              </a:xfrm>
              <a:custGeom>
                <a:avLst/>
                <a:gdLst/>
                <a:ahLst/>
                <a:cxnLst/>
                <a:rect l="l" t="t" r="r" b="b"/>
                <a:pathLst>
                  <a:path w="3608" h="5417" extrusionOk="0">
                    <a:moveTo>
                      <a:pt x="3353" y="0"/>
                    </a:moveTo>
                    <a:cubicBezTo>
                      <a:pt x="1" y="3097"/>
                      <a:pt x="1288" y="5416"/>
                      <a:pt x="1288" y="5416"/>
                    </a:cubicBezTo>
                    <a:cubicBezTo>
                      <a:pt x="1544" y="4617"/>
                      <a:pt x="2509" y="3230"/>
                      <a:pt x="2509" y="3230"/>
                    </a:cubicBezTo>
                    <a:cubicBezTo>
                      <a:pt x="3208" y="2508"/>
                      <a:pt x="3608" y="1099"/>
                      <a:pt x="3608" y="1099"/>
                    </a:cubicBezTo>
                    <a:lnTo>
                      <a:pt x="3353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3478725" y="3177800"/>
                <a:ext cx="584050" cy="380675"/>
              </a:xfrm>
              <a:custGeom>
                <a:avLst/>
                <a:gdLst/>
                <a:ahLst/>
                <a:cxnLst/>
                <a:rect l="l" t="t" r="r" b="b"/>
                <a:pathLst>
                  <a:path w="23362" h="15227" extrusionOk="0">
                    <a:moveTo>
                      <a:pt x="5227" y="7258"/>
                    </a:moveTo>
                    <a:lnTo>
                      <a:pt x="5183" y="7469"/>
                    </a:lnTo>
                    <a:lnTo>
                      <a:pt x="5135" y="7617"/>
                    </a:lnTo>
                    <a:lnTo>
                      <a:pt x="5135" y="7617"/>
                    </a:lnTo>
                    <a:cubicBezTo>
                      <a:pt x="5183" y="7437"/>
                      <a:pt x="5183" y="7314"/>
                      <a:pt x="5183" y="7314"/>
                    </a:cubicBezTo>
                    <a:lnTo>
                      <a:pt x="5227" y="7258"/>
                    </a:lnTo>
                    <a:close/>
                    <a:moveTo>
                      <a:pt x="10932" y="0"/>
                    </a:moveTo>
                    <a:lnTo>
                      <a:pt x="10188" y="2075"/>
                    </a:lnTo>
                    <a:lnTo>
                      <a:pt x="10199" y="2109"/>
                    </a:lnTo>
                    <a:lnTo>
                      <a:pt x="10144" y="2242"/>
                    </a:lnTo>
                    <a:cubicBezTo>
                      <a:pt x="9367" y="4239"/>
                      <a:pt x="7336" y="4728"/>
                      <a:pt x="7336" y="4728"/>
                    </a:cubicBezTo>
                    <a:cubicBezTo>
                      <a:pt x="5183" y="5061"/>
                      <a:pt x="4661" y="6415"/>
                      <a:pt x="4661" y="6415"/>
                    </a:cubicBezTo>
                    <a:cubicBezTo>
                      <a:pt x="3962" y="7658"/>
                      <a:pt x="3307" y="7946"/>
                      <a:pt x="3307" y="7946"/>
                    </a:cubicBezTo>
                    <a:cubicBezTo>
                      <a:pt x="0" y="9677"/>
                      <a:pt x="1365" y="11098"/>
                      <a:pt x="1365" y="11098"/>
                    </a:cubicBezTo>
                    <a:cubicBezTo>
                      <a:pt x="1576" y="10732"/>
                      <a:pt x="2109" y="9811"/>
                      <a:pt x="2109" y="9811"/>
                    </a:cubicBezTo>
                    <a:cubicBezTo>
                      <a:pt x="2464" y="9322"/>
                      <a:pt x="3008" y="8989"/>
                      <a:pt x="3607" y="8901"/>
                    </a:cubicBezTo>
                    <a:cubicBezTo>
                      <a:pt x="4551" y="8708"/>
                      <a:pt x="4930" y="8176"/>
                      <a:pt x="5081" y="7781"/>
                    </a:cubicBezTo>
                    <a:lnTo>
                      <a:pt x="5081" y="7781"/>
                    </a:lnTo>
                    <a:lnTo>
                      <a:pt x="5039" y="7913"/>
                    </a:lnTo>
                    <a:cubicBezTo>
                      <a:pt x="5792" y="6696"/>
                      <a:pt x="6428" y="6541"/>
                      <a:pt x="6703" y="6541"/>
                    </a:cubicBezTo>
                    <a:cubicBezTo>
                      <a:pt x="6796" y="6541"/>
                      <a:pt x="6847" y="6559"/>
                      <a:pt x="6847" y="6559"/>
                    </a:cubicBezTo>
                    <a:cubicBezTo>
                      <a:pt x="5527" y="8501"/>
                      <a:pt x="4262" y="9533"/>
                      <a:pt x="4262" y="9533"/>
                    </a:cubicBezTo>
                    <a:cubicBezTo>
                      <a:pt x="733" y="12230"/>
                      <a:pt x="2153" y="14394"/>
                      <a:pt x="2153" y="14394"/>
                    </a:cubicBezTo>
                    <a:cubicBezTo>
                      <a:pt x="2863" y="12285"/>
                      <a:pt x="4084" y="11276"/>
                      <a:pt x="4084" y="11276"/>
                    </a:cubicBezTo>
                    <a:lnTo>
                      <a:pt x="4817" y="10687"/>
                    </a:lnTo>
                    <a:cubicBezTo>
                      <a:pt x="8002" y="9811"/>
                      <a:pt x="11242" y="6015"/>
                      <a:pt x="11109" y="3030"/>
                    </a:cubicBezTo>
                    <a:lnTo>
                      <a:pt x="11109" y="3030"/>
                    </a:lnTo>
                    <a:cubicBezTo>
                      <a:pt x="11109" y="3030"/>
                      <a:pt x="14017" y="7103"/>
                      <a:pt x="17846" y="7524"/>
                    </a:cubicBezTo>
                    <a:cubicBezTo>
                      <a:pt x="17846" y="7524"/>
                      <a:pt x="18656" y="9600"/>
                      <a:pt x="19788" y="10055"/>
                    </a:cubicBezTo>
                    <a:cubicBezTo>
                      <a:pt x="19788" y="10055"/>
                      <a:pt x="20065" y="13395"/>
                      <a:pt x="22351" y="13606"/>
                    </a:cubicBezTo>
                    <a:cubicBezTo>
                      <a:pt x="22351" y="13606"/>
                      <a:pt x="22662" y="15016"/>
                      <a:pt x="23195" y="15226"/>
                    </a:cubicBezTo>
                    <a:lnTo>
                      <a:pt x="23361" y="15127"/>
                    </a:lnTo>
                    <a:lnTo>
                      <a:pt x="23084" y="12929"/>
                    </a:lnTo>
                    <a:lnTo>
                      <a:pt x="20620" y="9944"/>
                    </a:lnTo>
                    <a:lnTo>
                      <a:pt x="19044" y="7125"/>
                    </a:lnTo>
                    <a:lnTo>
                      <a:pt x="16125" y="5727"/>
                    </a:lnTo>
                    <a:lnTo>
                      <a:pt x="12863" y="2286"/>
                    </a:lnTo>
                    <a:lnTo>
                      <a:pt x="12374" y="1654"/>
                    </a:lnTo>
                    <a:lnTo>
                      <a:pt x="10932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3599125" y="3174000"/>
                <a:ext cx="152900" cy="122275"/>
              </a:xfrm>
              <a:custGeom>
                <a:avLst/>
                <a:gdLst/>
                <a:ahLst/>
                <a:cxnLst/>
                <a:rect l="l" t="t" r="r" b="b"/>
                <a:pathLst>
                  <a:path w="6116" h="4891" extrusionOk="0">
                    <a:moveTo>
                      <a:pt x="5087" y="0"/>
                    </a:moveTo>
                    <a:cubicBezTo>
                      <a:pt x="3206" y="0"/>
                      <a:pt x="1732" y="1538"/>
                      <a:pt x="789" y="2860"/>
                    </a:cubicBezTo>
                    <a:cubicBezTo>
                      <a:pt x="345" y="3448"/>
                      <a:pt x="67" y="4158"/>
                      <a:pt x="1" y="4891"/>
                    </a:cubicBezTo>
                    <a:cubicBezTo>
                      <a:pt x="666" y="4858"/>
                      <a:pt x="1244" y="4303"/>
                      <a:pt x="1244" y="4303"/>
                    </a:cubicBezTo>
                    <a:cubicBezTo>
                      <a:pt x="1576" y="3908"/>
                      <a:pt x="2055" y="3678"/>
                      <a:pt x="2561" y="3678"/>
                    </a:cubicBezTo>
                    <a:cubicBezTo>
                      <a:pt x="2596" y="3678"/>
                      <a:pt x="2630" y="3679"/>
                      <a:pt x="2664" y="3681"/>
                    </a:cubicBezTo>
                    <a:cubicBezTo>
                      <a:pt x="2845" y="3693"/>
                      <a:pt x="2999" y="3698"/>
                      <a:pt x="3130" y="3698"/>
                    </a:cubicBezTo>
                    <a:cubicBezTo>
                      <a:pt x="3600" y="3698"/>
                      <a:pt x="3763" y="3637"/>
                      <a:pt x="3763" y="3637"/>
                    </a:cubicBezTo>
                    <a:cubicBezTo>
                      <a:pt x="5095" y="3237"/>
                      <a:pt x="6082" y="1273"/>
                      <a:pt x="6082" y="1273"/>
                    </a:cubicBezTo>
                    <a:lnTo>
                      <a:pt x="6116" y="152"/>
                    </a:lnTo>
                    <a:cubicBezTo>
                      <a:pt x="5761" y="48"/>
                      <a:pt x="5418" y="0"/>
                      <a:pt x="5087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3769475" y="3205250"/>
                <a:ext cx="280400" cy="121000"/>
              </a:xfrm>
              <a:custGeom>
                <a:avLst/>
                <a:gdLst/>
                <a:ahLst/>
                <a:cxnLst/>
                <a:rect l="l" t="t" r="r" b="b"/>
                <a:pathLst>
                  <a:path w="11216" h="4840" extrusionOk="0">
                    <a:moveTo>
                      <a:pt x="1" y="1"/>
                    </a:moveTo>
                    <a:lnTo>
                      <a:pt x="112" y="334"/>
                    </a:lnTo>
                    <a:cubicBezTo>
                      <a:pt x="112" y="334"/>
                      <a:pt x="2254" y="2254"/>
                      <a:pt x="4606" y="2431"/>
                    </a:cubicBezTo>
                    <a:cubicBezTo>
                      <a:pt x="4606" y="2431"/>
                      <a:pt x="4675" y="2426"/>
                      <a:pt x="4785" y="2426"/>
                    </a:cubicBezTo>
                    <a:cubicBezTo>
                      <a:pt x="5142" y="2426"/>
                      <a:pt x="5933" y="2478"/>
                      <a:pt x="6204" y="2920"/>
                    </a:cubicBezTo>
                    <a:lnTo>
                      <a:pt x="6327" y="3031"/>
                    </a:lnTo>
                    <a:cubicBezTo>
                      <a:pt x="6327" y="3031"/>
                      <a:pt x="6759" y="4118"/>
                      <a:pt x="8191" y="4296"/>
                    </a:cubicBezTo>
                    <a:cubicBezTo>
                      <a:pt x="8492" y="4339"/>
                      <a:pt x="8798" y="4363"/>
                      <a:pt x="9105" y="4363"/>
                    </a:cubicBezTo>
                    <a:cubicBezTo>
                      <a:pt x="9273" y="4363"/>
                      <a:pt x="9442" y="4356"/>
                      <a:pt x="9612" y="4340"/>
                    </a:cubicBezTo>
                    <a:cubicBezTo>
                      <a:pt x="9612" y="4340"/>
                      <a:pt x="10655" y="4396"/>
                      <a:pt x="11154" y="4839"/>
                    </a:cubicBezTo>
                    <a:cubicBezTo>
                      <a:pt x="11154" y="4839"/>
                      <a:pt x="11216" y="2811"/>
                      <a:pt x="8284" y="2811"/>
                    </a:cubicBezTo>
                    <a:cubicBezTo>
                      <a:pt x="8172" y="2811"/>
                      <a:pt x="8056" y="2814"/>
                      <a:pt x="7936" y="2820"/>
                    </a:cubicBezTo>
                    <a:cubicBezTo>
                      <a:pt x="7936" y="2820"/>
                      <a:pt x="7823" y="2852"/>
                      <a:pt x="7626" y="2852"/>
                    </a:cubicBezTo>
                    <a:cubicBezTo>
                      <a:pt x="7244" y="2852"/>
                      <a:pt x="6548" y="2731"/>
                      <a:pt x="5749" y="2021"/>
                    </a:cubicBezTo>
                    <a:cubicBezTo>
                      <a:pt x="5749" y="2021"/>
                      <a:pt x="4944" y="1254"/>
                      <a:pt x="3352" y="1254"/>
                    </a:cubicBezTo>
                    <a:cubicBezTo>
                      <a:pt x="3241" y="1254"/>
                      <a:pt x="3127" y="1258"/>
                      <a:pt x="3008" y="1266"/>
                    </a:cubicBezTo>
                    <a:cubicBezTo>
                      <a:pt x="3008" y="1266"/>
                      <a:pt x="2925" y="1287"/>
                      <a:pt x="2768" y="1287"/>
                    </a:cubicBezTo>
                    <a:cubicBezTo>
                      <a:pt x="2437" y="1287"/>
                      <a:pt x="1781" y="1195"/>
                      <a:pt x="900" y="62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3793350" y="3234950"/>
                <a:ext cx="294100" cy="166200"/>
              </a:xfrm>
              <a:custGeom>
                <a:avLst/>
                <a:gdLst/>
                <a:ahLst/>
                <a:cxnLst/>
                <a:rect l="l" t="t" r="r" b="b"/>
                <a:pathLst>
                  <a:path w="11764" h="6648" extrusionOk="0">
                    <a:moveTo>
                      <a:pt x="278" y="0"/>
                    </a:moveTo>
                    <a:lnTo>
                      <a:pt x="0" y="256"/>
                    </a:lnTo>
                    <a:cubicBezTo>
                      <a:pt x="0" y="256"/>
                      <a:pt x="1177" y="1510"/>
                      <a:pt x="1210" y="1554"/>
                    </a:cubicBezTo>
                    <a:cubicBezTo>
                      <a:pt x="1243" y="1609"/>
                      <a:pt x="3984" y="4073"/>
                      <a:pt x="3984" y="4073"/>
                    </a:cubicBezTo>
                    <a:lnTo>
                      <a:pt x="5727" y="4750"/>
                    </a:lnTo>
                    <a:cubicBezTo>
                      <a:pt x="5727" y="4750"/>
                      <a:pt x="10477" y="5516"/>
                      <a:pt x="11764" y="6648"/>
                    </a:cubicBezTo>
                    <a:cubicBezTo>
                      <a:pt x="11764" y="6648"/>
                      <a:pt x="11697" y="4351"/>
                      <a:pt x="7935" y="3951"/>
                    </a:cubicBezTo>
                    <a:cubicBezTo>
                      <a:pt x="7935" y="3951"/>
                      <a:pt x="7928" y="3951"/>
                      <a:pt x="7914" y="3951"/>
                    </a:cubicBezTo>
                    <a:cubicBezTo>
                      <a:pt x="7684" y="3951"/>
                      <a:pt x="5643" y="3912"/>
                      <a:pt x="4084" y="2542"/>
                    </a:cubicBezTo>
                    <a:cubicBezTo>
                      <a:pt x="4084" y="2542"/>
                      <a:pt x="1543" y="1066"/>
                      <a:pt x="999" y="455"/>
                    </a:cubicBez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3936500" y="3350525"/>
                <a:ext cx="175100" cy="121100"/>
              </a:xfrm>
              <a:custGeom>
                <a:avLst/>
                <a:gdLst/>
                <a:ahLst/>
                <a:cxnLst/>
                <a:rect l="l" t="t" r="r" b="b"/>
                <a:pathLst>
                  <a:path w="7004" h="4844" extrusionOk="0">
                    <a:moveTo>
                      <a:pt x="1511" y="0"/>
                    </a:moveTo>
                    <a:cubicBezTo>
                      <a:pt x="1232" y="0"/>
                      <a:pt x="1" y="127"/>
                      <a:pt x="1" y="127"/>
                    </a:cubicBezTo>
                    <a:lnTo>
                      <a:pt x="245" y="904"/>
                    </a:lnTo>
                    <a:lnTo>
                      <a:pt x="966" y="1981"/>
                    </a:lnTo>
                    <a:lnTo>
                      <a:pt x="1998" y="2868"/>
                    </a:lnTo>
                    <a:cubicBezTo>
                      <a:pt x="2520" y="3334"/>
                      <a:pt x="3663" y="3701"/>
                      <a:pt x="3663" y="3701"/>
                    </a:cubicBezTo>
                    <a:cubicBezTo>
                      <a:pt x="3818" y="3756"/>
                      <a:pt x="5505" y="4045"/>
                      <a:pt x="5505" y="4045"/>
                    </a:cubicBezTo>
                    <a:cubicBezTo>
                      <a:pt x="6848" y="4367"/>
                      <a:pt x="6915" y="4844"/>
                      <a:pt x="6915" y="4844"/>
                    </a:cubicBezTo>
                    <a:cubicBezTo>
                      <a:pt x="7003" y="2524"/>
                      <a:pt x="3086" y="2469"/>
                      <a:pt x="3086" y="2469"/>
                    </a:cubicBezTo>
                    <a:cubicBezTo>
                      <a:pt x="3032" y="2479"/>
                      <a:pt x="2979" y="2483"/>
                      <a:pt x="2927" y="2483"/>
                    </a:cubicBezTo>
                    <a:cubicBezTo>
                      <a:pt x="2207" y="2483"/>
                      <a:pt x="1610" y="1625"/>
                      <a:pt x="1610" y="1625"/>
                    </a:cubicBezTo>
                    <a:cubicBezTo>
                      <a:pt x="1235" y="680"/>
                      <a:pt x="1781" y="555"/>
                      <a:pt x="2098" y="555"/>
                    </a:cubicBezTo>
                    <a:cubicBezTo>
                      <a:pt x="2213" y="555"/>
                      <a:pt x="2298" y="571"/>
                      <a:pt x="2298" y="571"/>
                    </a:cubicBezTo>
                    <a:cubicBezTo>
                      <a:pt x="2298" y="571"/>
                      <a:pt x="1610" y="49"/>
                      <a:pt x="1565" y="5"/>
                    </a:cubicBezTo>
                    <a:cubicBezTo>
                      <a:pt x="1560" y="2"/>
                      <a:pt x="1541" y="0"/>
                      <a:pt x="1511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3982275" y="3419725"/>
                <a:ext cx="140150" cy="98250"/>
              </a:xfrm>
              <a:custGeom>
                <a:avLst/>
                <a:gdLst/>
                <a:ahLst/>
                <a:cxnLst/>
                <a:rect l="l" t="t" r="r" b="b"/>
                <a:pathLst>
                  <a:path w="5606" h="3930" extrusionOk="0">
                    <a:moveTo>
                      <a:pt x="589" y="0"/>
                    </a:moveTo>
                    <a:lnTo>
                      <a:pt x="1" y="45"/>
                    </a:lnTo>
                    <a:cubicBezTo>
                      <a:pt x="1" y="45"/>
                      <a:pt x="245" y="1565"/>
                      <a:pt x="256" y="1599"/>
                    </a:cubicBezTo>
                    <a:cubicBezTo>
                      <a:pt x="267" y="1632"/>
                      <a:pt x="1366" y="3241"/>
                      <a:pt x="1366" y="3241"/>
                    </a:cubicBezTo>
                    <a:lnTo>
                      <a:pt x="2309" y="3374"/>
                    </a:lnTo>
                    <a:cubicBezTo>
                      <a:pt x="2653" y="3352"/>
                      <a:pt x="2986" y="3285"/>
                      <a:pt x="3319" y="3163"/>
                    </a:cubicBezTo>
                    <a:cubicBezTo>
                      <a:pt x="3319" y="3163"/>
                      <a:pt x="3557" y="3025"/>
                      <a:pt x="3928" y="3025"/>
                    </a:cubicBezTo>
                    <a:cubicBezTo>
                      <a:pt x="4341" y="3025"/>
                      <a:pt x="4919" y="3197"/>
                      <a:pt x="5517" y="3929"/>
                    </a:cubicBezTo>
                    <a:cubicBezTo>
                      <a:pt x="5517" y="3929"/>
                      <a:pt x="5605" y="2398"/>
                      <a:pt x="3508" y="2076"/>
                    </a:cubicBezTo>
                    <a:cubicBezTo>
                      <a:pt x="3508" y="2076"/>
                      <a:pt x="478" y="1865"/>
                      <a:pt x="800" y="522"/>
                    </a:cubicBezTo>
                    <a:lnTo>
                      <a:pt x="589" y="0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4037775" y="3493750"/>
                <a:ext cx="95475" cy="172925"/>
              </a:xfrm>
              <a:custGeom>
                <a:avLst/>
                <a:gdLst/>
                <a:ahLst/>
                <a:cxnLst/>
                <a:rect l="l" t="t" r="r" b="b"/>
                <a:pathLst>
                  <a:path w="3819" h="6917" extrusionOk="0">
                    <a:moveTo>
                      <a:pt x="282" y="0"/>
                    </a:moveTo>
                    <a:cubicBezTo>
                      <a:pt x="279" y="0"/>
                      <a:pt x="278" y="1"/>
                      <a:pt x="278" y="3"/>
                    </a:cubicBezTo>
                    <a:cubicBezTo>
                      <a:pt x="278" y="36"/>
                      <a:pt x="0" y="569"/>
                      <a:pt x="0" y="569"/>
                    </a:cubicBezTo>
                    <a:lnTo>
                      <a:pt x="389" y="1468"/>
                    </a:lnTo>
                    <a:lnTo>
                      <a:pt x="999" y="2489"/>
                    </a:lnTo>
                    <a:cubicBezTo>
                      <a:pt x="999" y="2489"/>
                      <a:pt x="1843" y="3498"/>
                      <a:pt x="2231" y="3754"/>
                    </a:cubicBezTo>
                    <a:cubicBezTo>
                      <a:pt x="2231" y="3754"/>
                      <a:pt x="2631" y="3887"/>
                      <a:pt x="2253" y="4997"/>
                    </a:cubicBezTo>
                    <a:cubicBezTo>
                      <a:pt x="2253" y="4997"/>
                      <a:pt x="2253" y="4997"/>
                      <a:pt x="2253" y="4997"/>
                    </a:cubicBezTo>
                    <a:lnTo>
                      <a:pt x="2253" y="4997"/>
                    </a:lnTo>
                    <a:cubicBezTo>
                      <a:pt x="2249" y="4997"/>
                      <a:pt x="1800" y="6221"/>
                      <a:pt x="2287" y="6917"/>
                    </a:cubicBezTo>
                    <a:cubicBezTo>
                      <a:pt x="3308" y="6151"/>
                      <a:pt x="3818" y="4875"/>
                      <a:pt x="3607" y="3621"/>
                    </a:cubicBezTo>
                    <a:cubicBezTo>
                      <a:pt x="3607" y="3621"/>
                      <a:pt x="2997" y="2178"/>
                      <a:pt x="1965" y="1257"/>
                    </a:cubicBezTo>
                    <a:cubicBezTo>
                      <a:pt x="1965" y="1257"/>
                      <a:pt x="1410" y="302"/>
                      <a:pt x="833" y="291"/>
                    </a:cubicBezTo>
                    <a:cubicBezTo>
                      <a:pt x="833" y="291"/>
                      <a:pt x="331" y="0"/>
                      <a:pt x="282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4030000" y="3573700"/>
                <a:ext cx="54675" cy="55425"/>
              </a:xfrm>
              <a:custGeom>
                <a:avLst/>
                <a:gdLst/>
                <a:ahLst/>
                <a:cxnLst/>
                <a:rect l="l" t="t" r="r" b="b"/>
                <a:pathLst>
                  <a:path w="2187" h="2217" extrusionOk="0">
                    <a:moveTo>
                      <a:pt x="1910" y="1"/>
                    </a:moveTo>
                    <a:cubicBezTo>
                      <a:pt x="1776" y="356"/>
                      <a:pt x="1599" y="700"/>
                      <a:pt x="1388" y="1011"/>
                    </a:cubicBezTo>
                    <a:cubicBezTo>
                      <a:pt x="1186" y="1305"/>
                      <a:pt x="995" y="1403"/>
                      <a:pt x="830" y="1403"/>
                    </a:cubicBezTo>
                    <a:cubicBezTo>
                      <a:pt x="503" y="1403"/>
                      <a:pt x="278" y="1022"/>
                      <a:pt x="278" y="1022"/>
                    </a:cubicBezTo>
                    <a:lnTo>
                      <a:pt x="278" y="1022"/>
                    </a:lnTo>
                    <a:cubicBezTo>
                      <a:pt x="1" y="1865"/>
                      <a:pt x="422" y="2098"/>
                      <a:pt x="422" y="2098"/>
                    </a:cubicBezTo>
                    <a:cubicBezTo>
                      <a:pt x="606" y="2180"/>
                      <a:pt x="770" y="2216"/>
                      <a:pt x="918" y="2216"/>
                    </a:cubicBezTo>
                    <a:cubicBezTo>
                      <a:pt x="2015" y="2216"/>
                      <a:pt x="2187" y="234"/>
                      <a:pt x="2187" y="234"/>
                    </a:cubicBezTo>
                    <a:lnTo>
                      <a:pt x="1910" y="1"/>
                    </a:ln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4072450" y="3910800"/>
                <a:ext cx="134875" cy="94650"/>
              </a:xfrm>
              <a:custGeom>
                <a:avLst/>
                <a:gdLst/>
                <a:ahLst/>
                <a:cxnLst/>
                <a:rect l="l" t="t" r="r" b="b"/>
                <a:pathLst>
                  <a:path w="5395" h="3786" extrusionOk="0">
                    <a:moveTo>
                      <a:pt x="5394" y="1"/>
                    </a:moveTo>
                    <a:lnTo>
                      <a:pt x="5394" y="1"/>
                    </a:lnTo>
                    <a:cubicBezTo>
                      <a:pt x="3219" y="3101"/>
                      <a:pt x="504" y="3231"/>
                      <a:pt x="63" y="3231"/>
                    </a:cubicBezTo>
                    <a:cubicBezTo>
                      <a:pt x="22" y="3231"/>
                      <a:pt x="1" y="3230"/>
                      <a:pt x="1" y="3230"/>
                    </a:cubicBezTo>
                    <a:lnTo>
                      <a:pt x="1" y="3230"/>
                    </a:lnTo>
                    <a:lnTo>
                      <a:pt x="611" y="3785"/>
                    </a:lnTo>
                    <a:cubicBezTo>
                      <a:pt x="4617" y="3153"/>
                      <a:pt x="5394" y="1"/>
                      <a:pt x="5394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4097425" y="3968525"/>
                <a:ext cx="100725" cy="72150"/>
              </a:xfrm>
              <a:custGeom>
                <a:avLst/>
                <a:gdLst/>
                <a:ahLst/>
                <a:cxnLst/>
                <a:rect l="l" t="t" r="r" b="b"/>
                <a:pathLst>
                  <a:path w="4029" h="2886" extrusionOk="0">
                    <a:moveTo>
                      <a:pt x="3663" y="0"/>
                    </a:moveTo>
                    <a:cubicBezTo>
                      <a:pt x="1556" y="1798"/>
                      <a:pt x="211" y="1865"/>
                      <a:pt x="23" y="1865"/>
                    </a:cubicBezTo>
                    <a:cubicBezTo>
                      <a:pt x="8" y="1865"/>
                      <a:pt x="0" y="1865"/>
                      <a:pt x="0" y="1865"/>
                    </a:cubicBezTo>
                    <a:lnTo>
                      <a:pt x="0" y="1865"/>
                    </a:lnTo>
                    <a:cubicBezTo>
                      <a:pt x="245" y="2109"/>
                      <a:pt x="522" y="2320"/>
                      <a:pt x="811" y="2497"/>
                    </a:cubicBezTo>
                    <a:cubicBezTo>
                      <a:pt x="1010" y="2586"/>
                      <a:pt x="1321" y="2730"/>
                      <a:pt x="1321" y="2730"/>
                    </a:cubicBezTo>
                    <a:cubicBezTo>
                      <a:pt x="1499" y="2741"/>
                      <a:pt x="2309" y="2886"/>
                      <a:pt x="2309" y="2886"/>
                    </a:cubicBezTo>
                    <a:cubicBezTo>
                      <a:pt x="4029" y="2131"/>
                      <a:pt x="3663" y="0"/>
                      <a:pt x="3663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4189825" y="4012075"/>
                <a:ext cx="30250" cy="39975"/>
              </a:xfrm>
              <a:custGeom>
                <a:avLst/>
                <a:gdLst/>
                <a:ahLst/>
                <a:cxnLst/>
                <a:rect l="l" t="t" r="r" b="b"/>
                <a:pathLst>
                  <a:path w="1210" h="1599" extrusionOk="0">
                    <a:moveTo>
                      <a:pt x="910" y="1"/>
                    </a:moveTo>
                    <a:cubicBezTo>
                      <a:pt x="810" y="1321"/>
                      <a:pt x="0" y="1421"/>
                      <a:pt x="0" y="1421"/>
                    </a:cubicBezTo>
                    <a:cubicBezTo>
                      <a:pt x="122" y="1421"/>
                      <a:pt x="943" y="1599"/>
                      <a:pt x="943" y="1599"/>
                    </a:cubicBezTo>
                    <a:cubicBezTo>
                      <a:pt x="1210" y="844"/>
                      <a:pt x="910" y="1"/>
                      <a:pt x="910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603575" y="3998750"/>
                <a:ext cx="84350" cy="84100"/>
              </a:xfrm>
              <a:custGeom>
                <a:avLst/>
                <a:gdLst/>
                <a:ahLst/>
                <a:cxnLst/>
                <a:rect l="l" t="t" r="r" b="b"/>
                <a:pathLst>
                  <a:path w="3374" h="3364" extrusionOk="0">
                    <a:moveTo>
                      <a:pt x="1709" y="1"/>
                    </a:moveTo>
                    <a:lnTo>
                      <a:pt x="932" y="412"/>
                    </a:lnTo>
                    <a:cubicBezTo>
                      <a:pt x="0" y="2043"/>
                      <a:pt x="1498" y="3364"/>
                      <a:pt x="1498" y="3364"/>
                    </a:cubicBezTo>
                    <a:cubicBezTo>
                      <a:pt x="1776" y="3208"/>
                      <a:pt x="3374" y="1821"/>
                      <a:pt x="3374" y="1821"/>
                    </a:cubicBezTo>
                    <a:cubicBezTo>
                      <a:pt x="2719" y="1388"/>
                      <a:pt x="1709" y="1"/>
                      <a:pt x="1709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572775" y="4050375"/>
                <a:ext cx="34700" cy="60225"/>
              </a:xfrm>
              <a:custGeom>
                <a:avLst/>
                <a:gdLst/>
                <a:ahLst/>
                <a:cxnLst/>
                <a:rect l="l" t="t" r="r" b="b"/>
                <a:pathLst>
                  <a:path w="1388" h="2409" extrusionOk="0">
                    <a:moveTo>
                      <a:pt x="433" y="0"/>
                    </a:moveTo>
                    <a:lnTo>
                      <a:pt x="433" y="0"/>
                    </a:lnTo>
                    <a:cubicBezTo>
                      <a:pt x="45" y="744"/>
                      <a:pt x="0" y="1620"/>
                      <a:pt x="311" y="2408"/>
                    </a:cubicBezTo>
                    <a:cubicBezTo>
                      <a:pt x="316" y="2409"/>
                      <a:pt x="320" y="2409"/>
                      <a:pt x="325" y="2409"/>
                    </a:cubicBezTo>
                    <a:cubicBezTo>
                      <a:pt x="624" y="2409"/>
                      <a:pt x="1388" y="2075"/>
                      <a:pt x="1388" y="2075"/>
                    </a:cubicBezTo>
                    <a:cubicBezTo>
                      <a:pt x="300" y="1687"/>
                      <a:pt x="433" y="0"/>
                      <a:pt x="433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4213950" y="4230400"/>
                <a:ext cx="51900" cy="143500"/>
              </a:xfrm>
              <a:custGeom>
                <a:avLst/>
                <a:gdLst/>
                <a:ahLst/>
                <a:cxnLst/>
                <a:rect l="l" t="t" r="r" b="b"/>
                <a:pathLst>
                  <a:path w="2076" h="5740" extrusionOk="0">
                    <a:moveTo>
                      <a:pt x="1107" y="0"/>
                    </a:moveTo>
                    <a:cubicBezTo>
                      <a:pt x="904" y="0"/>
                      <a:pt x="777" y="301"/>
                      <a:pt x="777" y="301"/>
                    </a:cubicBezTo>
                    <a:cubicBezTo>
                      <a:pt x="822" y="679"/>
                      <a:pt x="722" y="1067"/>
                      <a:pt x="500" y="1389"/>
                    </a:cubicBezTo>
                    <a:cubicBezTo>
                      <a:pt x="245" y="1489"/>
                      <a:pt x="1" y="1955"/>
                      <a:pt x="1" y="1955"/>
                    </a:cubicBezTo>
                    <a:cubicBezTo>
                      <a:pt x="1332" y="4163"/>
                      <a:pt x="922" y="5251"/>
                      <a:pt x="922" y="5251"/>
                    </a:cubicBezTo>
                    <a:lnTo>
                      <a:pt x="2076" y="5739"/>
                    </a:lnTo>
                    <a:cubicBezTo>
                      <a:pt x="1443" y="4297"/>
                      <a:pt x="1865" y="1389"/>
                      <a:pt x="1865" y="1389"/>
                    </a:cubicBezTo>
                    <a:cubicBezTo>
                      <a:pt x="1571" y="282"/>
                      <a:pt x="1303" y="0"/>
                      <a:pt x="1107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3654050" y="4289800"/>
                <a:ext cx="138200" cy="43300"/>
              </a:xfrm>
              <a:custGeom>
                <a:avLst/>
                <a:gdLst/>
                <a:ahLst/>
                <a:cxnLst/>
                <a:rect l="l" t="t" r="r" b="b"/>
                <a:pathLst>
                  <a:path w="5528" h="1732" extrusionOk="0">
                    <a:moveTo>
                      <a:pt x="179" y="1"/>
                    </a:moveTo>
                    <a:cubicBezTo>
                      <a:pt x="1" y="289"/>
                      <a:pt x="367" y="700"/>
                      <a:pt x="356" y="700"/>
                    </a:cubicBezTo>
                    <a:cubicBezTo>
                      <a:pt x="634" y="922"/>
                      <a:pt x="1188" y="977"/>
                      <a:pt x="1188" y="977"/>
                    </a:cubicBezTo>
                    <a:lnTo>
                      <a:pt x="2132" y="977"/>
                    </a:lnTo>
                    <a:cubicBezTo>
                      <a:pt x="2256" y="957"/>
                      <a:pt x="2381" y="946"/>
                      <a:pt x="2506" y="946"/>
                    </a:cubicBezTo>
                    <a:cubicBezTo>
                      <a:pt x="2659" y="946"/>
                      <a:pt x="2811" y="963"/>
                      <a:pt x="2964" y="999"/>
                    </a:cubicBezTo>
                    <a:cubicBezTo>
                      <a:pt x="3242" y="1122"/>
                      <a:pt x="3497" y="1277"/>
                      <a:pt x="3752" y="1432"/>
                    </a:cubicBezTo>
                    <a:cubicBezTo>
                      <a:pt x="3987" y="1573"/>
                      <a:pt x="4254" y="1651"/>
                      <a:pt x="4526" y="1651"/>
                    </a:cubicBezTo>
                    <a:cubicBezTo>
                      <a:pt x="4575" y="1651"/>
                      <a:pt x="4624" y="1648"/>
                      <a:pt x="4673" y="1643"/>
                    </a:cubicBezTo>
                    <a:lnTo>
                      <a:pt x="5528" y="1732"/>
                    </a:lnTo>
                    <a:cubicBezTo>
                      <a:pt x="5494" y="1499"/>
                      <a:pt x="5428" y="1088"/>
                      <a:pt x="5428" y="1088"/>
                    </a:cubicBezTo>
                    <a:cubicBezTo>
                      <a:pt x="5327" y="1122"/>
                      <a:pt x="5216" y="1137"/>
                      <a:pt x="5098" y="1137"/>
                    </a:cubicBezTo>
                    <a:cubicBezTo>
                      <a:pt x="4370" y="1137"/>
                      <a:pt x="3408" y="578"/>
                      <a:pt x="3408" y="578"/>
                    </a:cubicBezTo>
                    <a:cubicBezTo>
                      <a:pt x="3224" y="435"/>
                      <a:pt x="2954" y="389"/>
                      <a:pt x="2687" y="389"/>
                    </a:cubicBezTo>
                    <a:cubicBezTo>
                      <a:pt x="2228" y="389"/>
                      <a:pt x="1777" y="522"/>
                      <a:pt x="1777" y="522"/>
                    </a:cubicBezTo>
                    <a:cubicBezTo>
                      <a:pt x="1638" y="538"/>
                      <a:pt x="1512" y="545"/>
                      <a:pt x="1396" y="545"/>
                    </a:cubicBezTo>
                    <a:cubicBezTo>
                      <a:pt x="384" y="545"/>
                      <a:pt x="179" y="1"/>
                      <a:pt x="179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2"/>
              <p:cNvSpPr/>
              <p:nvPr/>
            </p:nvSpPr>
            <p:spPr>
              <a:xfrm>
                <a:off x="3661550" y="4274825"/>
                <a:ext cx="29725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1189" h="489" extrusionOk="0">
                    <a:moveTo>
                      <a:pt x="300" y="0"/>
                    </a:moveTo>
                    <a:cubicBezTo>
                      <a:pt x="1" y="278"/>
                      <a:pt x="134" y="489"/>
                      <a:pt x="134" y="489"/>
                    </a:cubicBezTo>
                    <a:lnTo>
                      <a:pt x="1188" y="378"/>
                    </a:lnTo>
                    <a:lnTo>
                      <a:pt x="1188" y="378"/>
                    </a:lnTo>
                    <a:cubicBezTo>
                      <a:pt x="1165" y="378"/>
                      <a:pt x="1142" y="379"/>
                      <a:pt x="1121" y="379"/>
                    </a:cubicBezTo>
                    <a:cubicBezTo>
                      <a:pt x="332" y="379"/>
                      <a:pt x="300" y="0"/>
                      <a:pt x="300" y="0"/>
                    </a:cubicBezTo>
                    <a:close/>
                  </a:path>
                </a:pathLst>
              </a:custGeom>
              <a:solidFill>
                <a:srgbClr val="F9AA9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2"/>
              <p:cNvSpPr/>
              <p:nvPr/>
            </p:nvSpPr>
            <p:spPr>
              <a:xfrm>
                <a:off x="3725925" y="4269825"/>
                <a:ext cx="71375" cy="15875"/>
              </a:xfrm>
              <a:custGeom>
                <a:avLst/>
                <a:gdLst/>
                <a:ahLst/>
                <a:cxnLst/>
                <a:rect l="l" t="t" r="r" b="b"/>
                <a:pathLst>
                  <a:path w="2855" h="635" extrusionOk="0">
                    <a:moveTo>
                      <a:pt x="2686" y="1"/>
                    </a:moveTo>
                    <a:cubicBezTo>
                      <a:pt x="1957" y="285"/>
                      <a:pt x="1187" y="423"/>
                      <a:pt x="404" y="423"/>
                    </a:cubicBezTo>
                    <a:cubicBezTo>
                      <a:pt x="270" y="423"/>
                      <a:pt x="135" y="419"/>
                      <a:pt x="0" y="411"/>
                    </a:cubicBezTo>
                    <a:lnTo>
                      <a:pt x="0" y="411"/>
                    </a:lnTo>
                    <a:cubicBezTo>
                      <a:pt x="145" y="500"/>
                      <a:pt x="1510" y="633"/>
                      <a:pt x="1510" y="633"/>
                    </a:cubicBezTo>
                    <a:cubicBezTo>
                      <a:pt x="1543" y="634"/>
                      <a:pt x="1575" y="634"/>
                      <a:pt x="1606" y="634"/>
                    </a:cubicBezTo>
                    <a:cubicBezTo>
                      <a:pt x="2855" y="634"/>
                      <a:pt x="2686" y="1"/>
                      <a:pt x="2686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2"/>
              <p:cNvSpPr/>
              <p:nvPr/>
            </p:nvSpPr>
            <p:spPr>
              <a:xfrm>
                <a:off x="3698725" y="4174100"/>
                <a:ext cx="100200" cy="77725"/>
              </a:xfrm>
              <a:custGeom>
                <a:avLst/>
                <a:gdLst/>
                <a:ahLst/>
                <a:cxnLst/>
                <a:rect l="l" t="t" r="r" b="b"/>
                <a:pathLst>
                  <a:path w="4008" h="3109" extrusionOk="0">
                    <a:moveTo>
                      <a:pt x="300" y="1"/>
                    </a:moveTo>
                    <a:lnTo>
                      <a:pt x="300" y="1"/>
                    </a:lnTo>
                    <a:cubicBezTo>
                      <a:pt x="1" y="201"/>
                      <a:pt x="267" y="689"/>
                      <a:pt x="267" y="700"/>
                    </a:cubicBezTo>
                    <a:cubicBezTo>
                      <a:pt x="511" y="1099"/>
                      <a:pt x="1122" y="1177"/>
                      <a:pt x="1122" y="1177"/>
                    </a:cubicBezTo>
                    <a:lnTo>
                      <a:pt x="2320" y="1466"/>
                    </a:lnTo>
                    <a:cubicBezTo>
                      <a:pt x="2686" y="1499"/>
                      <a:pt x="2831" y="1910"/>
                      <a:pt x="2831" y="1910"/>
                    </a:cubicBezTo>
                    <a:lnTo>
                      <a:pt x="3008" y="2254"/>
                    </a:lnTo>
                    <a:cubicBezTo>
                      <a:pt x="3008" y="2254"/>
                      <a:pt x="3230" y="2575"/>
                      <a:pt x="3319" y="2675"/>
                    </a:cubicBezTo>
                    <a:cubicBezTo>
                      <a:pt x="3452" y="2842"/>
                      <a:pt x="3619" y="2997"/>
                      <a:pt x="3796" y="3108"/>
                    </a:cubicBezTo>
                    <a:lnTo>
                      <a:pt x="4007" y="3008"/>
                    </a:lnTo>
                    <a:cubicBezTo>
                      <a:pt x="3474" y="2731"/>
                      <a:pt x="3042" y="1321"/>
                      <a:pt x="3042" y="1321"/>
                    </a:cubicBezTo>
                    <a:cubicBezTo>
                      <a:pt x="2997" y="1144"/>
                      <a:pt x="2853" y="1000"/>
                      <a:pt x="2675" y="955"/>
                    </a:cubicBezTo>
                    <a:cubicBezTo>
                      <a:pt x="2076" y="833"/>
                      <a:pt x="1499" y="667"/>
                      <a:pt x="933" y="445"/>
                    </a:cubicBezTo>
                    <a:cubicBezTo>
                      <a:pt x="112" y="422"/>
                      <a:pt x="300" y="1"/>
                      <a:pt x="300" y="1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2"/>
              <p:cNvSpPr/>
              <p:nvPr/>
            </p:nvSpPr>
            <p:spPr>
              <a:xfrm>
                <a:off x="3903775" y="4172450"/>
                <a:ext cx="23325" cy="38850"/>
              </a:xfrm>
              <a:custGeom>
                <a:avLst/>
                <a:gdLst/>
                <a:ahLst/>
                <a:cxnLst/>
                <a:rect l="l" t="t" r="r" b="b"/>
                <a:pathLst>
                  <a:path w="933" h="1554" extrusionOk="0">
                    <a:moveTo>
                      <a:pt x="810" y="0"/>
                    </a:moveTo>
                    <a:lnTo>
                      <a:pt x="810" y="0"/>
                    </a:lnTo>
                    <a:cubicBezTo>
                      <a:pt x="766" y="555"/>
                      <a:pt x="0" y="1465"/>
                      <a:pt x="0" y="1465"/>
                    </a:cubicBezTo>
                    <a:cubicBezTo>
                      <a:pt x="200" y="1476"/>
                      <a:pt x="400" y="1510"/>
                      <a:pt x="611" y="1554"/>
                    </a:cubicBezTo>
                    <a:cubicBezTo>
                      <a:pt x="932" y="522"/>
                      <a:pt x="810" y="0"/>
                      <a:pt x="810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2"/>
              <p:cNvSpPr/>
              <p:nvPr/>
            </p:nvSpPr>
            <p:spPr>
              <a:xfrm>
                <a:off x="3481500" y="4282600"/>
                <a:ext cx="962200" cy="521625"/>
              </a:xfrm>
              <a:custGeom>
                <a:avLst/>
                <a:gdLst/>
                <a:ahLst/>
                <a:cxnLst/>
                <a:rect l="l" t="t" r="r" b="b"/>
                <a:pathLst>
                  <a:path w="38488" h="20865" extrusionOk="0">
                    <a:moveTo>
                      <a:pt x="14993" y="0"/>
                    </a:moveTo>
                    <a:lnTo>
                      <a:pt x="14993" y="0"/>
                    </a:lnTo>
                    <a:cubicBezTo>
                      <a:pt x="14993" y="0"/>
                      <a:pt x="14649" y="955"/>
                      <a:pt x="15948" y="2253"/>
                    </a:cubicBezTo>
                    <a:cubicBezTo>
                      <a:pt x="15948" y="2253"/>
                      <a:pt x="16310" y="2836"/>
                      <a:pt x="15420" y="2836"/>
                    </a:cubicBezTo>
                    <a:cubicBezTo>
                      <a:pt x="15312" y="2836"/>
                      <a:pt x="15185" y="2827"/>
                      <a:pt x="15038" y="2808"/>
                    </a:cubicBezTo>
                    <a:cubicBezTo>
                      <a:pt x="15038" y="2808"/>
                      <a:pt x="14945" y="2760"/>
                      <a:pt x="14756" y="2760"/>
                    </a:cubicBezTo>
                    <a:cubicBezTo>
                      <a:pt x="14492" y="2760"/>
                      <a:pt x="14038" y="2854"/>
                      <a:pt x="13384" y="3307"/>
                    </a:cubicBezTo>
                    <a:cubicBezTo>
                      <a:pt x="13384" y="3307"/>
                      <a:pt x="12996" y="3651"/>
                      <a:pt x="11486" y="4040"/>
                    </a:cubicBezTo>
                    <a:cubicBezTo>
                      <a:pt x="11486" y="4040"/>
                      <a:pt x="11419" y="4034"/>
                      <a:pt x="11314" y="4034"/>
                    </a:cubicBezTo>
                    <a:cubicBezTo>
                      <a:pt x="11066" y="4034"/>
                      <a:pt x="10606" y="4066"/>
                      <a:pt x="10288" y="4284"/>
                    </a:cubicBezTo>
                    <a:cubicBezTo>
                      <a:pt x="10288" y="4284"/>
                      <a:pt x="9776" y="4679"/>
                      <a:pt x="9268" y="4679"/>
                    </a:cubicBezTo>
                    <a:cubicBezTo>
                      <a:pt x="9151" y="4679"/>
                      <a:pt x="9033" y="4658"/>
                      <a:pt x="8923" y="4606"/>
                    </a:cubicBezTo>
                    <a:lnTo>
                      <a:pt x="8923" y="4606"/>
                    </a:lnTo>
                    <a:cubicBezTo>
                      <a:pt x="8923" y="4606"/>
                      <a:pt x="8453" y="5345"/>
                      <a:pt x="9324" y="5345"/>
                    </a:cubicBezTo>
                    <a:cubicBezTo>
                      <a:pt x="9436" y="5345"/>
                      <a:pt x="9571" y="5333"/>
                      <a:pt x="9733" y="5305"/>
                    </a:cubicBezTo>
                    <a:cubicBezTo>
                      <a:pt x="9733" y="5305"/>
                      <a:pt x="10576" y="5061"/>
                      <a:pt x="11131" y="5061"/>
                    </a:cubicBezTo>
                    <a:cubicBezTo>
                      <a:pt x="11131" y="5061"/>
                      <a:pt x="11615" y="5169"/>
                      <a:pt x="12239" y="5169"/>
                    </a:cubicBezTo>
                    <a:cubicBezTo>
                      <a:pt x="12552" y="5169"/>
                      <a:pt x="12900" y="5142"/>
                      <a:pt x="13240" y="5061"/>
                    </a:cubicBezTo>
                    <a:cubicBezTo>
                      <a:pt x="13240" y="5061"/>
                      <a:pt x="14438" y="4994"/>
                      <a:pt x="15204" y="4151"/>
                    </a:cubicBezTo>
                    <a:cubicBezTo>
                      <a:pt x="15394" y="3991"/>
                      <a:pt x="15628" y="3903"/>
                      <a:pt x="15867" y="3903"/>
                    </a:cubicBezTo>
                    <a:cubicBezTo>
                      <a:pt x="15894" y="3903"/>
                      <a:pt x="15921" y="3904"/>
                      <a:pt x="15948" y="3907"/>
                    </a:cubicBezTo>
                    <a:cubicBezTo>
                      <a:pt x="15948" y="3907"/>
                      <a:pt x="15971" y="3908"/>
                      <a:pt x="16013" y="3908"/>
                    </a:cubicBezTo>
                    <a:cubicBezTo>
                      <a:pt x="16260" y="3908"/>
                      <a:pt x="17154" y="3859"/>
                      <a:pt x="17846" y="3196"/>
                    </a:cubicBezTo>
                    <a:cubicBezTo>
                      <a:pt x="17846" y="3196"/>
                      <a:pt x="18489" y="3385"/>
                      <a:pt x="18678" y="4928"/>
                    </a:cubicBezTo>
                    <a:lnTo>
                      <a:pt x="18667" y="4961"/>
                    </a:lnTo>
                    <a:cubicBezTo>
                      <a:pt x="18558" y="6130"/>
                      <a:pt x="17993" y="6455"/>
                      <a:pt x="17399" y="6455"/>
                    </a:cubicBezTo>
                    <a:cubicBezTo>
                      <a:pt x="16657" y="6455"/>
                      <a:pt x="15870" y="5949"/>
                      <a:pt x="15870" y="5949"/>
                    </a:cubicBezTo>
                    <a:cubicBezTo>
                      <a:pt x="14557" y="7233"/>
                      <a:pt x="13153" y="7599"/>
                      <a:pt x="11979" y="7599"/>
                    </a:cubicBezTo>
                    <a:cubicBezTo>
                      <a:pt x="10427" y="7599"/>
                      <a:pt x="9278" y="6958"/>
                      <a:pt x="9278" y="6958"/>
                    </a:cubicBezTo>
                    <a:cubicBezTo>
                      <a:pt x="9178" y="6859"/>
                      <a:pt x="9067" y="6770"/>
                      <a:pt x="8934" y="6714"/>
                    </a:cubicBezTo>
                    <a:cubicBezTo>
                      <a:pt x="8412" y="6437"/>
                      <a:pt x="8157" y="5460"/>
                      <a:pt x="8157" y="5460"/>
                    </a:cubicBezTo>
                    <a:cubicBezTo>
                      <a:pt x="8090" y="4106"/>
                      <a:pt x="6848" y="3452"/>
                      <a:pt x="6847" y="3452"/>
                    </a:cubicBezTo>
                    <a:lnTo>
                      <a:pt x="6847" y="3452"/>
                    </a:lnTo>
                    <a:cubicBezTo>
                      <a:pt x="7458" y="4484"/>
                      <a:pt x="7247" y="5183"/>
                      <a:pt x="7247" y="5183"/>
                    </a:cubicBezTo>
                    <a:cubicBezTo>
                      <a:pt x="7014" y="5593"/>
                      <a:pt x="7314" y="6071"/>
                      <a:pt x="7314" y="6071"/>
                    </a:cubicBezTo>
                    <a:cubicBezTo>
                      <a:pt x="7558" y="6348"/>
                      <a:pt x="8257" y="7358"/>
                      <a:pt x="8257" y="7358"/>
                    </a:cubicBezTo>
                    <a:cubicBezTo>
                      <a:pt x="8634" y="7913"/>
                      <a:pt x="8956" y="8501"/>
                      <a:pt x="9211" y="9111"/>
                    </a:cubicBezTo>
                    <a:lnTo>
                      <a:pt x="9211" y="9078"/>
                    </a:lnTo>
                    <a:cubicBezTo>
                      <a:pt x="9267" y="9222"/>
                      <a:pt x="9300" y="9311"/>
                      <a:pt x="9300" y="9311"/>
                    </a:cubicBezTo>
                    <a:cubicBezTo>
                      <a:pt x="9478" y="9522"/>
                      <a:pt x="10010" y="11209"/>
                      <a:pt x="10010" y="11209"/>
                    </a:cubicBezTo>
                    <a:cubicBezTo>
                      <a:pt x="10110" y="11986"/>
                      <a:pt x="10421" y="12086"/>
                      <a:pt x="10421" y="12086"/>
                    </a:cubicBezTo>
                    <a:cubicBezTo>
                      <a:pt x="10665" y="12363"/>
                      <a:pt x="10843" y="12585"/>
                      <a:pt x="10843" y="12585"/>
                    </a:cubicBezTo>
                    <a:lnTo>
                      <a:pt x="12141" y="11842"/>
                    </a:lnTo>
                    <a:cubicBezTo>
                      <a:pt x="14316" y="10998"/>
                      <a:pt x="17934" y="10876"/>
                      <a:pt x="17934" y="10876"/>
                    </a:cubicBezTo>
                    <a:cubicBezTo>
                      <a:pt x="19355" y="9966"/>
                      <a:pt x="19843" y="8767"/>
                      <a:pt x="19921" y="7680"/>
                    </a:cubicBezTo>
                    <a:cubicBezTo>
                      <a:pt x="20187" y="8346"/>
                      <a:pt x="20753" y="9178"/>
                      <a:pt x="21985" y="9899"/>
                    </a:cubicBezTo>
                    <a:cubicBezTo>
                      <a:pt x="21985" y="9899"/>
                      <a:pt x="24167" y="9033"/>
                      <a:pt x="24888" y="9033"/>
                    </a:cubicBezTo>
                    <a:cubicBezTo>
                      <a:pt x="24901" y="9033"/>
                      <a:pt x="24914" y="9033"/>
                      <a:pt x="24926" y="9034"/>
                    </a:cubicBezTo>
                    <a:cubicBezTo>
                      <a:pt x="25459" y="9444"/>
                      <a:pt x="26402" y="10199"/>
                      <a:pt x="27290" y="10898"/>
                    </a:cubicBezTo>
                    <a:lnTo>
                      <a:pt x="26591" y="11453"/>
                    </a:lnTo>
                    <a:cubicBezTo>
                      <a:pt x="20831" y="16514"/>
                      <a:pt x="15903" y="17357"/>
                      <a:pt x="15903" y="17357"/>
                    </a:cubicBezTo>
                    <a:cubicBezTo>
                      <a:pt x="14144" y="17649"/>
                      <a:pt x="12813" y="17734"/>
                      <a:pt x="11860" y="17734"/>
                    </a:cubicBezTo>
                    <a:cubicBezTo>
                      <a:pt x="10528" y="17734"/>
                      <a:pt x="9933" y="17568"/>
                      <a:pt x="9933" y="17568"/>
                    </a:cubicBezTo>
                    <a:cubicBezTo>
                      <a:pt x="9378" y="16981"/>
                      <a:pt x="8847" y="16810"/>
                      <a:pt x="8415" y="16810"/>
                    </a:cubicBezTo>
                    <a:cubicBezTo>
                      <a:pt x="7811" y="16810"/>
                      <a:pt x="7402" y="17146"/>
                      <a:pt x="7402" y="17146"/>
                    </a:cubicBezTo>
                    <a:cubicBezTo>
                      <a:pt x="6836" y="16658"/>
                      <a:pt x="6093" y="15859"/>
                      <a:pt x="6093" y="15859"/>
                    </a:cubicBezTo>
                    <a:cubicBezTo>
                      <a:pt x="3940" y="14450"/>
                      <a:pt x="1964" y="8534"/>
                      <a:pt x="1964" y="8534"/>
                    </a:cubicBezTo>
                    <a:cubicBezTo>
                      <a:pt x="1099" y="6326"/>
                      <a:pt x="0" y="6237"/>
                      <a:pt x="0" y="6237"/>
                    </a:cubicBezTo>
                    <a:lnTo>
                      <a:pt x="0" y="6237"/>
                    </a:lnTo>
                    <a:cubicBezTo>
                      <a:pt x="155" y="6470"/>
                      <a:pt x="455" y="7402"/>
                      <a:pt x="455" y="7402"/>
                    </a:cubicBezTo>
                    <a:lnTo>
                      <a:pt x="566" y="7702"/>
                    </a:lnTo>
                    <a:lnTo>
                      <a:pt x="610" y="7991"/>
                    </a:lnTo>
                    <a:lnTo>
                      <a:pt x="688" y="8346"/>
                    </a:lnTo>
                    <a:lnTo>
                      <a:pt x="755" y="8712"/>
                    </a:lnTo>
                    <a:lnTo>
                      <a:pt x="866" y="9189"/>
                    </a:lnTo>
                    <a:lnTo>
                      <a:pt x="1032" y="9777"/>
                    </a:lnTo>
                    <a:lnTo>
                      <a:pt x="1165" y="10266"/>
                    </a:lnTo>
                    <a:lnTo>
                      <a:pt x="1365" y="10876"/>
                    </a:lnTo>
                    <a:cubicBezTo>
                      <a:pt x="1487" y="11331"/>
                      <a:pt x="1631" y="11775"/>
                      <a:pt x="1809" y="12219"/>
                    </a:cubicBezTo>
                    <a:cubicBezTo>
                      <a:pt x="2553" y="14094"/>
                      <a:pt x="4051" y="16114"/>
                      <a:pt x="4051" y="16114"/>
                    </a:cubicBezTo>
                    <a:cubicBezTo>
                      <a:pt x="4317" y="16536"/>
                      <a:pt x="5549" y="17746"/>
                      <a:pt x="5549" y="17746"/>
                    </a:cubicBezTo>
                    <a:cubicBezTo>
                      <a:pt x="5704" y="17901"/>
                      <a:pt x="6326" y="18656"/>
                      <a:pt x="6326" y="18656"/>
                    </a:cubicBezTo>
                    <a:cubicBezTo>
                      <a:pt x="6448" y="18833"/>
                      <a:pt x="6626" y="19166"/>
                      <a:pt x="6626" y="19166"/>
                    </a:cubicBezTo>
                    <a:lnTo>
                      <a:pt x="7003" y="19876"/>
                    </a:lnTo>
                    <a:cubicBezTo>
                      <a:pt x="7447" y="20576"/>
                      <a:pt x="7791" y="20631"/>
                      <a:pt x="7791" y="20631"/>
                    </a:cubicBezTo>
                    <a:cubicBezTo>
                      <a:pt x="7868" y="20676"/>
                      <a:pt x="8656" y="20864"/>
                      <a:pt x="8656" y="20864"/>
                    </a:cubicBezTo>
                    <a:cubicBezTo>
                      <a:pt x="8670" y="20865"/>
                      <a:pt x="8684" y="20865"/>
                      <a:pt x="8698" y="20865"/>
                    </a:cubicBezTo>
                    <a:cubicBezTo>
                      <a:pt x="9256" y="20865"/>
                      <a:pt x="10144" y="20442"/>
                      <a:pt x="10144" y="20442"/>
                    </a:cubicBezTo>
                    <a:cubicBezTo>
                      <a:pt x="12252" y="20221"/>
                      <a:pt x="13417" y="20043"/>
                      <a:pt x="14150" y="19976"/>
                    </a:cubicBezTo>
                    <a:cubicBezTo>
                      <a:pt x="14971" y="19876"/>
                      <a:pt x="15770" y="19699"/>
                      <a:pt x="16558" y="19455"/>
                    </a:cubicBezTo>
                    <a:cubicBezTo>
                      <a:pt x="17335" y="19222"/>
                      <a:pt x="18101" y="18944"/>
                      <a:pt x="18844" y="18622"/>
                    </a:cubicBezTo>
                    <a:cubicBezTo>
                      <a:pt x="19344" y="18412"/>
                      <a:pt x="19821" y="18145"/>
                      <a:pt x="20276" y="17846"/>
                    </a:cubicBezTo>
                    <a:cubicBezTo>
                      <a:pt x="21608" y="17435"/>
                      <a:pt x="27789" y="12163"/>
                      <a:pt x="27789" y="12163"/>
                    </a:cubicBezTo>
                    <a:cubicBezTo>
                      <a:pt x="27916" y="12192"/>
                      <a:pt x="28031" y="12203"/>
                      <a:pt x="28134" y="12203"/>
                    </a:cubicBezTo>
                    <a:cubicBezTo>
                      <a:pt x="28520" y="12203"/>
                      <a:pt x="28740" y="12045"/>
                      <a:pt x="28766" y="12019"/>
                    </a:cubicBezTo>
                    <a:cubicBezTo>
                      <a:pt x="29099" y="12274"/>
                      <a:pt x="29343" y="12452"/>
                      <a:pt x="29443" y="12507"/>
                    </a:cubicBezTo>
                    <a:cubicBezTo>
                      <a:pt x="29443" y="12507"/>
                      <a:pt x="30741" y="13351"/>
                      <a:pt x="31196" y="13528"/>
                    </a:cubicBezTo>
                    <a:cubicBezTo>
                      <a:pt x="31196" y="13528"/>
                      <a:pt x="32903" y="14144"/>
                      <a:pt x="33811" y="14144"/>
                    </a:cubicBezTo>
                    <a:cubicBezTo>
                      <a:pt x="33894" y="14144"/>
                      <a:pt x="33970" y="14139"/>
                      <a:pt x="34037" y="14128"/>
                    </a:cubicBezTo>
                    <a:cubicBezTo>
                      <a:pt x="34037" y="14128"/>
                      <a:pt x="34630" y="14347"/>
                      <a:pt x="35294" y="14347"/>
                    </a:cubicBezTo>
                    <a:cubicBezTo>
                      <a:pt x="35655" y="14347"/>
                      <a:pt x="36037" y="14282"/>
                      <a:pt x="36357" y="14083"/>
                    </a:cubicBezTo>
                    <a:cubicBezTo>
                      <a:pt x="36357" y="14083"/>
                      <a:pt x="37100" y="13983"/>
                      <a:pt x="37445" y="12474"/>
                    </a:cubicBezTo>
                    <a:cubicBezTo>
                      <a:pt x="37578" y="11986"/>
                      <a:pt x="37611" y="11486"/>
                      <a:pt x="37522" y="10998"/>
                    </a:cubicBezTo>
                    <a:lnTo>
                      <a:pt x="38110" y="9456"/>
                    </a:lnTo>
                    <a:cubicBezTo>
                      <a:pt x="38410" y="8701"/>
                      <a:pt x="38488" y="7891"/>
                      <a:pt x="38366" y="7103"/>
                    </a:cubicBezTo>
                    <a:cubicBezTo>
                      <a:pt x="38366" y="7103"/>
                      <a:pt x="38155" y="3862"/>
                      <a:pt x="37900" y="3696"/>
                    </a:cubicBezTo>
                    <a:lnTo>
                      <a:pt x="37900" y="3696"/>
                    </a:lnTo>
                    <a:cubicBezTo>
                      <a:pt x="37900" y="3696"/>
                      <a:pt x="38321" y="8579"/>
                      <a:pt x="36013" y="9800"/>
                    </a:cubicBezTo>
                    <a:cubicBezTo>
                      <a:pt x="36013" y="9800"/>
                      <a:pt x="35596" y="9560"/>
                      <a:pt x="35094" y="9560"/>
                    </a:cubicBezTo>
                    <a:cubicBezTo>
                      <a:pt x="34526" y="9560"/>
                      <a:pt x="33850" y="9867"/>
                      <a:pt x="33549" y="11176"/>
                    </a:cubicBezTo>
                    <a:cubicBezTo>
                      <a:pt x="33549" y="11176"/>
                      <a:pt x="33471" y="11196"/>
                      <a:pt x="33301" y="11196"/>
                    </a:cubicBezTo>
                    <a:cubicBezTo>
                      <a:pt x="32559" y="11196"/>
                      <a:pt x="30067" y="10800"/>
                      <a:pt x="24693" y="6537"/>
                    </a:cubicBezTo>
                    <a:cubicBezTo>
                      <a:pt x="24693" y="6537"/>
                      <a:pt x="19566" y="1898"/>
                      <a:pt x="17668" y="1199"/>
                    </a:cubicBezTo>
                    <a:cubicBezTo>
                      <a:pt x="16691" y="1021"/>
                      <a:pt x="15781" y="610"/>
                      <a:pt x="14993" y="0"/>
                    </a:cubicBezTo>
                    <a:close/>
                  </a:path>
                </a:pathLst>
              </a:custGeom>
              <a:solidFill>
                <a:srgbClr val="E7928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2"/>
              <p:cNvSpPr/>
              <p:nvPr/>
            </p:nvSpPr>
            <p:spPr>
              <a:xfrm>
                <a:off x="3986450" y="4584725"/>
                <a:ext cx="230850" cy="145425"/>
              </a:xfrm>
              <a:custGeom>
                <a:avLst/>
                <a:gdLst/>
                <a:ahLst/>
                <a:cxnLst/>
                <a:rect l="l" t="t" r="r" b="b"/>
                <a:pathLst>
                  <a:path w="9234" h="5817" extrusionOk="0">
                    <a:moveTo>
                      <a:pt x="8646" y="1"/>
                    </a:moveTo>
                    <a:cubicBezTo>
                      <a:pt x="8541" y="84"/>
                      <a:pt x="8302" y="106"/>
                      <a:pt x="8077" y="106"/>
                    </a:cubicBezTo>
                    <a:cubicBezTo>
                      <a:pt x="7825" y="106"/>
                      <a:pt x="7591" y="78"/>
                      <a:pt x="7591" y="78"/>
                    </a:cubicBezTo>
                    <a:cubicBezTo>
                      <a:pt x="7480" y="112"/>
                      <a:pt x="6415" y="966"/>
                      <a:pt x="6415" y="966"/>
                    </a:cubicBezTo>
                    <a:cubicBezTo>
                      <a:pt x="6215" y="1166"/>
                      <a:pt x="4040" y="2942"/>
                      <a:pt x="4040" y="2942"/>
                    </a:cubicBezTo>
                    <a:cubicBezTo>
                      <a:pt x="3263" y="3696"/>
                      <a:pt x="0" y="5816"/>
                      <a:pt x="0" y="5816"/>
                    </a:cubicBezTo>
                    <a:cubicBezTo>
                      <a:pt x="43" y="5816"/>
                      <a:pt x="85" y="5816"/>
                      <a:pt x="127" y="5816"/>
                    </a:cubicBezTo>
                    <a:cubicBezTo>
                      <a:pt x="8355" y="5816"/>
                      <a:pt x="9234" y="422"/>
                      <a:pt x="9234" y="422"/>
                    </a:cubicBezTo>
                    <a:lnTo>
                      <a:pt x="8646" y="1"/>
                    </a:ln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3705675" y="4470975"/>
                <a:ext cx="249175" cy="114900"/>
              </a:xfrm>
              <a:custGeom>
                <a:avLst/>
                <a:gdLst/>
                <a:ahLst/>
                <a:cxnLst/>
                <a:rect l="l" t="t" r="r" b="b"/>
                <a:pathLst>
                  <a:path w="9967" h="4596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11" y="456"/>
                      <a:pt x="56" y="900"/>
                      <a:pt x="144" y="1355"/>
                    </a:cubicBezTo>
                    <a:lnTo>
                      <a:pt x="488" y="2131"/>
                    </a:lnTo>
                    <a:lnTo>
                      <a:pt x="833" y="2964"/>
                    </a:lnTo>
                    <a:cubicBezTo>
                      <a:pt x="1299" y="3663"/>
                      <a:pt x="1931" y="4218"/>
                      <a:pt x="2675" y="4595"/>
                    </a:cubicBezTo>
                    <a:cubicBezTo>
                      <a:pt x="2675" y="4595"/>
                      <a:pt x="4861" y="3452"/>
                      <a:pt x="8912" y="3319"/>
                    </a:cubicBezTo>
                    <a:cubicBezTo>
                      <a:pt x="9966" y="1854"/>
                      <a:pt x="9911" y="89"/>
                      <a:pt x="9911" y="78"/>
                    </a:cubicBezTo>
                    <a:lnTo>
                      <a:pt x="9911" y="78"/>
                    </a:lnTo>
                    <a:cubicBezTo>
                      <a:pt x="8834" y="2120"/>
                      <a:pt x="7491" y="2808"/>
                      <a:pt x="6204" y="3097"/>
                    </a:cubicBezTo>
                    <a:cubicBezTo>
                      <a:pt x="5761" y="3195"/>
                      <a:pt x="5348" y="3238"/>
                      <a:pt x="4961" y="3238"/>
                    </a:cubicBezTo>
                    <a:cubicBezTo>
                      <a:pt x="3941" y="3238"/>
                      <a:pt x="3098" y="2939"/>
                      <a:pt x="2342" y="2553"/>
                    </a:cubicBezTo>
                    <a:cubicBezTo>
                      <a:pt x="1288" y="1998"/>
                      <a:pt x="466" y="1099"/>
                      <a:pt x="0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2"/>
              <p:cNvSpPr/>
              <p:nvPr/>
            </p:nvSpPr>
            <p:spPr>
              <a:xfrm>
                <a:off x="4003100" y="4458775"/>
                <a:ext cx="102950" cy="70500"/>
              </a:xfrm>
              <a:custGeom>
                <a:avLst/>
                <a:gdLst/>
                <a:ahLst/>
                <a:cxnLst/>
                <a:rect l="l" t="t" r="r" b="b"/>
                <a:pathLst>
                  <a:path w="4118" h="2820" extrusionOk="0">
                    <a:moveTo>
                      <a:pt x="0" y="0"/>
                    </a:moveTo>
                    <a:cubicBezTo>
                      <a:pt x="0" y="0"/>
                      <a:pt x="111" y="1554"/>
                      <a:pt x="1110" y="2819"/>
                    </a:cubicBezTo>
                    <a:cubicBezTo>
                      <a:pt x="1498" y="2708"/>
                      <a:pt x="1987" y="2542"/>
                      <a:pt x="2431" y="2375"/>
                    </a:cubicBezTo>
                    <a:cubicBezTo>
                      <a:pt x="2641" y="2298"/>
                      <a:pt x="2875" y="2220"/>
                      <a:pt x="3074" y="2164"/>
                    </a:cubicBezTo>
                    <a:cubicBezTo>
                      <a:pt x="3241" y="2120"/>
                      <a:pt x="3418" y="2053"/>
                      <a:pt x="3552" y="2031"/>
                    </a:cubicBezTo>
                    <a:cubicBezTo>
                      <a:pt x="3729" y="1987"/>
                      <a:pt x="3929" y="1965"/>
                      <a:pt x="4118" y="1965"/>
                    </a:cubicBezTo>
                    <a:cubicBezTo>
                      <a:pt x="4062" y="1942"/>
                      <a:pt x="3896" y="1765"/>
                      <a:pt x="3696" y="1621"/>
                    </a:cubicBezTo>
                    <a:cubicBezTo>
                      <a:pt x="3433" y="1701"/>
                      <a:pt x="3119" y="1762"/>
                      <a:pt x="2775" y="1762"/>
                    </a:cubicBezTo>
                    <a:cubicBezTo>
                      <a:pt x="1928" y="1762"/>
                      <a:pt x="900" y="1389"/>
                      <a:pt x="0" y="0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2"/>
              <p:cNvSpPr/>
              <p:nvPr/>
            </p:nvSpPr>
            <p:spPr>
              <a:xfrm>
                <a:off x="3777525" y="3718825"/>
                <a:ext cx="25000" cy="19150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766" extrusionOk="0">
                    <a:moveTo>
                      <a:pt x="500" y="0"/>
                    </a:moveTo>
                    <a:cubicBezTo>
                      <a:pt x="278" y="0"/>
                      <a:pt x="1" y="56"/>
                      <a:pt x="1" y="266"/>
                    </a:cubicBezTo>
                    <a:cubicBezTo>
                      <a:pt x="1" y="477"/>
                      <a:pt x="289" y="766"/>
                      <a:pt x="500" y="766"/>
                    </a:cubicBezTo>
                    <a:cubicBezTo>
                      <a:pt x="711" y="766"/>
                      <a:pt x="999" y="688"/>
                      <a:pt x="999" y="477"/>
                    </a:cubicBezTo>
                    <a:cubicBezTo>
                      <a:pt x="999" y="266"/>
                      <a:pt x="711" y="0"/>
                      <a:pt x="500" y="0"/>
                    </a:cubicBezTo>
                    <a:close/>
                  </a:path>
                </a:pathLst>
              </a:custGeom>
              <a:solidFill>
                <a:srgbClr val="F7DE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3810550" y="3715200"/>
                <a:ext cx="26375" cy="19450"/>
              </a:xfrm>
              <a:custGeom>
                <a:avLst/>
                <a:gdLst/>
                <a:ahLst/>
                <a:cxnLst/>
                <a:rect l="l" t="t" r="r" b="b"/>
                <a:pathLst>
                  <a:path w="1055" h="778" extrusionOk="0">
                    <a:moveTo>
                      <a:pt x="611" y="1"/>
                    </a:moveTo>
                    <a:cubicBezTo>
                      <a:pt x="389" y="1"/>
                      <a:pt x="0" y="367"/>
                      <a:pt x="0" y="578"/>
                    </a:cubicBezTo>
                    <a:cubicBezTo>
                      <a:pt x="0" y="769"/>
                      <a:pt x="318" y="778"/>
                      <a:pt x="543" y="778"/>
                    </a:cubicBezTo>
                    <a:cubicBezTo>
                      <a:pt x="567" y="778"/>
                      <a:pt x="589" y="778"/>
                      <a:pt x="611" y="778"/>
                    </a:cubicBezTo>
                    <a:cubicBezTo>
                      <a:pt x="844" y="755"/>
                      <a:pt x="1032" y="567"/>
                      <a:pt x="1055" y="334"/>
                    </a:cubicBezTo>
                    <a:cubicBezTo>
                      <a:pt x="1055" y="112"/>
                      <a:pt x="821" y="1"/>
                      <a:pt x="611" y="1"/>
                    </a:cubicBezTo>
                    <a:close/>
                  </a:path>
                </a:pathLst>
              </a:custGeom>
              <a:solidFill>
                <a:srgbClr val="F7DEC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2"/>
              <p:cNvSpPr/>
              <p:nvPr/>
            </p:nvSpPr>
            <p:spPr>
              <a:xfrm>
                <a:off x="3765050" y="3646950"/>
                <a:ext cx="11125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445" h="523" extrusionOk="0">
                    <a:moveTo>
                      <a:pt x="178" y="34"/>
                    </a:moveTo>
                    <a:cubicBezTo>
                      <a:pt x="266" y="45"/>
                      <a:pt x="344" y="112"/>
                      <a:pt x="366" y="200"/>
                    </a:cubicBezTo>
                    <a:cubicBezTo>
                      <a:pt x="400" y="278"/>
                      <a:pt x="400" y="378"/>
                      <a:pt x="355" y="456"/>
                    </a:cubicBezTo>
                    <a:cubicBezTo>
                      <a:pt x="355" y="469"/>
                      <a:pt x="348" y="474"/>
                      <a:pt x="339" y="474"/>
                    </a:cubicBezTo>
                    <a:cubicBezTo>
                      <a:pt x="333" y="474"/>
                      <a:pt x="327" y="471"/>
                      <a:pt x="322" y="467"/>
                    </a:cubicBezTo>
                    <a:cubicBezTo>
                      <a:pt x="278" y="445"/>
                      <a:pt x="233" y="434"/>
                      <a:pt x="200" y="422"/>
                    </a:cubicBezTo>
                    <a:cubicBezTo>
                      <a:pt x="133" y="411"/>
                      <a:pt x="78" y="367"/>
                      <a:pt x="56" y="311"/>
                    </a:cubicBezTo>
                    <a:cubicBezTo>
                      <a:pt x="33" y="256"/>
                      <a:pt x="33" y="200"/>
                      <a:pt x="45" y="145"/>
                    </a:cubicBezTo>
                    <a:cubicBezTo>
                      <a:pt x="56" y="101"/>
                      <a:pt x="89" y="56"/>
                      <a:pt x="133" y="45"/>
                    </a:cubicBezTo>
                    <a:cubicBezTo>
                      <a:pt x="144" y="34"/>
                      <a:pt x="167" y="34"/>
                      <a:pt x="178" y="34"/>
                    </a:cubicBezTo>
                    <a:close/>
                    <a:moveTo>
                      <a:pt x="189" y="1"/>
                    </a:moveTo>
                    <a:cubicBezTo>
                      <a:pt x="100" y="1"/>
                      <a:pt x="33" y="56"/>
                      <a:pt x="22" y="134"/>
                    </a:cubicBezTo>
                    <a:cubicBezTo>
                      <a:pt x="0" y="200"/>
                      <a:pt x="11" y="267"/>
                      <a:pt x="33" y="334"/>
                    </a:cubicBezTo>
                    <a:cubicBezTo>
                      <a:pt x="56" y="400"/>
                      <a:pt x="111" y="445"/>
                      <a:pt x="189" y="456"/>
                    </a:cubicBezTo>
                    <a:cubicBezTo>
                      <a:pt x="222" y="467"/>
                      <a:pt x="266" y="489"/>
                      <a:pt x="300" y="500"/>
                    </a:cubicBezTo>
                    <a:cubicBezTo>
                      <a:pt x="311" y="511"/>
                      <a:pt x="322" y="511"/>
                      <a:pt x="333" y="522"/>
                    </a:cubicBezTo>
                    <a:cubicBezTo>
                      <a:pt x="355" y="511"/>
                      <a:pt x="377" y="500"/>
                      <a:pt x="389" y="478"/>
                    </a:cubicBezTo>
                    <a:cubicBezTo>
                      <a:pt x="433" y="389"/>
                      <a:pt x="444" y="289"/>
                      <a:pt x="411" y="189"/>
                    </a:cubicBezTo>
                    <a:cubicBezTo>
                      <a:pt x="377" y="89"/>
                      <a:pt x="289" y="12"/>
                      <a:pt x="189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2"/>
              <p:cNvSpPr/>
              <p:nvPr/>
            </p:nvSpPr>
            <p:spPr>
              <a:xfrm>
                <a:off x="3803325" y="3638350"/>
                <a:ext cx="13625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545" h="445" extrusionOk="0">
                    <a:moveTo>
                      <a:pt x="189" y="34"/>
                    </a:moveTo>
                    <a:cubicBezTo>
                      <a:pt x="334" y="34"/>
                      <a:pt x="511" y="156"/>
                      <a:pt x="511" y="278"/>
                    </a:cubicBezTo>
                    <a:cubicBezTo>
                      <a:pt x="511" y="400"/>
                      <a:pt x="400" y="411"/>
                      <a:pt x="245" y="411"/>
                    </a:cubicBezTo>
                    <a:cubicBezTo>
                      <a:pt x="89" y="411"/>
                      <a:pt x="34" y="356"/>
                      <a:pt x="34" y="234"/>
                    </a:cubicBezTo>
                    <a:cubicBezTo>
                      <a:pt x="34" y="112"/>
                      <a:pt x="56" y="34"/>
                      <a:pt x="189" y="34"/>
                    </a:cubicBezTo>
                    <a:close/>
                    <a:moveTo>
                      <a:pt x="189" y="1"/>
                    </a:moveTo>
                    <a:cubicBezTo>
                      <a:pt x="34" y="1"/>
                      <a:pt x="1" y="89"/>
                      <a:pt x="1" y="234"/>
                    </a:cubicBezTo>
                    <a:cubicBezTo>
                      <a:pt x="1" y="367"/>
                      <a:pt x="78" y="445"/>
                      <a:pt x="245" y="445"/>
                    </a:cubicBezTo>
                    <a:cubicBezTo>
                      <a:pt x="411" y="445"/>
                      <a:pt x="544" y="422"/>
                      <a:pt x="544" y="278"/>
                    </a:cubicBezTo>
                    <a:cubicBezTo>
                      <a:pt x="544" y="123"/>
                      <a:pt x="345" y="1"/>
                      <a:pt x="189" y="1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3801100" y="3763425"/>
                <a:ext cx="41375" cy="9725"/>
              </a:xfrm>
              <a:custGeom>
                <a:avLst/>
                <a:gdLst/>
                <a:ahLst/>
                <a:cxnLst/>
                <a:rect l="l" t="t" r="r" b="b"/>
                <a:pathLst>
                  <a:path w="1655" h="389" extrusionOk="0">
                    <a:moveTo>
                      <a:pt x="1237" y="0"/>
                    </a:moveTo>
                    <a:cubicBezTo>
                      <a:pt x="803" y="0"/>
                      <a:pt x="375" y="121"/>
                      <a:pt x="12" y="358"/>
                    </a:cubicBezTo>
                    <a:cubicBezTo>
                      <a:pt x="1" y="369"/>
                      <a:pt x="1" y="380"/>
                      <a:pt x="12" y="380"/>
                    </a:cubicBezTo>
                    <a:cubicBezTo>
                      <a:pt x="12" y="386"/>
                      <a:pt x="12" y="388"/>
                      <a:pt x="13" y="388"/>
                    </a:cubicBezTo>
                    <a:cubicBezTo>
                      <a:pt x="15" y="388"/>
                      <a:pt x="18" y="386"/>
                      <a:pt x="23" y="380"/>
                    </a:cubicBezTo>
                    <a:cubicBezTo>
                      <a:pt x="23" y="386"/>
                      <a:pt x="23" y="388"/>
                      <a:pt x="24" y="388"/>
                    </a:cubicBezTo>
                    <a:cubicBezTo>
                      <a:pt x="26" y="388"/>
                      <a:pt x="29" y="386"/>
                      <a:pt x="34" y="380"/>
                    </a:cubicBezTo>
                    <a:cubicBezTo>
                      <a:pt x="397" y="152"/>
                      <a:pt x="811" y="34"/>
                      <a:pt x="1232" y="34"/>
                    </a:cubicBezTo>
                    <a:cubicBezTo>
                      <a:pt x="1365" y="34"/>
                      <a:pt x="1499" y="45"/>
                      <a:pt x="1632" y="69"/>
                    </a:cubicBezTo>
                    <a:cubicBezTo>
                      <a:pt x="1643" y="69"/>
                      <a:pt x="1654" y="69"/>
                      <a:pt x="1654" y="58"/>
                    </a:cubicBezTo>
                    <a:cubicBezTo>
                      <a:pt x="1654" y="47"/>
                      <a:pt x="1643" y="36"/>
                      <a:pt x="1643" y="36"/>
                    </a:cubicBezTo>
                    <a:cubicBezTo>
                      <a:pt x="1508" y="12"/>
                      <a:pt x="1372" y="0"/>
                      <a:pt x="1237" y="0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2"/>
              <p:cNvSpPr/>
              <p:nvPr/>
            </p:nvSpPr>
            <p:spPr>
              <a:xfrm>
                <a:off x="3652400" y="4367775"/>
                <a:ext cx="99900" cy="228625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9145" extrusionOk="0">
                    <a:moveTo>
                      <a:pt x="23" y="0"/>
                    </a:moveTo>
                    <a:lnTo>
                      <a:pt x="0" y="11"/>
                    </a:lnTo>
                    <a:cubicBezTo>
                      <a:pt x="378" y="577"/>
                      <a:pt x="500" y="1287"/>
                      <a:pt x="344" y="1953"/>
                    </a:cubicBezTo>
                    <a:lnTo>
                      <a:pt x="344" y="1964"/>
                    </a:lnTo>
                    <a:cubicBezTo>
                      <a:pt x="267" y="2297"/>
                      <a:pt x="245" y="2375"/>
                      <a:pt x="910" y="3241"/>
                    </a:cubicBezTo>
                    <a:lnTo>
                      <a:pt x="933" y="3274"/>
                    </a:lnTo>
                    <a:cubicBezTo>
                      <a:pt x="1465" y="3929"/>
                      <a:pt x="1898" y="4661"/>
                      <a:pt x="2231" y="5438"/>
                    </a:cubicBezTo>
                    <a:cubicBezTo>
                      <a:pt x="2287" y="5571"/>
                      <a:pt x="2364" y="5738"/>
                      <a:pt x="2431" y="5893"/>
                    </a:cubicBezTo>
                    <a:cubicBezTo>
                      <a:pt x="2730" y="6492"/>
                      <a:pt x="2964" y="7125"/>
                      <a:pt x="3141" y="7769"/>
                    </a:cubicBezTo>
                    <a:cubicBezTo>
                      <a:pt x="3152" y="7813"/>
                      <a:pt x="3163" y="7857"/>
                      <a:pt x="3174" y="7913"/>
                    </a:cubicBezTo>
                    <a:cubicBezTo>
                      <a:pt x="3219" y="8135"/>
                      <a:pt x="3285" y="8457"/>
                      <a:pt x="3530" y="8668"/>
                    </a:cubicBezTo>
                    <a:lnTo>
                      <a:pt x="3585" y="8723"/>
                    </a:lnTo>
                    <a:cubicBezTo>
                      <a:pt x="3740" y="8845"/>
                      <a:pt x="3862" y="8989"/>
                      <a:pt x="3973" y="9145"/>
                    </a:cubicBezTo>
                    <a:lnTo>
                      <a:pt x="3996" y="9123"/>
                    </a:lnTo>
                    <a:cubicBezTo>
                      <a:pt x="3896" y="8956"/>
                      <a:pt x="3763" y="8812"/>
                      <a:pt x="3607" y="8690"/>
                    </a:cubicBezTo>
                    <a:lnTo>
                      <a:pt x="3552" y="8645"/>
                    </a:lnTo>
                    <a:cubicBezTo>
                      <a:pt x="3319" y="8435"/>
                      <a:pt x="3252" y="8135"/>
                      <a:pt x="3208" y="7902"/>
                    </a:cubicBezTo>
                    <a:cubicBezTo>
                      <a:pt x="3197" y="7846"/>
                      <a:pt x="3185" y="7802"/>
                      <a:pt x="3174" y="7769"/>
                    </a:cubicBezTo>
                    <a:cubicBezTo>
                      <a:pt x="2997" y="7114"/>
                      <a:pt x="2764" y="6481"/>
                      <a:pt x="2464" y="5882"/>
                    </a:cubicBezTo>
                    <a:cubicBezTo>
                      <a:pt x="2398" y="5727"/>
                      <a:pt x="2331" y="5571"/>
                      <a:pt x="2264" y="5427"/>
                    </a:cubicBezTo>
                    <a:cubicBezTo>
                      <a:pt x="1931" y="4639"/>
                      <a:pt x="1499" y="3907"/>
                      <a:pt x="966" y="3252"/>
                    </a:cubicBezTo>
                    <a:lnTo>
                      <a:pt x="944" y="3230"/>
                    </a:lnTo>
                    <a:cubicBezTo>
                      <a:pt x="289" y="2375"/>
                      <a:pt x="300" y="2297"/>
                      <a:pt x="378" y="1976"/>
                    </a:cubicBezTo>
                    <a:lnTo>
                      <a:pt x="378" y="1964"/>
                    </a:lnTo>
                    <a:cubicBezTo>
                      <a:pt x="533" y="1287"/>
                      <a:pt x="411" y="577"/>
                      <a:pt x="23" y="0"/>
                    </a:cubicBezTo>
                    <a:close/>
                  </a:path>
                </a:pathLst>
              </a:custGeom>
              <a:solidFill>
                <a:srgbClr val="E073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2"/>
              <p:cNvSpPr/>
              <p:nvPr/>
            </p:nvSpPr>
            <p:spPr>
              <a:xfrm>
                <a:off x="3732850" y="4844700"/>
                <a:ext cx="435625" cy="98100"/>
              </a:xfrm>
              <a:custGeom>
                <a:avLst/>
                <a:gdLst/>
                <a:ahLst/>
                <a:cxnLst/>
                <a:rect l="l" t="t" r="r" b="b"/>
                <a:pathLst>
                  <a:path w="17425" h="3924" extrusionOk="0">
                    <a:moveTo>
                      <a:pt x="16159" y="0"/>
                    </a:moveTo>
                    <a:cubicBezTo>
                      <a:pt x="13774" y="1225"/>
                      <a:pt x="11259" y="1630"/>
                      <a:pt x="8977" y="1630"/>
                    </a:cubicBezTo>
                    <a:cubicBezTo>
                      <a:pt x="4541" y="1630"/>
                      <a:pt x="988" y="100"/>
                      <a:pt x="988" y="100"/>
                    </a:cubicBezTo>
                    <a:lnTo>
                      <a:pt x="1" y="1366"/>
                    </a:lnTo>
                    <a:lnTo>
                      <a:pt x="1510" y="2342"/>
                    </a:lnTo>
                    <a:lnTo>
                      <a:pt x="3619" y="3330"/>
                    </a:lnTo>
                    <a:lnTo>
                      <a:pt x="6382" y="3752"/>
                    </a:lnTo>
                    <a:cubicBezTo>
                      <a:pt x="6656" y="3877"/>
                      <a:pt x="7217" y="3924"/>
                      <a:pt x="7907" y="3924"/>
                    </a:cubicBezTo>
                    <a:cubicBezTo>
                      <a:pt x="10039" y="3924"/>
                      <a:pt x="13407" y="3474"/>
                      <a:pt x="13407" y="3474"/>
                    </a:cubicBezTo>
                    <a:cubicBezTo>
                      <a:pt x="15549" y="3141"/>
                      <a:pt x="17425" y="1410"/>
                      <a:pt x="17425" y="1410"/>
                    </a:cubicBezTo>
                    <a:lnTo>
                      <a:pt x="16159" y="0"/>
                    </a:lnTo>
                    <a:close/>
                  </a:path>
                </a:pathLst>
              </a:custGeom>
              <a:solidFill>
                <a:srgbClr val="F7DBD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"/>
          <p:cNvSpPr/>
          <p:nvPr/>
        </p:nvSpPr>
        <p:spPr>
          <a:xfrm rot="-2549424">
            <a:off x="7309223" y="2488129"/>
            <a:ext cx="3556134" cy="2619483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4"/>
          <p:cNvSpPr/>
          <p:nvPr/>
        </p:nvSpPr>
        <p:spPr>
          <a:xfrm rot="5172812">
            <a:off x="1351974" y="-1952755"/>
            <a:ext cx="2100706" cy="5238864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4"/>
          <p:cNvSpPr txBox="1">
            <a:spLocks noGrp="1"/>
          </p:cNvSpPr>
          <p:nvPr>
            <p:ph type="title"/>
          </p:nvPr>
        </p:nvSpPr>
        <p:spPr>
          <a:xfrm>
            <a:off x="647850" y="450275"/>
            <a:ext cx="7848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4"/>
          <p:cNvSpPr txBox="1">
            <a:spLocks noGrp="1"/>
          </p:cNvSpPr>
          <p:nvPr>
            <p:ph type="body" idx="1"/>
          </p:nvPr>
        </p:nvSpPr>
        <p:spPr>
          <a:xfrm>
            <a:off x="726100" y="1242050"/>
            <a:ext cx="76917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Rokkitt"/>
              <a:buAutoNum type="arabicPeriod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"/>
          <p:cNvSpPr/>
          <p:nvPr/>
        </p:nvSpPr>
        <p:spPr>
          <a:xfrm rot="-6631832">
            <a:off x="2560528" y="987011"/>
            <a:ext cx="2310147" cy="5761001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203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9"/>
          <p:cNvSpPr/>
          <p:nvPr/>
        </p:nvSpPr>
        <p:spPr>
          <a:xfrm rot="-740003" flipH="1">
            <a:off x="7089449" y="-924765"/>
            <a:ext cx="2784565" cy="4860487"/>
          </a:xfrm>
          <a:custGeom>
            <a:avLst/>
            <a:gdLst/>
            <a:ahLst/>
            <a:cxnLst/>
            <a:rect l="l" t="t" r="r" b="b"/>
            <a:pathLst>
              <a:path w="12329" h="24130" extrusionOk="0">
                <a:moveTo>
                  <a:pt x="5521" y="0"/>
                </a:moveTo>
                <a:cubicBezTo>
                  <a:pt x="5079" y="0"/>
                  <a:pt x="4651" y="107"/>
                  <a:pt x="4254" y="350"/>
                </a:cubicBezTo>
                <a:cubicBezTo>
                  <a:pt x="2044" y="1679"/>
                  <a:pt x="1612" y="7560"/>
                  <a:pt x="1230" y="9803"/>
                </a:cubicBezTo>
                <a:cubicBezTo>
                  <a:pt x="616" y="13458"/>
                  <a:pt x="1" y="17163"/>
                  <a:pt x="383" y="20851"/>
                </a:cubicBezTo>
                <a:cubicBezTo>
                  <a:pt x="466" y="21632"/>
                  <a:pt x="599" y="22430"/>
                  <a:pt x="1014" y="23094"/>
                </a:cubicBezTo>
                <a:cubicBezTo>
                  <a:pt x="1398" y="23684"/>
                  <a:pt x="2043" y="24130"/>
                  <a:pt x="2729" y="24130"/>
                </a:cubicBezTo>
                <a:cubicBezTo>
                  <a:pt x="2816" y="24130"/>
                  <a:pt x="2903" y="24123"/>
                  <a:pt x="2991" y="24108"/>
                </a:cubicBezTo>
                <a:cubicBezTo>
                  <a:pt x="3706" y="23975"/>
                  <a:pt x="4254" y="23343"/>
                  <a:pt x="4603" y="22696"/>
                </a:cubicBezTo>
                <a:cubicBezTo>
                  <a:pt x="5367" y="21267"/>
                  <a:pt x="5517" y="19572"/>
                  <a:pt x="6214" y="18127"/>
                </a:cubicBezTo>
                <a:cubicBezTo>
                  <a:pt x="7195" y="16083"/>
                  <a:pt x="9089" y="14654"/>
                  <a:pt x="10335" y="12777"/>
                </a:cubicBezTo>
                <a:cubicBezTo>
                  <a:pt x="11963" y="10318"/>
                  <a:pt x="12328" y="7029"/>
                  <a:pt x="11082" y="4354"/>
                </a:cubicBezTo>
                <a:cubicBezTo>
                  <a:pt x="10306" y="2691"/>
                  <a:pt x="7740" y="0"/>
                  <a:pt x="5521" y="0"/>
                </a:cubicBezTo>
                <a:close/>
              </a:path>
            </a:pathLst>
          </a:custGeom>
          <a:solidFill>
            <a:srgbClr val="F7DEC9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9"/>
          <p:cNvSpPr/>
          <p:nvPr/>
        </p:nvSpPr>
        <p:spPr>
          <a:xfrm rot="-1466314">
            <a:off x="-3381894" y="-736187"/>
            <a:ext cx="6592994" cy="3143283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88" name="Google Shape;288;p9"/>
          <p:cNvGrpSpPr/>
          <p:nvPr/>
        </p:nvGrpSpPr>
        <p:grpSpPr>
          <a:xfrm>
            <a:off x="8112082" y="2648970"/>
            <a:ext cx="550246" cy="583903"/>
            <a:chOff x="5065775" y="2755100"/>
            <a:chExt cx="128800" cy="136675"/>
          </a:xfrm>
        </p:grpSpPr>
        <p:sp>
          <p:nvSpPr>
            <p:cNvPr id="289" name="Google Shape;289;p9"/>
            <p:cNvSpPr/>
            <p:nvPr/>
          </p:nvSpPr>
          <p:spPr>
            <a:xfrm>
              <a:off x="5156825" y="2776825"/>
              <a:ext cx="17800" cy="15075"/>
            </a:xfrm>
            <a:custGeom>
              <a:avLst/>
              <a:gdLst/>
              <a:ahLst/>
              <a:cxnLst/>
              <a:rect l="l" t="t" r="r" b="b"/>
              <a:pathLst>
                <a:path w="712" h="603" extrusionOk="0">
                  <a:moveTo>
                    <a:pt x="276" y="1"/>
                  </a:moveTo>
                  <a:cubicBezTo>
                    <a:pt x="1" y="1"/>
                    <a:pt x="4" y="602"/>
                    <a:pt x="285" y="602"/>
                  </a:cubicBezTo>
                  <a:cubicBezTo>
                    <a:pt x="304" y="602"/>
                    <a:pt x="325" y="600"/>
                    <a:pt x="346" y="594"/>
                  </a:cubicBezTo>
                  <a:lnTo>
                    <a:pt x="446" y="560"/>
                  </a:lnTo>
                  <a:cubicBezTo>
                    <a:pt x="712" y="477"/>
                    <a:pt x="712" y="112"/>
                    <a:pt x="446" y="29"/>
                  </a:cubicBezTo>
                  <a:lnTo>
                    <a:pt x="462" y="29"/>
                  </a:lnTo>
                  <a:lnTo>
                    <a:pt x="346" y="12"/>
                  </a:lnTo>
                  <a:cubicBezTo>
                    <a:pt x="321" y="4"/>
                    <a:pt x="298" y="1"/>
                    <a:pt x="276" y="1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9"/>
            <p:cNvSpPr/>
            <p:nvPr/>
          </p:nvSpPr>
          <p:spPr>
            <a:xfrm>
              <a:off x="5067850" y="2755100"/>
              <a:ext cx="42400" cy="36175"/>
            </a:xfrm>
            <a:custGeom>
              <a:avLst/>
              <a:gdLst/>
              <a:ahLst/>
              <a:cxnLst/>
              <a:rect l="l" t="t" r="r" b="b"/>
              <a:pathLst>
                <a:path w="1696" h="1447" extrusionOk="0">
                  <a:moveTo>
                    <a:pt x="981" y="1"/>
                  </a:moveTo>
                  <a:cubicBezTo>
                    <a:pt x="1" y="1"/>
                    <a:pt x="1" y="1446"/>
                    <a:pt x="981" y="1446"/>
                  </a:cubicBezTo>
                  <a:cubicBezTo>
                    <a:pt x="1380" y="1446"/>
                    <a:pt x="1695" y="1114"/>
                    <a:pt x="1695" y="715"/>
                  </a:cubicBezTo>
                  <a:cubicBezTo>
                    <a:pt x="1695" y="316"/>
                    <a:pt x="1363" y="1"/>
                    <a:pt x="981" y="1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5122675" y="2866825"/>
              <a:ext cx="13325" cy="15200"/>
            </a:xfrm>
            <a:custGeom>
              <a:avLst/>
              <a:gdLst/>
              <a:ahLst/>
              <a:cxnLst/>
              <a:rect l="l" t="t" r="r" b="b"/>
              <a:pathLst>
                <a:path w="533" h="608" extrusionOk="0">
                  <a:moveTo>
                    <a:pt x="267" y="1"/>
                  </a:moveTo>
                  <a:cubicBezTo>
                    <a:pt x="117" y="1"/>
                    <a:pt x="18" y="117"/>
                    <a:pt x="1" y="250"/>
                  </a:cubicBezTo>
                  <a:cubicBezTo>
                    <a:pt x="1" y="316"/>
                    <a:pt x="18" y="383"/>
                    <a:pt x="34" y="433"/>
                  </a:cubicBezTo>
                  <a:cubicBezTo>
                    <a:pt x="67" y="549"/>
                    <a:pt x="167" y="607"/>
                    <a:pt x="267" y="607"/>
                  </a:cubicBezTo>
                  <a:cubicBezTo>
                    <a:pt x="366" y="607"/>
                    <a:pt x="466" y="549"/>
                    <a:pt x="499" y="433"/>
                  </a:cubicBezTo>
                  <a:cubicBezTo>
                    <a:pt x="516" y="383"/>
                    <a:pt x="533" y="316"/>
                    <a:pt x="516" y="250"/>
                  </a:cubicBezTo>
                  <a:cubicBezTo>
                    <a:pt x="516" y="117"/>
                    <a:pt x="400" y="1"/>
                    <a:pt x="267" y="1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9"/>
            <p:cNvSpPr/>
            <p:nvPr/>
          </p:nvSpPr>
          <p:spPr>
            <a:xfrm>
              <a:off x="5118950" y="2820325"/>
              <a:ext cx="20375" cy="16625"/>
            </a:xfrm>
            <a:custGeom>
              <a:avLst/>
              <a:gdLst/>
              <a:ahLst/>
              <a:cxnLst/>
              <a:rect l="l" t="t" r="r" b="b"/>
              <a:pathLst>
                <a:path w="815" h="665" extrusionOk="0">
                  <a:moveTo>
                    <a:pt x="416" y="0"/>
                  </a:moveTo>
                  <a:cubicBezTo>
                    <a:pt x="0" y="33"/>
                    <a:pt x="0" y="631"/>
                    <a:pt x="416" y="665"/>
                  </a:cubicBezTo>
                  <a:cubicBezTo>
                    <a:pt x="814" y="631"/>
                    <a:pt x="814" y="33"/>
                    <a:pt x="416" y="0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5160475" y="2856000"/>
              <a:ext cx="34100" cy="35775"/>
            </a:xfrm>
            <a:custGeom>
              <a:avLst/>
              <a:gdLst/>
              <a:ahLst/>
              <a:cxnLst/>
              <a:rect l="l" t="t" r="r" b="b"/>
              <a:pathLst>
                <a:path w="1364" h="1431" extrusionOk="0">
                  <a:moveTo>
                    <a:pt x="684" y="1"/>
                  </a:moveTo>
                  <a:cubicBezTo>
                    <a:pt x="338" y="1"/>
                    <a:pt x="1" y="277"/>
                    <a:pt x="1" y="683"/>
                  </a:cubicBezTo>
                  <a:cubicBezTo>
                    <a:pt x="1" y="830"/>
                    <a:pt x="48" y="967"/>
                    <a:pt x="129" y="1079"/>
                  </a:cubicBezTo>
                  <a:lnTo>
                    <a:pt x="129" y="1079"/>
                  </a:lnTo>
                  <a:cubicBezTo>
                    <a:pt x="219" y="1286"/>
                    <a:pt x="429" y="1431"/>
                    <a:pt x="665" y="1431"/>
                  </a:cubicBezTo>
                  <a:cubicBezTo>
                    <a:pt x="873" y="1418"/>
                    <a:pt x="1061" y="1313"/>
                    <a:pt x="1172" y="1149"/>
                  </a:cubicBezTo>
                  <a:lnTo>
                    <a:pt x="1172" y="1149"/>
                  </a:lnTo>
                  <a:cubicBezTo>
                    <a:pt x="1285" y="1026"/>
                    <a:pt x="1354" y="863"/>
                    <a:pt x="1363" y="683"/>
                  </a:cubicBezTo>
                  <a:cubicBezTo>
                    <a:pt x="1363" y="500"/>
                    <a:pt x="1280" y="334"/>
                    <a:pt x="1147" y="201"/>
                  </a:cubicBezTo>
                  <a:cubicBezTo>
                    <a:pt x="1014" y="63"/>
                    <a:pt x="848" y="1"/>
                    <a:pt x="684" y="1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9"/>
            <p:cNvSpPr/>
            <p:nvPr/>
          </p:nvSpPr>
          <p:spPr>
            <a:xfrm>
              <a:off x="5065775" y="2848975"/>
              <a:ext cx="15400" cy="11650"/>
            </a:xfrm>
            <a:custGeom>
              <a:avLst/>
              <a:gdLst/>
              <a:ahLst/>
              <a:cxnLst/>
              <a:rect l="l" t="t" r="r" b="b"/>
              <a:pathLst>
                <a:path w="616" h="466" extrusionOk="0">
                  <a:moveTo>
                    <a:pt x="316" y="0"/>
                  </a:moveTo>
                  <a:cubicBezTo>
                    <a:pt x="1" y="0"/>
                    <a:pt x="1" y="466"/>
                    <a:pt x="316" y="466"/>
                  </a:cubicBezTo>
                  <a:cubicBezTo>
                    <a:pt x="616" y="466"/>
                    <a:pt x="616" y="0"/>
                    <a:pt x="316" y="0"/>
                  </a:cubicBezTo>
                  <a:close/>
                </a:path>
              </a:pathLst>
            </a:custGeom>
            <a:solidFill>
              <a:srgbClr val="F7DEC9">
                <a:alpha val="72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5" name="Google Shape;295;p9"/>
          <p:cNvGrpSpPr/>
          <p:nvPr/>
        </p:nvGrpSpPr>
        <p:grpSpPr>
          <a:xfrm>
            <a:off x="3060469" y="2757846"/>
            <a:ext cx="505501" cy="583900"/>
            <a:chOff x="4559475" y="3797625"/>
            <a:chExt cx="115075" cy="132925"/>
          </a:xfrm>
        </p:grpSpPr>
        <p:sp>
          <p:nvSpPr>
            <p:cNvPr id="296" name="Google Shape;296;p9"/>
            <p:cNvSpPr/>
            <p:nvPr/>
          </p:nvSpPr>
          <p:spPr>
            <a:xfrm>
              <a:off x="4597800" y="3862875"/>
              <a:ext cx="17775" cy="14975"/>
            </a:xfrm>
            <a:custGeom>
              <a:avLst/>
              <a:gdLst/>
              <a:ahLst/>
              <a:cxnLst/>
              <a:rect l="l" t="t" r="r" b="b"/>
              <a:pathLst>
                <a:path w="711" h="599" extrusionOk="0">
                  <a:moveTo>
                    <a:pt x="399" y="1"/>
                  </a:moveTo>
                  <a:cubicBezTo>
                    <a:pt x="311" y="1"/>
                    <a:pt x="234" y="39"/>
                    <a:pt x="181" y="102"/>
                  </a:cubicBezTo>
                  <a:lnTo>
                    <a:pt x="181" y="102"/>
                  </a:lnTo>
                  <a:cubicBezTo>
                    <a:pt x="5" y="159"/>
                    <a:pt x="1" y="407"/>
                    <a:pt x="169" y="487"/>
                  </a:cubicBezTo>
                  <a:lnTo>
                    <a:pt x="169" y="487"/>
                  </a:lnTo>
                  <a:cubicBezTo>
                    <a:pt x="226" y="563"/>
                    <a:pt x="314" y="599"/>
                    <a:pt x="402" y="599"/>
                  </a:cubicBezTo>
                  <a:cubicBezTo>
                    <a:pt x="555" y="599"/>
                    <a:pt x="710" y="490"/>
                    <a:pt x="710" y="298"/>
                  </a:cubicBezTo>
                  <a:cubicBezTo>
                    <a:pt x="710" y="165"/>
                    <a:pt x="611" y="49"/>
                    <a:pt x="494" y="15"/>
                  </a:cubicBezTo>
                  <a:cubicBezTo>
                    <a:pt x="462" y="6"/>
                    <a:pt x="430" y="1"/>
                    <a:pt x="399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9"/>
            <p:cNvSpPr/>
            <p:nvPr/>
          </p:nvSpPr>
          <p:spPr>
            <a:xfrm>
              <a:off x="4629250" y="3888575"/>
              <a:ext cx="12075" cy="14475"/>
            </a:xfrm>
            <a:custGeom>
              <a:avLst/>
              <a:gdLst/>
              <a:ahLst/>
              <a:cxnLst/>
              <a:rect l="l" t="t" r="r" b="b"/>
              <a:pathLst>
                <a:path w="483" h="579" extrusionOk="0">
                  <a:moveTo>
                    <a:pt x="242" y="1"/>
                  </a:moveTo>
                  <a:cubicBezTo>
                    <a:pt x="121" y="1"/>
                    <a:pt x="1" y="84"/>
                    <a:pt x="17" y="250"/>
                  </a:cubicBezTo>
                  <a:lnTo>
                    <a:pt x="51" y="250"/>
                  </a:lnTo>
                  <a:lnTo>
                    <a:pt x="51" y="366"/>
                  </a:lnTo>
                  <a:cubicBezTo>
                    <a:pt x="51" y="508"/>
                    <a:pt x="154" y="578"/>
                    <a:pt x="258" y="578"/>
                  </a:cubicBezTo>
                  <a:cubicBezTo>
                    <a:pt x="362" y="578"/>
                    <a:pt x="466" y="508"/>
                    <a:pt x="466" y="366"/>
                  </a:cubicBezTo>
                  <a:lnTo>
                    <a:pt x="466" y="250"/>
                  </a:lnTo>
                  <a:cubicBezTo>
                    <a:pt x="483" y="84"/>
                    <a:pt x="362" y="1"/>
                    <a:pt x="242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4584825" y="3906850"/>
              <a:ext cx="30325" cy="23700"/>
            </a:xfrm>
            <a:custGeom>
              <a:avLst/>
              <a:gdLst/>
              <a:ahLst/>
              <a:cxnLst/>
              <a:rect l="l" t="t" r="r" b="b"/>
              <a:pathLst>
                <a:path w="1213" h="948" extrusionOk="0">
                  <a:moveTo>
                    <a:pt x="598" y="1"/>
                  </a:moveTo>
                  <a:cubicBezTo>
                    <a:pt x="0" y="1"/>
                    <a:pt x="0" y="948"/>
                    <a:pt x="598" y="948"/>
                  </a:cubicBezTo>
                  <a:cubicBezTo>
                    <a:pt x="1213" y="948"/>
                    <a:pt x="1213" y="1"/>
                    <a:pt x="598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4653350" y="3878200"/>
              <a:ext cx="21200" cy="17050"/>
            </a:xfrm>
            <a:custGeom>
              <a:avLst/>
              <a:gdLst/>
              <a:ahLst/>
              <a:cxnLst/>
              <a:rect l="l" t="t" r="r" b="b"/>
              <a:pathLst>
                <a:path w="848" h="682" extrusionOk="0">
                  <a:moveTo>
                    <a:pt x="432" y="0"/>
                  </a:moveTo>
                  <a:cubicBezTo>
                    <a:pt x="0" y="34"/>
                    <a:pt x="0" y="648"/>
                    <a:pt x="432" y="682"/>
                  </a:cubicBezTo>
                  <a:cubicBezTo>
                    <a:pt x="848" y="648"/>
                    <a:pt x="848" y="34"/>
                    <a:pt x="432" y="0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3" name="Google Shape;303;p9"/>
          <p:cNvSpPr/>
          <p:nvPr/>
        </p:nvSpPr>
        <p:spPr>
          <a:xfrm rot="3060106">
            <a:off x="-378817" y="378087"/>
            <a:ext cx="1825278" cy="914718"/>
          </a:xfrm>
          <a:custGeom>
            <a:avLst/>
            <a:gdLst/>
            <a:ahLst/>
            <a:cxnLst/>
            <a:rect l="l" t="t" r="r" b="b"/>
            <a:pathLst>
              <a:path w="6146" h="3080" extrusionOk="0">
                <a:moveTo>
                  <a:pt x="6137" y="1"/>
                </a:moveTo>
                <a:cubicBezTo>
                  <a:pt x="6114" y="1"/>
                  <a:pt x="5969" y="86"/>
                  <a:pt x="5720" y="234"/>
                </a:cubicBezTo>
                <a:cubicBezTo>
                  <a:pt x="5584" y="310"/>
                  <a:pt x="5417" y="401"/>
                  <a:pt x="5225" y="507"/>
                </a:cubicBezTo>
                <a:lnTo>
                  <a:pt x="4911" y="664"/>
                </a:lnTo>
                <a:lnTo>
                  <a:pt x="4830" y="704"/>
                </a:lnTo>
                <a:cubicBezTo>
                  <a:pt x="4972" y="537"/>
                  <a:pt x="5103" y="365"/>
                  <a:pt x="5220" y="183"/>
                </a:cubicBezTo>
                <a:cubicBezTo>
                  <a:pt x="5235" y="152"/>
                  <a:pt x="5212" y="124"/>
                  <a:pt x="5185" y="124"/>
                </a:cubicBezTo>
                <a:cubicBezTo>
                  <a:pt x="5176" y="124"/>
                  <a:pt x="5167" y="127"/>
                  <a:pt x="5159" y="133"/>
                </a:cubicBezTo>
                <a:cubicBezTo>
                  <a:pt x="5002" y="315"/>
                  <a:pt x="4815" y="558"/>
                  <a:pt x="4734" y="750"/>
                </a:cubicBezTo>
                <a:lnTo>
                  <a:pt x="4557" y="831"/>
                </a:lnTo>
                <a:cubicBezTo>
                  <a:pt x="4395" y="907"/>
                  <a:pt x="4218" y="987"/>
                  <a:pt x="4026" y="1068"/>
                </a:cubicBezTo>
                <a:cubicBezTo>
                  <a:pt x="4294" y="821"/>
                  <a:pt x="4537" y="553"/>
                  <a:pt x="4755" y="259"/>
                </a:cubicBezTo>
                <a:cubicBezTo>
                  <a:pt x="4781" y="230"/>
                  <a:pt x="4755" y="192"/>
                  <a:pt x="4723" y="192"/>
                </a:cubicBezTo>
                <a:cubicBezTo>
                  <a:pt x="4712" y="192"/>
                  <a:pt x="4700" y="197"/>
                  <a:pt x="4689" y="209"/>
                </a:cubicBezTo>
                <a:cubicBezTo>
                  <a:pt x="4441" y="441"/>
                  <a:pt x="4072" y="816"/>
                  <a:pt x="3925" y="1109"/>
                </a:cubicBezTo>
                <a:cubicBezTo>
                  <a:pt x="3733" y="1190"/>
                  <a:pt x="3536" y="1271"/>
                  <a:pt x="3323" y="1352"/>
                </a:cubicBezTo>
                <a:cubicBezTo>
                  <a:pt x="3602" y="1073"/>
                  <a:pt x="3854" y="775"/>
                  <a:pt x="4087" y="462"/>
                </a:cubicBezTo>
                <a:cubicBezTo>
                  <a:pt x="4113" y="432"/>
                  <a:pt x="4084" y="394"/>
                  <a:pt x="4053" y="394"/>
                </a:cubicBezTo>
                <a:cubicBezTo>
                  <a:pt x="4042" y="394"/>
                  <a:pt x="4031" y="399"/>
                  <a:pt x="4021" y="411"/>
                </a:cubicBezTo>
                <a:cubicBezTo>
                  <a:pt x="3763" y="659"/>
                  <a:pt x="3389" y="1058"/>
                  <a:pt x="3232" y="1382"/>
                </a:cubicBezTo>
                <a:cubicBezTo>
                  <a:pt x="3081" y="1443"/>
                  <a:pt x="2924" y="1498"/>
                  <a:pt x="2762" y="1554"/>
                </a:cubicBezTo>
                <a:cubicBezTo>
                  <a:pt x="2676" y="1589"/>
                  <a:pt x="2580" y="1620"/>
                  <a:pt x="2479" y="1650"/>
                </a:cubicBezTo>
                <a:cubicBezTo>
                  <a:pt x="2883" y="1291"/>
                  <a:pt x="3248" y="891"/>
                  <a:pt x="3561" y="456"/>
                </a:cubicBezTo>
                <a:cubicBezTo>
                  <a:pt x="3588" y="426"/>
                  <a:pt x="3560" y="387"/>
                  <a:pt x="3529" y="387"/>
                </a:cubicBezTo>
                <a:cubicBezTo>
                  <a:pt x="3519" y="387"/>
                  <a:pt x="3509" y="391"/>
                  <a:pt x="3500" y="401"/>
                </a:cubicBezTo>
                <a:cubicBezTo>
                  <a:pt x="3177" y="704"/>
                  <a:pt x="2631" y="1250"/>
                  <a:pt x="2393" y="1675"/>
                </a:cubicBezTo>
                <a:cubicBezTo>
                  <a:pt x="2206" y="1731"/>
                  <a:pt x="2003" y="1797"/>
                  <a:pt x="1786" y="1857"/>
                </a:cubicBezTo>
                <a:cubicBezTo>
                  <a:pt x="2206" y="1448"/>
                  <a:pt x="2590" y="993"/>
                  <a:pt x="2934" y="512"/>
                </a:cubicBezTo>
                <a:cubicBezTo>
                  <a:pt x="2956" y="478"/>
                  <a:pt x="2929" y="442"/>
                  <a:pt x="2899" y="442"/>
                </a:cubicBezTo>
                <a:cubicBezTo>
                  <a:pt x="2888" y="442"/>
                  <a:pt x="2877" y="446"/>
                  <a:pt x="2868" y="456"/>
                </a:cubicBezTo>
                <a:cubicBezTo>
                  <a:pt x="2524" y="785"/>
                  <a:pt x="1923" y="1397"/>
                  <a:pt x="1700" y="1883"/>
                </a:cubicBezTo>
                <a:cubicBezTo>
                  <a:pt x="1528" y="1933"/>
                  <a:pt x="1356" y="1984"/>
                  <a:pt x="1184" y="2029"/>
                </a:cubicBezTo>
                <a:cubicBezTo>
                  <a:pt x="1624" y="1524"/>
                  <a:pt x="2034" y="987"/>
                  <a:pt x="2408" y="431"/>
                </a:cubicBezTo>
                <a:cubicBezTo>
                  <a:pt x="2434" y="401"/>
                  <a:pt x="2408" y="364"/>
                  <a:pt x="2379" y="364"/>
                </a:cubicBezTo>
                <a:cubicBezTo>
                  <a:pt x="2368" y="364"/>
                  <a:pt x="2357" y="369"/>
                  <a:pt x="2347" y="381"/>
                </a:cubicBezTo>
                <a:cubicBezTo>
                  <a:pt x="1988" y="740"/>
                  <a:pt x="1361" y="1427"/>
                  <a:pt x="1118" y="2049"/>
                </a:cubicBezTo>
                <a:cubicBezTo>
                  <a:pt x="739" y="2151"/>
                  <a:pt x="375" y="2242"/>
                  <a:pt x="77" y="2318"/>
                </a:cubicBezTo>
                <a:cubicBezTo>
                  <a:pt x="31" y="2328"/>
                  <a:pt x="1" y="2373"/>
                  <a:pt x="11" y="2419"/>
                </a:cubicBezTo>
                <a:cubicBezTo>
                  <a:pt x="24" y="2457"/>
                  <a:pt x="59" y="2482"/>
                  <a:pt x="97" y="2482"/>
                </a:cubicBezTo>
                <a:cubicBezTo>
                  <a:pt x="104" y="2482"/>
                  <a:pt x="110" y="2481"/>
                  <a:pt x="117" y="2479"/>
                </a:cubicBezTo>
                <a:cubicBezTo>
                  <a:pt x="426" y="2403"/>
                  <a:pt x="800" y="2307"/>
                  <a:pt x="1184" y="2201"/>
                </a:cubicBezTo>
                <a:cubicBezTo>
                  <a:pt x="1791" y="2570"/>
                  <a:pt x="2438" y="2864"/>
                  <a:pt x="3116" y="3076"/>
                </a:cubicBezTo>
                <a:cubicBezTo>
                  <a:pt x="3122" y="3079"/>
                  <a:pt x="3128" y="3080"/>
                  <a:pt x="3134" y="3080"/>
                </a:cubicBezTo>
                <a:cubicBezTo>
                  <a:pt x="3173" y="3080"/>
                  <a:pt x="3191" y="3022"/>
                  <a:pt x="3146" y="3000"/>
                </a:cubicBezTo>
                <a:cubicBezTo>
                  <a:pt x="2701" y="2768"/>
                  <a:pt x="1877" y="2348"/>
                  <a:pt x="1265" y="2181"/>
                </a:cubicBezTo>
                <a:cubicBezTo>
                  <a:pt x="1376" y="2151"/>
                  <a:pt x="1488" y="2115"/>
                  <a:pt x="1604" y="2085"/>
                </a:cubicBezTo>
                <a:cubicBezTo>
                  <a:pt x="2231" y="2348"/>
                  <a:pt x="2894" y="2540"/>
                  <a:pt x="3566" y="2651"/>
                </a:cubicBezTo>
                <a:cubicBezTo>
                  <a:pt x="3568" y="2651"/>
                  <a:pt x="3570" y="2652"/>
                  <a:pt x="3571" y="2652"/>
                </a:cubicBezTo>
                <a:cubicBezTo>
                  <a:pt x="3613" y="2652"/>
                  <a:pt x="3630" y="2595"/>
                  <a:pt x="3586" y="2575"/>
                </a:cubicBezTo>
                <a:cubicBezTo>
                  <a:pt x="3121" y="2403"/>
                  <a:pt x="2287" y="2115"/>
                  <a:pt x="1710" y="2055"/>
                </a:cubicBezTo>
                <a:cubicBezTo>
                  <a:pt x="1938" y="1984"/>
                  <a:pt x="2155" y="1923"/>
                  <a:pt x="2352" y="1857"/>
                </a:cubicBezTo>
                <a:cubicBezTo>
                  <a:pt x="2909" y="2049"/>
                  <a:pt x="3480" y="2181"/>
                  <a:pt x="4067" y="2252"/>
                </a:cubicBezTo>
                <a:cubicBezTo>
                  <a:pt x="4073" y="2254"/>
                  <a:pt x="4079" y="2255"/>
                  <a:pt x="4084" y="2255"/>
                </a:cubicBezTo>
                <a:cubicBezTo>
                  <a:pt x="4128" y="2255"/>
                  <a:pt x="4147" y="2189"/>
                  <a:pt x="4097" y="2171"/>
                </a:cubicBezTo>
                <a:cubicBezTo>
                  <a:pt x="3682" y="2044"/>
                  <a:pt x="3000" y="1857"/>
                  <a:pt x="2499" y="1812"/>
                </a:cubicBezTo>
                <a:cubicBezTo>
                  <a:pt x="2615" y="1776"/>
                  <a:pt x="2727" y="1736"/>
                  <a:pt x="2823" y="1706"/>
                </a:cubicBezTo>
                <a:cubicBezTo>
                  <a:pt x="2979" y="1645"/>
                  <a:pt x="3131" y="1589"/>
                  <a:pt x="3278" y="1529"/>
                </a:cubicBezTo>
                <a:cubicBezTo>
                  <a:pt x="3672" y="1685"/>
                  <a:pt x="4097" y="1771"/>
                  <a:pt x="4522" y="1781"/>
                </a:cubicBezTo>
                <a:cubicBezTo>
                  <a:pt x="4523" y="1782"/>
                  <a:pt x="4525" y="1782"/>
                  <a:pt x="4526" y="1782"/>
                </a:cubicBezTo>
                <a:cubicBezTo>
                  <a:pt x="4568" y="1782"/>
                  <a:pt x="4581" y="1715"/>
                  <a:pt x="4532" y="1706"/>
                </a:cubicBezTo>
                <a:cubicBezTo>
                  <a:pt x="4259" y="1620"/>
                  <a:pt x="3789" y="1493"/>
                  <a:pt x="3419" y="1478"/>
                </a:cubicBezTo>
                <a:cubicBezTo>
                  <a:pt x="3627" y="1392"/>
                  <a:pt x="3824" y="1306"/>
                  <a:pt x="4011" y="1225"/>
                </a:cubicBezTo>
                <a:cubicBezTo>
                  <a:pt x="4248" y="1316"/>
                  <a:pt x="4555" y="1339"/>
                  <a:pt x="4824" y="1339"/>
                </a:cubicBezTo>
                <a:cubicBezTo>
                  <a:pt x="4929" y="1339"/>
                  <a:pt x="5027" y="1336"/>
                  <a:pt x="5114" y="1331"/>
                </a:cubicBezTo>
                <a:cubicBezTo>
                  <a:pt x="5169" y="1331"/>
                  <a:pt x="5169" y="1250"/>
                  <a:pt x="5114" y="1250"/>
                </a:cubicBezTo>
                <a:cubicBezTo>
                  <a:pt x="4780" y="1205"/>
                  <a:pt x="4446" y="1180"/>
                  <a:pt x="4112" y="1180"/>
                </a:cubicBezTo>
                <a:cubicBezTo>
                  <a:pt x="4289" y="1099"/>
                  <a:pt x="4456" y="1018"/>
                  <a:pt x="4613" y="937"/>
                </a:cubicBezTo>
                <a:lnTo>
                  <a:pt x="4795" y="851"/>
                </a:lnTo>
                <a:lnTo>
                  <a:pt x="4830" y="831"/>
                </a:lnTo>
                <a:cubicBezTo>
                  <a:pt x="4921" y="863"/>
                  <a:pt x="5042" y="875"/>
                  <a:pt x="5172" y="875"/>
                </a:cubicBezTo>
                <a:cubicBezTo>
                  <a:pt x="5344" y="875"/>
                  <a:pt x="5532" y="854"/>
                  <a:pt x="5685" y="831"/>
                </a:cubicBezTo>
                <a:cubicBezTo>
                  <a:pt x="5734" y="826"/>
                  <a:pt x="5731" y="750"/>
                  <a:pt x="5684" y="750"/>
                </a:cubicBezTo>
                <a:cubicBezTo>
                  <a:pt x="5683" y="750"/>
                  <a:pt x="5682" y="750"/>
                  <a:pt x="5680" y="750"/>
                </a:cubicBezTo>
                <a:cubicBezTo>
                  <a:pt x="5627" y="748"/>
                  <a:pt x="5575" y="747"/>
                  <a:pt x="5522" y="747"/>
                </a:cubicBezTo>
                <a:cubicBezTo>
                  <a:pt x="5317" y="747"/>
                  <a:pt x="5112" y="762"/>
                  <a:pt x="4906" y="790"/>
                </a:cubicBezTo>
                <a:lnTo>
                  <a:pt x="4962" y="760"/>
                </a:lnTo>
                <a:lnTo>
                  <a:pt x="5275" y="588"/>
                </a:lnTo>
                <a:cubicBezTo>
                  <a:pt x="5463" y="477"/>
                  <a:pt x="5629" y="376"/>
                  <a:pt x="5756" y="290"/>
                </a:cubicBezTo>
                <a:cubicBezTo>
                  <a:pt x="6009" y="113"/>
                  <a:pt x="6145" y="11"/>
                  <a:pt x="6140" y="1"/>
                </a:cubicBezTo>
                <a:cubicBezTo>
                  <a:pt x="6140" y="1"/>
                  <a:pt x="6139" y="1"/>
                  <a:pt x="61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9"/>
          <p:cNvSpPr/>
          <p:nvPr/>
        </p:nvSpPr>
        <p:spPr>
          <a:xfrm rot="5657122">
            <a:off x="8231185" y="318290"/>
            <a:ext cx="857271" cy="1034316"/>
          </a:xfrm>
          <a:custGeom>
            <a:avLst/>
            <a:gdLst/>
            <a:ahLst/>
            <a:cxnLst/>
            <a:rect l="l" t="t" r="r" b="b"/>
            <a:pathLst>
              <a:path w="9016" h="10878" extrusionOk="0">
                <a:moveTo>
                  <a:pt x="578" y="0"/>
                </a:moveTo>
                <a:cubicBezTo>
                  <a:pt x="530" y="0"/>
                  <a:pt x="486" y="38"/>
                  <a:pt x="510" y="96"/>
                </a:cubicBezTo>
                <a:cubicBezTo>
                  <a:pt x="682" y="532"/>
                  <a:pt x="880" y="967"/>
                  <a:pt x="1093" y="1403"/>
                </a:cubicBezTo>
                <a:cubicBezTo>
                  <a:pt x="0" y="2800"/>
                  <a:pt x="1118" y="5265"/>
                  <a:pt x="1118" y="5265"/>
                </a:cubicBezTo>
                <a:cubicBezTo>
                  <a:pt x="1915" y="4328"/>
                  <a:pt x="1570" y="2677"/>
                  <a:pt x="1323" y="1847"/>
                </a:cubicBezTo>
                <a:lnTo>
                  <a:pt x="1323" y="1847"/>
                </a:lnTo>
                <a:cubicBezTo>
                  <a:pt x="1652" y="2463"/>
                  <a:pt x="2014" y="3063"/>
                  <a:pt x="2408" y="3654"/>
                </a:cubicBezTo>
                <a:cubicBezTo>
                  <a:pt x="1595" y="5257"/>
                  <a:pt x="3082" y="7657"/>
                  <a:pt x="3082" y="7657"/>
                </a:cubicBezTo>
                <a:cubicBezTo>
                  <a:pt x="3707" y="6514"/>
                  <a:pt x="3008" y="4756"/>
                  <a:pt x="2638" y="3983"/>
                </a:cubicBezTo>
                <a:lnTo>
                  <a:pt x="2638" y="3983"/>
                </a:lnTo>
                <a:cubicBezTo>
                  <a:pt x="3066" y="4600"/>
                  <a:pt x="3534" y="5208"/>
                  <a:pt x="4027" y="5791"/>
                </a:cubicBezTo>
                <a:cubicBezTo>
                  <a:pt x="3230" y="7402"/>
                  <a:pt x="4709" y="9785"/>
                  <a:pt x="4709" y="9785"/>
                </a:cubicBezTo>
                <a:cubicBezTo>
                  <a:pt x="5367" y="8585"/>
                  <a:pt x="4553" y="6703"/>
                  <a:pt x="4208" y="6005"/>
                </a:cubicBezTo>
                <a:lnTo>
                  <a:pt x="4208" y="6005"/>
                </a:lnTo>
                <a:cubicBezTo>
                  <a:pt x="4693" y="6572"/>
                  <a:pt x="5202" y="7122"/>
                  <a:pt x="5728" y="7648"/>
                </a:cubicBezTo>
                <a:cubicBezTo>
                  <a:pt x="6476" y="9645"/>
                  <a:pt x="9015" y="10878"/>
                  <a:pt x="9015" y="10878"/>
                </a:cubicBezTo>
                <a:cubicBezTo>
                  <a:pt x="8498" y="9333"/>
                  <a:pt x="6681" y="8109"/>
                  <a:pt x="5975" y="7681"/>
                </a:cubicBezTo>
                <a:cubicBezTo>
                  <a:pt x="5482" y="7196"/>
                  <a:pt x="4997" y="6679"/>
                  <a:pt x="4537" y="6153"/>
                </a:cubicBezTo>
                <a:lnTo>
                  <a:pt x="4537" y="6153"/>
                </a:lnTo>
                <a:cubicBezTo>
                  <a:pt x="5278" y="6743"/>
                  <a:pt x="6763" y="7766"/>
                  <a:pt x="8119" y="7766"/>
                </a:cubicBezTo>
                <a:cubicBezTo>
                  <a:pt x="8160" y="7766"/>
                  <a:pt x="8202" y="7765"/>
                  <a:pt x="8243" y="7763"/>
                </a:cubicBezTo>
                <a:cubicBezTo>
                  <a:pt x="8243" y="7763"/>
                  <a:pt x="6229" y="5742"/>
                  <a:pt x="4196" y="5742"/>
                </a:cubicBezTo>
                <a:cubicBezTo>
                  <a:pt x="4191" y="5742"/>
                  <a:pt x="4187" y="5742"/>
                  <a:pt x="4183" y="5742"/>
                </a:cubicBezTo>
                <a:cubicBezTo>
                  <a:pt x="3682" y="5150"/>
                  <a:pt x="3213" y="4542"/>
                  <a:pt x="2778" y="3917"/>
                </a:cubicBezTo>
                <a:lnTo>
                  <a:pt x="2778" y="3917"/>
                </a:lnTo>
                <a:cubicBezTo>
                  <a:pt x="3464" y="4476"/>
                  <a:pt x="5040" y="5630"/>
                  <a:pt x="6484" y="5630"/>
                </a:cubicBezTo>
                <a:cubicBezTo>
                  <a:pt x="6528" y="5630"/>
                  <a:pt x="6572" y="5629"/>
                  <a:pt x="6616" y="5627"/>
                </a:cubicBezTo>
                <a:cubicBezTo>
                  <a:pt x="6616" y="5627"/>
                  <a:pt x="4602" y="3613"/>
                  <a:pt x="2564" y="3613"/>
                </a:cubicBezTo>
                <a:cubicBezTo>
                  <a:pt x="2137" y="2981"/>
                  <a:pt x="1743" y="2323"/>
                  <a:pt x="1389" y="1649"/>
                </a:cubicBezTo>
                <a:lnTo>
                  <a:pt x="1389" y="1649"/>
                </a:lnTo>
                <a:cubicBezTo>
                  <a:pt x="1989" y="2274"/>
                  <a:pt x="3526" y="3745"/>
                  <a:pt x="5104" y="3909"/>
                </a:cubicBezTo>
                <a:cubicBezTo>
                  <a:pt x="5104" y="3909"/>
                  <a:pt x="3361" y="1674"/>
                  <a:pt x="1249" y="1370"/>
                </a:cubicBezTo>
                <a:cubicBezTo>
                  <a:pt x="1028" y="934"/>
                  <a:pt x="839" y="499"/>
                  <a:pt x="666" y="63"/>
                </a:cubicBezTo>
                <a:cubicBezTo>
                  <a:pt x="649" y="19"/>
                  <a:pt x="612" y="0"/>
                  <a:pt x="5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9"/>
          <p:cNvSpPr txBox="1">
            <a:spLocks noGrp="1"/>
          </p:cNvSpPr>
          <p:nvPr>
            <p:ph type="title"/>
          </p:nvPr>
        </p:nvSpPr>
        <p:spPr>
          <a:xfrm>
            <a:off x="2480713" y="448056"/>
            <a:ext cx="4182600" cy="5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06" name="Google Shape;306;p9"/>
          <p:cNvSpPr txBox="1">
            <a:spLocks noGrp="1"/>
          </p:cNvSpPr>
          <p:nvPr>
            <p:ph type="subTitle" idx="1"/>
          </p:nvPr>
        </p:nvSpPr>
        <p:spPr>
          <a:xfrm>
            <a:off x="2480700" y="1337150"/>
            <a:ext cx="4182600" cy="110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307" name="Google Shape;307;p9"/>
          <p:cNvGrpSpPr/>
          <p:nvPr/>
        </p:nvGrpSpPr>
        <p:grpSpPr>
          <a:xfrm>
            <a:off x="-63550" y="3342114"/>
            <a:ext cx="9271093" cy="1838031"/>
            <a:chOff x="-63550" y="3342114"/>
            <a:chExt cx="9271093" cy="1838031"/>
          </a:xfrm>
        </p:grpSpPr>
        <p:sp>
          <p:nvSpPr>
            <p:cNvPr id="308" name="Google Shape;308;p9"/>
            <p:cNvSpPr/>
            <p:nvPr/>
          </p:nvSpPr>
          <p:spPr>
            <a:xfrm>
              <a:off x="-63550" y="3342114"/>
              <a:ext cx="9271058" cy="1836804"/>
            </a:xfrm>
            <a:custGeom>
              <a:avLst/>
              <a:gdLst/>
              <a:ahLst/>
              <a:cxnLst/>
              <a:rect l="l" t="t" r="r" b="b"/>
              <a:pathLst>
                <a:path w="128890" h="25536" extrusionOk="0">
                  <a:moveTo>
                    <a:pt x="72984" y="0"/>
                  </a:moveTo>
                  <a:lnTo>
                    <a:pt x="69496" y="1030"/>
                  </a:lnTo>
                  <a:lnTo>
                    <a:pt x="69496" y="847"/>
                  </a:lnTo>
                  <a:lnTo>
                    <a:pt x="68166" y="1180"/>
                  </a:lnTo>
                  <a:lnTo>
                    <a:pt x="68166" y="1429"/>
                  </a:lnTo>
                  <a:lnTo>
                    <a:pt x="67153" y="1728"/>
                  </a:lnTo>
                  <a:cubicBezTo>
                    <a:pt x="66804" y="1728"/>
                    <a:pt x="66455" y="1778"/>
                    <a:pt x="66106" y="1844"/>
                  </a:cubicBezTo>
                  <a:cubicBezTo>
                    <a:pt x="66106" y="1844"/>
                    <a:pt x="66062" y="1711"/>
                    <a:pt x="65849" y="1711"/>
                  </a:cubicBezTo>
                  <a:cubicBezTo>
                    <a:pt x="65771" y="1711"/>
                    <a:pt x="65671" y="1729"/>
                    <a:pt x="65541" y="1778"/>
                  </a:cubicBezTo>
                  <a:cubicBezTo>
                    <a:pt x="65060" y="1961"/>
                    <a:pt x="64478" y="1778"/>
                    <a:pt x="64794" y="2276"/>
                  </a:cubicBezTo>
                  <a:lnTo>
                    <a:pt x="64943" y="2426"/>
                  </a:lnTo>
                  <a:lnTo>
                    <a:pt x="64943" y="2608"/>
                  </a:lnTo>
                  <a:lnTo>
                    <a:pt x="65425" y="2608"/>
                  </a:lnTo>
                  <a:lnTo>
                    <a:pt x="65425" y="2891"/>
                  </a:lnTo>
                  <a:lnTo>
                    <a:pt x="65292" y="2891"/>
                  </a:lnTo>
                  <a:lnTo>
                    <a:pt x="65292" y="4270"/>
                  </a:lnTo>
                  <a:lnTo>
                    <a:pt x="65575" y="4270"/>
                  </a:lnTo>
                  <a:lnTo>
                    <a:pt x="65575" y="9902"/>
                  </a:lnTo>
                  <a:lnTo>
                    <a:pt x="64711" y="9902"/>
                  </a:lnTo>
                  <a:cubicBezTo>
                    <a:pt x="64696" y="9912"/>
                    <a:pt x="64680" y="9916"/>
                    <a:pt x="64663" y="9916"/>
                  </a:cubicBezTo>
                  <a:cubicBezTo>
                    <a:pt x="64622" y="9916"/>
                    <a:pt x="64575" y="9892"/>
                    <a:pt x="64528" y="9869"/>
                  </a:cubicBezTo>
                  <a:cubicBezTo>
                    <a:pt x="64478" y="9835"/>
                    <a:pt x="64412" y="9802"/>
                    <a:pt x="64362" y="9786"/>
                  </a:cubicBezTo>
                  <a:cubicBezTo>
                    <a:pt x="64350" y="9783"/>
                    <a:pt x="64339" y="9781"/>
                    <a:pt x="64327" y="9781"/>
                  </a:cubicBezTo>
                  <a:cubicBezTo>
                    <a:pt x="64269" y="9781"/>
                    <a:pt x="64212" y="9814"/>
                    <a:pt x="64212" y="9869"/>
                  </a:cubicBezTo>
                  <a:cubicBezTo>
                    <a:pt x="64193" y="9875"/>
                    <a:pt x="64174" y="9878"/>
                    <a:pt x="64155" y="9878"/>
                  </a:cubicBezTo>
                  <a:cubicBezTo>
                    <a:pt x="64028" y="9878"/>
                    <a:pt x="63908" y="9752"/>
                    <a:pt x="63764" y="9752"/>
                  </a:cubicBezTo>
                  <a:cubicBezTo>
                    <a:pt x="63731" y="9752"/>
                    <a:pt x="63697" y="9752"/>
                    <a:pt x="63664" y="9769"/>
                  </a:cubicBezTo>
                  <a:cubicBezTo>
                    <a:pt x="63631" y="9769"/>
                    <a:pt x="63581" y="9786"/>
                    <a:pt x="63548" y="9802"/>
                  </a:cubicBezTo>
                  <a:cubicBezTo>
                    <a:pt x="63515" y="9835"/>
                    <a:pt x="63498" y="9885"/>
                    <a:pt x="63515" y="9919"/>
                  </a:cubicBezTo>
                  <a:lnTo>
                    <a:pt x="63315" y="9902"/>
                  </a:lnTo>
                  <a:cubicBezTo>
                    <a:pt x="63282" y="9902"/>
                    <a:pt x="63232" y="9902"/>
                    <a:pt x="63199" y="9935"/>
                  </a:cubicBezTo>
                  <a:cubicBezTo>
                    <a:pt x="63199" y="9968"/>
                    <a:pt x="63182" y="9985"/>
                    <a:pt x="63182" y="10018"/>
                  </a:cubicBezTo>
                  <a:cubicBezTo>
                    <a:pt x="63149" y="10085"/>
                    <a:pt x="63083" y="10101"/>
                    <a:pt x="63016" y="10135"/>
                  </a:cubicBezTo>
                  <a:cubicBezTo>
                    <a:pt x="62867" y="10201"/>
                    <a:pt x="62750" y="10284"/>
                    <a:pt x="62634" y="10400"/>
                  </a:cubicBezTo>
                  <a:lnTo>
                    <a:pt x="62285" y="10699"/>
                  </a:lnTo>
                  <a:cubicBezTo>
                    <a:pt x="62219" y="10766"/>
                    <a:pt x="62136" y="10816"/>
                    <a:pt x="62053" y="10849"/>
                  </a:cubicBezTo>
                  <a:cubicBezTo>
                    <a:pt x="61969" y="10882"/>
                    <a:pt x="61886" y="10899"/>
                    <a:pt x="61803" y="10899"/>
                  </a:cubicBezTo>
                  <a:cubicBezTo>
                    <a:pt x="61654" y="10899"/>
                    <a:pt x="61488" y="10915"/>
                    <a:pt x="61355" y="10949"/>
                  </a:cubicBezTo>
                  <a:cubicBezTo>
                    <a:pt x="61222" y="10998"/>
                    <a:pt x="61106" y="11098"/>
                    <a:pt x="60989" y="11148"/>
                  </a:cubicBezTo>
                  <a:cubicBezTo>
                    <a:pt x="60856" y="11214"/>
                    <a:pt x="60690" y="11248"/>
                    <a:pt x="60574" y="11331"/>
                  </a:cubicBezTo>
                  <a:cubicBezTo>
                    <a:pt x="60474" y="11397"/>
                    <a:pt x="60375" y="11447"/>
                    <a:pt x="60275" y="11497"/>
                  </a:cubicBezTo>
                  <a:cubicBezTo>
                    <a:pt x="60263" y="11501"/>
                    <a:pt x="60250" y="11503"/>
                    <a:pt x="60238" y="11503"/>
                  </a:cubicBezTo>
                  <a:cubicBezTo>
                    <a:pt x="60197" y="11503"/>
                    <a:pt x="60159" y="11481"/>
                    <a:pt x="60159" y="11430"/>
                  </a:cubicBezTo>
                  <a:lnTo>
                    <a:pt x="60159" y="11115"/>
                  </a:lnTo>
                  <a:lnTo>
                    <a:pt x="59079" y="11115"/>
                  </a:lnTo>
                  <a:lnTo>
                    <a:pt x="58663" y="11597"/>
                  </a:lnTo>
                  <a:lnTo>
                    <a:pt x="56636" y="11597"/>
                  </a:lnTo>
                  <a:lnTo>
                    <a:pt x="56636" y="11480"/>
                  </a:lnTo>
                  <a:lnTo>
                    <a:pt x="55972" y="11480"/>
                  </a:lnTo>
                  <a:lnTo>
                    <a:pt x="55972" y="8988"/>
                  </a:lnTo>
                  <a:lnTo>
                    <a:pt x="56238" y="8988"/>
                  </a:lnTo>
                  <a:lnTo>
                    <a:pt x="56238" y="8772"/>
                  </a:lnTo>
                  <a:lnTo>
                    <a:pt x="51154" y="8772"/>
                  </a:lnTo>
                  <a:lnTo>
                    <a:pt x="51154" y="9071"/>
                  </a:lnTo>
                  <a:lnTo>
                    <a:pt x="51254" y="9154"/>
                  </a:lnTo>
                  <a:lnTo>
                    <a:pt x="51254" y="9370"/>
                  </a:lnTo>
                  <a:lnTo>
                    <a:pt x="49509" y="9271"/>
                  </a:lnTo>
                  <a:lnTo>
                    <a:pt x="49509" y="8872"/>
                  </a:lnTo>
                  <a:lnTo>
                    <a:pt x="46868" y="8872"/>
                  </a:lnTo>
                  <a:lnTo>
                    <a:pt x="46868" y="8490"/>
                  </a:lnTo>
                  <a:lnTo>
                    <a:pt x="46053" y="8490"/>
                  </a:lnTo>
                  <a:lnTo>
                    <a:pt x="46053" y="8274"/>
                  </a:lnTo>
                  <a:lnTo>
                    <a:pt x="45854" y="8158"/>
                  </a:lnTo>
                  <a:lnTo>
                    <a:pt x="45538" y="8224"/>
                  </a:lnTo>
                  <a:lnTo>
                    <a:pt x="44675" y="8573"/>
                  </a:lnTo>
                  <a:lnTo>
                    <a:pt x="44675" y="8739"/>
                  </a:lnTo>
                  <a:lnTo>
                    <a:pt x="45007" y="8739"/>
                  </a:lnTo>
                  <a:lnTo>
                    <a:pt x="45007" y="9337"/>
                  </a:lnTo>
                  <a:lnTo>
                    <a:pt x="43794" y="9337"/>
                  </a:lnTo>
                  <a:cubicBezTo>
                    <a:pt x="43744" y="9204"/>
                    <a:pt x="43611" y="9088"/>
                    <a:pt x="43478" y="9071"/>
                  </a:cubicBezTo>
                  <a:cubicBezTo>
                    <a:pt x="43345" y="9047"/>
                    <a:pt x="43220" y="9032"/>
                    <a:pt x="43097" y="9032"/>
                  </a:cubicBezTo>
                  <a:cubicBezTo>
                    <a:pt x="43052" y="9032"/>
                    <a:pt x="43008" y="9034"/>
                    <a:pt x="42963" y="9038"/>
                  </a:cubicBezTo>
                  <a:lnTo>
                    <a:pt x="42614" y="9254"/>
                  </a:lnTo>
                  <a:lnTo>
                    <a:pt x="42099" y="9404"/>
                  </a:lnTo>
                  <a:lnTo>
                    <a:pt x="41767" y="9470"/>
                  </a:lnTo>
                  <a:lnTo>
                    <a:pt x="41302" y="9470"/>
                  </a:lnTo>
                  <a:lnTo>
                    <a:pt x="41302" y="9653"/>
                  </a:lnTo>
                  <a:lnTo>
                    <a:pt x="41584" y="9653"/>
                  </a:lnTo>
                  <a:lnTo>
                    <a:pt x="41584" y="12660"/>
                  </a:lnTo>
                  <a:lnTo>
                    <a:pt x="41435" y="12660"/>
                  </a:lnTo>
                  <a:lnTo>
                    <a:pt x="40504" y="12112"/>
                  </a:lnTo>
                  <a:lnTo>
                    <a:pt x="32380" y="11995"/>
                  </a:lnTo>
                  <a:lnTo>
                    <a:pt x="32380" y="10600"/>
                  </a:lnTo>
                  <a:lnTo>
                    <a:pt x="32613" y="10600"/>
                  </a:lnTo>
                  <a:lnTo>
                    <a:pt x="32613" y="10334"/>
                  </a:lnTo>
                  <a:lnTo>
                    <a:pt x="32447" y="10334"/>
                  </a:lnTo>
                  <a:lnTo>
                    <a:pt x="32447" y="9503"/>
                  </a:lnTo>
                  <a:lnTo>
                    <a:pt x="32081" y="9503"/>
                  </a:lnTo>
                  <a:lnTo>
                    <a:pt x="32081" y="10151"/>
                  </a:lnTo>
                  <a:lnTo>
                    <a:pt x="30852" y="10151"/>
                  </a:lnTo>
                  <a:lnTo>
                    <a:pt x="30852" y="9968"/>
                  </a:lnTo>
                  <a:lnTo>
                    <a:pt x="30320" y="9968"/>
                  </a:lnTo>
                  <a:lnTo>
                    <a:pt x="30320" y="9470"/>
                  </a:lnTo>
                  <a:lnTo>
                    <a:pt x="29938" y="9470"/>
                  </a:lnTo>
                  <a:lnTo>
                    <a:pt x="29938" y="9005"/>
                  </a:lnTo>
                  <a:lnTo>
                    <a:pt x="27978" y="9005"/>
                  </a:lnTo>
                  <a:lnTo>
                    <a:pt x="27978" y="8822"/>
                  </a:lnTo>
                  <a:lnTo>
                    <a:pt x="26383" y="8822"/>
                  </a:lnTo>
                  <a:lnTo>
                    <a:pt x="26383" y="8274"/>
                  </a:lnTo>
                  <a:cubicBezTo>
                    <a:pt x="26383" y="8274"/>
                    <a:pt x="26482" y="7925"/>
                    <a:pt x="26200" y="7908"/>
                  </a:cubicBezTo>
                  <a:cubicBezTo>
                    <a:pt x="26163" y="7904"/>
                    <a:pt x="26125" y="7902"/>
                    <a:pt x="26088" y="7902"/>
                  </a:cubicBezTo>
                  <a:cubicBezTo>
                    <a:pt x="25977" y="7902"/>
                    <a:pt x="25868" y="7921"/>
                    <a:pt x="25768" y="7958"/>
                  </a:cubicBezTo>
                  <a:lnTo>
                    <a:pt x="24206" y="8423"/>
                  </a:lnTo>
                  <a:lnTo>
                    <a:pt x="24156" y="8257"/>
                  </a:lnTo>
                  <a:lnTo>
                    <a:pt x="24007" y="8224"/>
                  </a:lnTo>
                  <a:cubicBezTo>
                    <a:pt x="24007" y="8224"/>
                    <a:pt x="22362" y="8789"/>
                    <a:pt x="22246" y="8822"/>
                  </a:cubicBezTo>
                  <a:cubicBezTo>
                    <a:pt x="21947" y="8822"/>
                    <a:pt x="21664" y="8822"/>
                    <a:pt x="21365" y="8789"/>
                  </a:cubicBezTo>
                  <a:lnTo>
                    <a:pt x="21166" y="8706"/>
                  </a:lnTo>
                  <a:lnTo>
                    <a:pt x="20817" y="8855"/>
                  </a:lnTo>
                  <a:lnTo>
                    <a:pt x="20535" y="8938"/>
                  </a:lnTo>
                  <a:lnTo>
                    <a:pt x="20169" y="8938"/>
                  </a:lnTo>
                  <a:cubicBezTo>
                    <a:pt x="20136" y="8938"/>
                    <a:pt x="19804" y="8905"/>
                    <a:pt x="19804" y="8905"/>
                  </a:cubicBezTo>
                  <a:lnTo>
                    <a:pt x="19804" y="9154"/>
                  </a:lnTo>
                  <a:lnTo>
                    <a:pt x="20003" y="9154"/>
                  </a:lnTo>
                  <a:lnTo>
                    <a:pt x="20003" y="9387"/>
                  </a:lnTo>
                  <a:lnTo>
                    <a:pt x="18857" y="9387"/>
                  </a:lnTo>
                  <a:lnTo>
                    <a:pt x="18857" y="9470"/>
                  </a:lnTo>
                  <a:lnTo>
                    <a:pt x="17976" y="9470"/>
                  </a:lnTo>
                  <a:lnTo>
                    <a:pt x="17976" y="9736"/>
                  </a:lnTo>
                  <a:cubicBezTo>
                    <a:pt x="17976" y="9736"/>
                    <a:pt x="18043" y="9721"/>
                    <a:pt x="18087" y="9721"/>
                  </a:cubicBezTo>
                  <a:cubicBezTo>
                    <a:pt x="18109" y="9721"/>
                    <a:pt x="18126" y="9725"/>
                    <a:pt x="18126" y="9736"/>
                  </a:cubicBezTo>
                  <a:cubicBezTo>
                    <a:pt x="18142" y="9852"/>
                    <a:pt x="18142" y="9968"/>
                    <a:pt x="18126" y="10085"/>
                  </a:cubicBezTo>
                  <a:cubicBezTo>
                    <a:pt x="18076" y="10093"/>
                    <a:pt x="18026" y="10097"/>
                    <a:pt x="17978" y="10097"/>
                  </a:cubicBezTo>
                  <a:cubicBezTo>
                    <a:pt x="17930" y="10097"/>
                    <a:pt x="17885" y="10093"/>
                    <a:pt x="17843" y="10085"/>
                  </a:cubicBezTo>
                  <a:lnTo>
                    <a:pt x="17843" y="10334"/>
                  </a:lnTo>
                  <a:lnTo>
                    <a:pt x="17378" y="10334"/>
                  </a:lnTo>
                  <a:lnTo>
                    <a:pt x="17378" y="10101"/>
                  </a:lnTo>
                  <a:lnTo>
                    <a:pt x="16149" y="10101"/>
                  </a:lnTo>
                  <a:lnTo>
                    <a:pt x="16149" y="9536"/>
                  </a:lnTo>
                  <a:lnTo>
                    <a:pt x="14720" y="9536"/>
                  </a:lnTo>
                  <a:lnTo>
                    <a:pt x="14720" y="10284"/>
                  </a:lnTo>
                  <a:lnTo>
                    <a:pt x="14089" y="10284"/>
                  </a:lnTo>
                  <a:lnTo>
                    <a:pt x="14089" y="10915"/>
                  </a:lnTo>
                  <a:lnTo>
                    <a:pt x="13989" y="11032"/>
                  </a:lnTo>
                  <a:lnTo>
                    <a:pt x="13989" y="11547"/>
                  </a:lnTo>
                  <a:lnTo>
                    <a:pt x="14155" y="11713"/>
                  </a:lnTo>
                  <a:lnTo>
                    <a:pt x="14155" y="12294"/>
                  </a:lnTo>
                  <a:lnTo>
                    <a:pt x="13690" y="12294"/>
                  </a:lnTo>
                  <a:lnTo>
                    <a:pt x="13540" y="11912"/>
                  </a:lnTo>
                  <a:lnTo>
                    <a:pt x="13540" y="11165"/>
                  </a:lnTo>
                  <a:lnTo>
                    <a:pt x="11862" y="11165"/>
                  </a:lnTo>
                  <a:lnTo>
                    <a:pt x="11862" y="11696"/>
                  </a:lnTo>
                  <a:lnTo>
                    <a:pt x="11547" y="11696"/>
                  </a:lnTo>
                  <a:lnTo>
                    <a:pt x="11547" y="10483"/>
                  </a:lnTo>
                  <a:lnTo>
                    <a:pt x="11048" y="10483"/>
                  </a:lnTo>
                  <a:lnTo>
                    <a:pt x="11048" y="10766"/>
                  </a:lnTo>
                  <a:lnTo>
                    <a:pt x="10799" y="10766"/>
                  </a:lnTo>
                  <a:lnTo>
                    <a:pt x="10799" y="10500"/>
                  </a:lnTo>
                  <a:lnTo>
                    <a:pt x="10367" y="10500"/>
                  </a:lnTo>
                  <a:lnTo>
                    <a:pt x="10367" y="10816"/>
                  </a:lnTo>
                  <a:lnTo>
                    <a:pt x="10201" y="10882"/>
                  </a:lnTo>
                  <a:cubicBezTo>
                    <a:pt x="10201" y="10882"/>
                    <a:pt x="10052" y="11002"/>
                    <a:pt x="9938" y="11002"/>
                  </a:cubicBezTo>
                  <a:cubicBezTo>
                    <a:pt x="9905" y="11002"/>
                    <a:pt x="9874" y="10991"/>
                    <a:pt x="9852" y="10965"/>
                  </a:cubicBezTo>
                  <a:cubicBezTo>
                    <a:pt x="9736" y="10849"/>
                    <a:pt x="9686" y="10849"/>
                    <a:pt x="9686" y="10849"/>
                  </a:cubicBezTo>
                  <a:lnTo>
                    <a:pt x="9370" y="10915"/>
                  </a:lnTo>
                  <a:lnTo>
                    <a:pt x="9005" y="10849"/>
                  </a:lnTo>
                  <a:cubicBezTo>
                    <a:pt x="9005" y="10849"/>
                    <a:pt x="8897" y="10750"/>
                    <a:pt x="8822" y="10750"/>
                  </a:cubicBezTo>
                  <a:cubicBezTo>
                    <a:pt x="8791" y="10750"/>
                    <a:pt x="8765" y="10767"/>
                    <a:pt x="8755" y="10816"/>
                  </a:cubicBezTo>
                  <a:cubicBezTo>
                    <a:pt x="8722" y="10982"/>
                    <a:pt x="8706" y="11048"/>
                    <a:pt x="8523" y="11082"/>
                  </a:cubicBezTo>
                  <a:cubicBezTo>
                    <a:pt x="8487" y="11091"/>
                    <a:pt x="8456" y="11094"/>
                    <a:pt x="8428" y="11094"/>
                  </a:cubicBezTo>
                  <a:cubicBezTo>
                    <a:pt x="8372" y="11094"/>
                    <a:pt x="8333" y="11081"/>
                    <a:pt x="8301" y="11081"/>
                  </a:cubicBezTo>
                  <a:cubicBezTo>
                    <a:pt x="8263" y="11081"/>
                    <a:pt x="8237" y="11099"/>
                    <a:pt x="8207" y="11181"/>
                  </a:cubicBezTo>
                  <a:cubicBezTo>
                    <a:pt x="8174" y="11281"/>
                    <a:pt x="8108" y="11397"/>
                    <a:pt x="8041" y="11480"/>
                  </a:cubicBezTo>
                  <a:lnTo>
                    <a:pt x="7842" y="11364"/>
                  </a:lnTo>
                  <a:lnTo>
                    <a:pt x="7709" y="11181"/>
                  </a:lnTo>
                  <a:lnTo>
                    <a:pt x="7426" y="11165"/>
                  </a:lnTo>
                  <a:lnTo>
                    <a:pt x="7244" y="11281"/>
                  </a:lnTo>
                  <a:cubicBezTo>
                    <a:pt x="7244" y="11281"/>
                    <a:pt x="7057" y="11514"/>
                    <a:pt x="6955" y="11514"/>
                  </a:cubicBezTo>
                  <a:cubicBezTo>
                    <a:pt x="6951" y="11514"/>
                    <a:pt x="6948" y="11514"/>
                    <a:pt x="6945" y="11513"/>
                  </a:cubicBezTo>
                  <a:cubicBezTo>
                    <a:pt x="6861" y="11464"/>
                    <a:pt x="6778" y="11414"/>
                    <a:pt x="6712" y="11347"/>
                  </a:cubicBezTo>
                  <a:lnTo>
                    <a:pt x="6380" y="11414"/>
                  </a:lnTo>
                  <a:lnTo>
                    <a:pt x="6230" y="11597"/>
                  </a:lnTo>
                  <a:cubicBezTo>
                    <a:pt x="6230" y="11597"/>
                    <a:pt x="6201" y="11414"/>
                    <a:pt x="6064" y="11414"/>
                  </a:cubicBezTo>
                  <a:cubicBezTo>
                    <a:pt x="6020" y="11414"/>
                    <a:pt x="5966" y="11432"/>
                    <a:pt x="5898" y="11480"/>
                  </a:cubicBezTo>
                  <a:cubicBezTo>
                    <a:pt x="5727" y="11591"/>
                    <a:pt x="5684" y="11641"/>
                    <a:pt x="5632" y="11641"/>
                  </a:cubicBezTo>
                  <a:cubicBezTo>
                    <a:pt x="5599" y="11641"/>
                    <a:pt x="5561" y="11619"/>
                    <a:pt x="5483" y="11580"/>
                  </a:cubicBezTo>
                  <a:cubicBezTo>
                    <a:pt x="5283" y="11497"/>
                    <a:pt x="5366" y="11580"/>
                    <a:pt x="5283" y="11480"/>
                  </a:cubicBezTo>
                  <a:lnTo>
                    <a:pt x="5200" y="11381"/>
                  </a:lnTo>
                  <a:lnTo>
                    <a:pt x="5200" y="11231"/>
                  </a:lnTo>
                  <a:lnTo>
                    <a:pt x="3738" y="11231"/>
                  </a:lnTo>
                  <a:lnTo>
                    <a:pt x="3456" y="11513"/>
                  </a:lnTo>
                  <a:lnTo>
                    <a:pt x="3273" y="11513"/>
                  </a:lnTo>
                  <a:lnTo>
                    <a:pt x="3090" y="11713"/>
                  </a:lnTo>
                  <a:lnTo>
                    <a:pt x="3273" y="11879"/>
                  </a:lnTo>
                  <a:lnTo>
                    <a:pt x="3273" y="12211"/>
                  </a:lnTo>
                  <a:lnTo>
                    <a:pt x="2924" y="12544"/>
                  </a:lnTo>
                  <a:lnTo>
                    <a:pt x="2924" y="15916"/>
                  </a:lnTo>
                  <a:lnTo>
                    <a:pt x="1744" y="15916"/>
                  </a:lnTo>
                  <a:lnTo>
                    <a:pt x="1744" y="18342"/>
                  </a:lnTo>
                  <a:lnTo>
                    <a:pt x="565" y="18342"/>
                  </a:lnTo>
                  <a:lnTo>
                    <a:pt x="0" y="18923"/>
                  </a:lnTo>
                  <a:lnTo>
                    <a:pt x="0" y="25536"/>
                  </a:lnTo>
                  <a:lnTo>
                    <a:pt x="128890" y="25536"/>
                  </a:lnTo>
                  <a:lnTo>
                    <a:pt x="128890" y="21947"/>
                  </a:lnTo>
                  <a:lnTo>
                    <a:pt x="128225" y="19704"/>
                  </a:lnTo>
                  <a:cubicBezTo>
                    <a:pt x="128225" y="19704"/>
                    <a:pt x="128109" y="15185"/>
                    <a:pt x="127959" y="14720"/>
                  </a:cubicBezTo>
                  <a:cubicBezTo>
                    <a:pt x="127827" y="14238"/>
                    <a:pt x="127644" y="14205"/>
                    <a:pt x="127644" y="14205"/>
                  </a:cubicBezTo>
                  <a:lnTo>
                    <a:pt x="127162" y="14354"/>
                  </a:lnTo>
                  <a:lnTo>
                    <a:pt x="126747" y="14205"/>
                  </a:lnTo>
                  <a:lnTo>
                    <a:pt x="126747" y="13540"/>
                  </a:lnTo>
                  <a:lnTo>
                    <a:pt x="124603" y="13540"/>
                  </a:lnTo>
                  <a:lnTo>
                    <a:pt x="124603" y="13756"/>
                  </a:lnTo>
                  <a:cubicBezTo>
                    <a:pt x="124603" y="13756"/>
                    <a:pt x="124360" y="13734"/>
                    <a:pt x="124197" y="13734"/>
                  </a:cubicBezTo>
                  <a:cubicBezTo>
                    <a:pt x="124116" y="13734"/>
                    <a:pt x="124055" y="13740"/>
                    <a:pt x="124055" y="13756"/>
                  </a:cubicBezTo>
                  <a:lnTo>
                    <a:pt x="124055" y="13457"/>
                  </a:lnTo>
                  <a:lnTo>
                    <a:pt x="123308" y="13457"/>
                  </a:lnTo>
                  <a:lnTo>
                    <a:pt x="123308" y="13773"/>
                  </a:lnTo>
                  <a:lnTo>
                    <a:pt x="122161" y="13773"/>
                  </a:lnTo>
                  <a:lnTo>
                    <a:pt x="122012" y="13939"/>
                  </a:lnTo>
                  <a:lnTo>
                    <a:pt x="120766" y="13790"/>
                  </a:lnTo>
                  <a:lnTo>
                    <a:pt x="120766" y="12992"/>
                  </a:lnTo>
                  <a:lnTo>
                    <a:pt x="118888" y="12809"/>
                  </a:lnTo>
                  <a:lnTo>
                    <a:pt x="118888" y="12328"/>
                  </a:lnTo>
                  <a:lnTo>
                    <a:pt x="113007" y="11696"/>
                  </a:lnTo>
                  <a:lnTo>
                    <a:pt x="103953" y="11846"/>
                  </a:lnTo>
                  <a:lnTo>
                    <a:pt x="102042" y="11497"/>
                  </a:lnTo>
                  <a:lnTo>
                    <a:pt x="102042" y="10866"/>
                  </a:lnTo>
                  <a:lnTo>
                    <a:pt x="102275" y="10866"/>
                  </a:lnTo>
                  <a:lnTo>
                    <a:pt x="102275" y="10450"/>
                  </a:lnTo>
                  <a:lnTo>
                    <a:pt x="96393" y="10450"/>
                  </a:lnTo>
                  <a:lnTo>
                    <a:pt x="93901" y="10101"/>
                  </a:lnTo>
                  <a:lnTo>
                    <a:pt x="93901" y="6014"/>
                  </a:lnTo>
                  <a:lnTo>
                    <a:pt x="94150" y="5765"/>
                  </a:lnTo>
                  <a:lnTo>
                    <a:pt x="94150" y="4286"/>
                  </a:lnTo>
                  <a:lnTo>
                    <a:pt x="94433" y="4286"/>
                  </a:lnTo>
                  <a:lnTo>
                    <a:pt x="94433" y="3805"/>
                  </a:lnTo>
                  <a:lnTo>
                    <a:pt x="93901" y="3805"/>
                  </a:lnTo>
                  <a:lnTo>
                    <a:pt x="90661" y="3090"/>
                  </a:lnTo>
                  <a:lnTo>
                    <a:pt x="89997" y="3090"/>
                  </a:lnTo>
                  <a:lnTo>
                    <a:pt x="89997" y="3589"/>
                  </a:lnTo>
                  <a:lnTo>
                    <a:pt x="90180" y="3589"/>
                  </a:lnTo>
                  <a:lnTo>
                    <a:pt x="90180" y="4004"/>
                  </a:lnTo>
                  <a:lnTo>
                    <a:pt x="86840" y="4004"/>
                  </a:lnTo>
                  <a:lnTo>
                    <a:pt x="86840" y="3639"/>
                  </a:lnTo>
                  <a:lnTo>
                    <a:pt x="86043" y="3639"/>
                  </a:lnTo>
                  <a:lnTo>
                    <a:pt x="86043" y="3921"/>
                  </a:lnTo>
                  <a:lnTo>
                    <a:pt x="85544" y="3921"/>
                  </a:lnTo>
                  <a:lnTo>
                    <a:pt x="85544" y="2791"/>
                  </a:lnTo>
                  <a:lnTo>
                    <a:pt x="81856" y="2127"/>
                  </a:lnTo>
                  <a:lnTo>
                    <a:pt x="81856" y="1745"/>
                  </a:lnTo>
                  <a:lnTo>
                    <a:pt x="81009" y="1745"/>
                  </a:lnTo>
                  <a:lnTo>
                    <a:pt x="81009" y="1196"/>
                  </a:lnTo>
                  <a:lnTo>
                    <a:pt x="79547" y="1080"/>
                  </a:lnTo>
                  <a:lnTo>
                    <a:pt x="79547" y="1313"/>
                  </a:lnTo>
                  <a:cubicBezTo>
                    <a:pt x="79547" y="1313"/>
                    <a:pt x="79319" y="1221"/>
                    <a:pt x="79174" y="1221"/>
                  </a:cubicBezTo>
                  <a:cubicBezTo>
                    <a:pt x="79123" y="1221"/>
                    <a:pt x="79082" y="1233"/>
                    <a:pt x="79065" y="1263"/>
                  </a:cubicBezTo>
                  <a:cubicBezTo>
                    <a:pt x="79054" y="1282"/>
                    <a:pt x="79010" y="1290"/>
                    <a:pt x="78945" y="1290"/>
                  </a:cubicBezTo>
                  <a:cubicBezTo>
                    <a:pt x="78606" y="1290"/>
                    <a:pt x="77686" y="1080"/>
                    <a:pt x="77686" y="1080"/>
                  </a:cubicBezTo>
                  <a:cubicBezTo>
                    <a:pt x="77653" y="914"/>
                    <a:pt x="77520" y="781"/>
                    <a:pt x="77337" y="764"/>
                  </a:cubicBezTo>
                  <a:cubicBezTo>
                    <a:pt x="77289" y="753"/>
                    <a:pt x="77239" y="748"/>
                    <a:pt x="77190" y="748"/>
                  </a:cubicBezTo>
                  <a:cubicBezTo>
                    <a:pt x="77020" y="748"/>
                    <a:pt x="76851" y="811"/>
                    <a:pt x="76723" y="914"/>
                  </a:cubicBezTo>
                  <a:cubicBezTo>
                    <a:pt x="76720" y="921"/>
                    <a:pt x="76708" y="924"/>
                    <a:pt x="76689" y="924"/>
                  </a:cubicBezTo>
                  <a:cubicBezTo>
                    <a:pt x="76484" y="924"/>
                    <a:pt x="75427" y="548"/>
                    <a:pt x="75427" y="548"/>
                  </a:cubicBezTo>
                  <a:cubicBezTo>
                    <a:pt x="75427" y="548"/>
                    <a:pt x="75061" y="631"/>
                    <a:pt x="75045" y="715"/>
                  </a:cubicBezTo>
                  <a:cubicBezTo>
                    <a:pt x="75033" y="742"/>
                    <a:pt x="74973" y="751"/>
                    <a:pt x="74896" y="751"/>
                  </a:cubicBezTo>
                  <a:cubicBezTo>
                    <a:pt x="74744" y="751"/>
                    <a:pt x="74529" y="715"/>
                    <a:pt x="74529" y="715"/>
                  </a:cubicBezTo>
                  <a:lnTo>
                    <a:pt x="74529" y="465"/>
                  </a:lnTo>
                  <a:lnTo>
                    <a:pt x="73549" y="465"/>
                  </a:lnTo>
                  <a:lnTo>
                    <a:pt x="73549" y="781"/>
                  </a:lnTo>
                  <a:lnTo>
                    <a:pt x="72984" y="781"/>
                  </a:lnTo>
                  <a:lnTo>
                    <a:pt x="72984" y="0"/>
                  </a:lnTo>
                  <a:close/>
                </a:path>
              </a:pathLst>
            </a:custGeom>
            <a:solidFill>
              <a:srgbClr val="F7D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6981165" y="4192977"/>
              <a:ext cx="2226377" cy="985945"/>
            </a:xfrm>
            <a:custGeom>
              <a:avLst/>
              <a:gdLst/>
              <a:ahLst/>
              <a:cxnLst/>
              <a:rect l="l" t="t" r="r" b="b"/>
              <a:pathLst>
                <a:path w="30952" h="13707" extrusionOk="0">
                  <a:moveTo>
                    <a:pt x="0" y="0"/>
                  </a:moveTo>
                  <a:lnTo>
                    <a:pt x="1878" y="13707"/>
                  </a:lnTo>
                  <a:lnTo>
                    <a:pt x="30952" y="13707"/>
                  </a:lnTo>
                  <a:lnTo>
                    <a:pt x="30952" y="10118"/>
                  </a:lnTo>
                  <a:lnTo>
                    <a:pt x="30287" y="7875"/>
                  </a:lnTo>
                  <a:cubicBezTo>
                    <a:pt x="30287" y="7875"/>
                    <a:pt x="30171" y="3356"/>
                    <a:pt x="30021" y="2891"/>
                  </a:cubicBezTo>
                  <a:cubicBezTo>
                    <a:pt x="29889" y="2409"/>
                    <a:pt x="29706" y="2376"/>
                    <a:pt x="29706" y="2376"/>
                  </a:cubicBezTo>
                  <a:lnTo>
                    <a:pt x="29224" y="2525"/>
                  </a:lnTo>
                  <a:lnTo>
                    <a:pt x="28809" y="2376"/>
                  </a:lnTo>
                  <a:lnTo>
                    <a:pt x="28809" y="1711"/>
                  </a:lnTo>
                  <a:lnTo>
                    <a:pt x="26665" y="1711"/>
                  </a:lnTo>
                  <a:lnTo>
                    <a:pt x="26665" y="1927"/>
                  </a:lnTo>
                  <a:cubicBezTo>
                    <a:pt x="26665" y="1927"/>
                    <a:pt x="26422" y="1905"/>
                    <a:pt x="26259" y="1905"/>
                  </a:cubicBezTo>
                  <a:cubicBezTo>
                    <a:pt x="26178" y="1905"/>
                    <a:pt x="26117" y="1911"/>
                    <a:pt x="26117" y="1927"/>
                  </a:cubicBezTo>
                  <a:lnTo>
                    <a:pt x="26117" y="1628"/>
                  </a:lnTo>
                  <a:lnTo>
                    <a:pt x="25370" y="1628"/>
                  </a:lnTo>
                  <a:lnTo>
                    <a:pt x="25370" y="1944"/>
                  </a:lnTo>
                  <a:lnTo>
                    <a:pt x="24223" y="1944"/>
                  </a:lnTo>
                  <a:lnTo>
                    <a:pt x="24074" y="2110"/>
                  </a:lnTo>
                  <a:lnTo>
                    <a:pt x="22828" y="1961"/>
                  </a:lnTo>
                  <a:cubicBezTo>
                    <a:pt x="22805" y="2064"/>
                    <a:pt x="22766" y="2080"/>
                    <a:pt x="22744" y="2080"/>
                  </a:cubicBezTo>
                  <a:cubicBezTo>
                    <a:pt x="22734" y="2080"/>
                    <a:pt x="22728" y="2077"/>
                    <a:pt x="22728" y="2077"/>
                  </a:cubicBezTo>
                  <a:lnTo>
                    <a:pt x="22595" y="1861"/>
                  </a:lnTo>
                  <a:cubicBezTo>
                    <a:pt x="22528" y="1757"/>
                    <a:pt x="22476" y="1718"/>
                    <a:pt x="22433" y="1718"/>
                  </a:cubicBezTo>
                  <a:cubicBezTo>
                    <a:pt x="22359" y="1718"/>
                    <a:pt x="22309" y="1833"/>
                    <a:pt x="22246" y="1927"/>
                  </a:cubicBezTo>
                  <a:cubicBezTo>
                    <a:pt x="22201" y="1991"/>
                    <a:pt x="22142" y="2011"/>
                    <a:pt x="22078" y="2011"/>
                  </a:cubicBezTo>
                  <a:cubicBezTo>
                    <a:pt x="21976" y="2011"/>
                    <a:pt x="21863" y="1961"/>
                    <a:pt x="21781" y="1961"/>
                  </a:cubicBezTo>
                  <a:cubicBezTo>
                    <a:pt x="21665" y="1961"/>
                    <a:pt x="21548" y="1961"/>
                    <a:pt x="21449" y="1944"/>
                  </a:cubicBezTo>
                  <a:cubicBezTo>
                    <a:pt x="21332" y="1878"/>
                    <a:pt x="21233" y="1811"/>
                    <a:pt x="21116" y="1728"/>
                  </a:cubicBezTo>
                  <a:cubicBezTo>
                    <a:pt x="21050" y="1678"/>
                    <a:pt x="21000" y="1612"/>
                    <a:pt x="20950" y="1529"/>
                  </a:cubicBezTo>
                  <a:cubicBezTo>
                    <a:pt x="20950" y="1529"/>
                    <a:pt x="20718" y="1479"/>
                    <a:pt x="20618" y="1462"/>
                  </a:cubicBezTo>
                  <a:cubicBezTo>
                    <a:pt x="20570" y="1433"/>
                    <a:pt x="20516" y="1415"/>
                    <a:pt x="20460" y="1415"/>
                  </a:cubicBezTo>
                  <a:cubicBezTo>
                    <a:pt x="20419" y="1415"/>
                    <a:pt x="20377" y="1425"/>
                    <a:pt x="20336" y="1446"/>
                  </a:cubicBezTo>
                  <a:cubicBezTo>
                    <a:pt x="20258" y="1474"/>
                    <a:pt x="20220" y="1484"/>
                    <a:pt x="20185" y="1484"/>
                  </a:cubicBezTo>
                  <a:cubicBezTo>
                    <a:pt x="20136" y="1484"/>
                    <a:pt x="20095" y="1465"/>
                    <a:pt x="19970" y="1446"/>
                  </a:cubicBezTo>
                  <a:cubicBezTo>
                    <a:pt x="19820" y="1413"/>
                    <a:pt x="19677" y="1395"/>
                    <a:pt x="19531" y="1395"/>
                  </a:cubicBezTo>
                  <a:cubicBezTo>
                    <a:pt x="19452" y="1395"/>
                    <a:pt x="19371" y="1401"/>
                    <a:pt x="19289" y="1412"/>
                  </a:cubicBezTo>
                  <a:cubicBezTo>
                    <a:pt x="19206" y="1421"/>
                    <a:pt x="19119" y="1425"/>
                    <a:pt x="19031" y="1425"/>
                  </a:cubicBezTo>
                  <a:cubicBezTo>
                    <a:pt x="18944" y="1425"/>
                    <a:pt x="18857" y="1421"/>
                    <a:pt x="18774" y="1412"/>
                  </a:cubicBezTo>
                  <a:cubicBezTo>
                    <a:pt x="18558" y="1362"/>
                    <a:pt x="18359" y="1346"/>
                    <a:pt x="18143" y="1346"/>
                  </a:cubicBezTo>
                  <a:cubicBezTo>
                    <a:pt x="17927" y="1362"/>
                    <a:pt x="17694" y="1362"/>
                    <a:pt x="17461" y="1362"/>
                  </a:cubicBezTo>
                  <a:lnTo>
                    <a:pt x="16315" y="1196"/>
                  </a:lnTo>
                  <a:lnTo>
                    <a:pt x="15069" y="1163"/>
                  </a:lnTo>
                  <a:lnTo>
                    <a:pt x="10401" y="947"/>
                  </a:lnTo>
                  <a:lnTo>
                    <a:pt x="6363" y="6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BCB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2810499" y="4238365"/>
              <a:ext cx="1171164" cy="453015"/>
            </a:xfrm>
            <a:custGeom>
              <a:avLst/>
              <a:gdLst/>
              <a:ahLst/>
              <a:cxnLst/>
              <a:rect l="l" t="t" r="r" b="b"/>
              <a:pathLst>
                <a:path w="16282" h="6298" extrusionOk="0">
                  <a:moveTo>
                    <a:pt x="16282" y="0"/>
                  </a:moveTo>
                  <a:lnTo>
                    <a:pt x="5217" y="266"/>
                  </a:lnTo>
                  <a:lnTo>
                    <a:pt x="4785" y="266"/>
                  </a:lnTo>
                  <a:lnTo>
                    <a:pt x="1678" y="366"/>
                  </a:lnTo>
                  <a:lnTo>
                    <a:pt x="1180" y="366"/>
                  </a:lnTo>
                  <a:lnTo>
                    <a:pt x="1180" y="632"/>
                  </a:lnTo>
                  <a:lnTo>
                    <a:pt x="1180" y="1031"/>
                  </a:lnTo>
                  <a:lnTo>
                    <a:pt x="847" y="1031"/>
                  </a:lnTo>
                  <a:lnTo>
                    <a:pt x="847" y="1462"/>
                  </a:lnTo>
                  <a:lnTo>
                    <a:pt x="216" y="1462"/>
                  </a:lnTo>
                  <a:lnTo>
                    <a:pt x="216" y="1894"/>
                  </a:lnTo>
                  <a:lnTo>
                    <a:pt x="0" y="2110"/>
                  </a:lnTo>
                  <a:lnTo>
                    <a:pt x="0" y="2476"/>
                  </a:lnTo>
                  <a:lnTo>
                    <a:pt x="548" y="2476"/>
                  </a:lnTo>
                  <a:lnTo>
                    <a:pt x="548" y="3988"/>
                  </a:lnTo>
                  <a:lnTo>
                    <a:pt x="16282" y="6297"/>
                  </a:lnTo>
                  <a:lnTo>
                    <a:pt x="16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5739503" y="3467561"/>
              <a:ext cx="449419" cy="685996"/>
            </a:xfrm>
            <a:custGeom>
              <a:avLst/>
              <a:gdLst/>
              <a:ahLst/>
              <a:cxnLst/>
              <a:rect l="l" t="t" r="r" b="b"/>
              <a:pathLst>
                <a:path w="6248" h="9537" extrusionOk="0">
                  <a:moveTo>
                    <a:pt x="333" y="1"/>
                  </a:moveTo>
                  <a:lnTo>
                    <a:pt x="333" y="333"/>
                  </a:lnTo>
                  <a:lnTo>
                    <a:pt x="1" y="333"/>
                  </a:lnTo>
                  <a:lnTo>
                    <a:pt x="1" y="1679"/>
                  </a:lnTo>
                  <a:lnTo>
                    <a:pt x="416" y="1762"/>
                  </a:lnTo>
                  <a:lnTo>
                    <a:pt x="416" y="2044"/>
                  </a:lnTo>
                  <a:lnTo>
                    <a:pt x="50" y="2111"/>
                  </a:lnTo>
                  <a:lnTo>
                    <a:pt x="200" y="7593"/>
                  </a:lnTo>
                  <a:lnTo>
                    <a:pt x="399" y="7593"/>
                  </a:lnTo>
                  <a:lnTo>
                    <a:pt x="399" y="7809"/>
                  </a:lnTo>
                  <a:lnTo>
                    <a:pt x="781" y="7809"/>
                  </a:lnTo>
                  <a:lnTo>
                    <a:pt x="781" y="8274"/>
                  </a:lnTo>
                  <a:lnTo>
                    <a:pt x="1097" y="8274"/>
                  </a:lnTo>
                  <a:lnTo>
                    <a:pt x="1097" y="8507"/>
                  </a:lnTo>
                  <a:lnTo>
                    <a:pt x="1363" y="8507"/>
                  </a:lnTo>
                  <a:lnTo>
                    <a:pt x="1363" y="8739"/>
                  </a:lnTo>
                  <a:lnTo>
                    <a:pt x="1263" y="8839"/>
                  </a:lnTo>
                  <a:lnTo>
                    <a:pt x="1263" y="9537"/>
                  </a:lnTo>
                  <a:cubicBezTo>
                    <a:pt x="1346" y="9529"/>
                    <a:pt x="1434" y="9524"/>
                    <a:pt x="1521" y="9524"/>
                  </a:cubicBezTo>
                  <a:cubicBezTo>
                    <a:pt x="1608" y="9524"/>
                    <a:pt x="1695" y="9529"/>
                    <a:pt x="1778" y="9537"/>
                  </a:cubicBezTo>
                  <a:cubicBezTo>
                    <a:pt x="1778" y="9437"/>
                    <a:pt x="1778" y="9338"/>
                    <a:pt x="1795" y="9254"/>
                  </a:cubicBezTo>
                  <a:lnTo>
                    <a:pt x="2177" y="9254"/>
                  </a:lnTo>
                  <a:lnTo>
                    <a:pt x="2443" y="8557"/>
                  </a:lnTo>
                  <a:lnTo>
                    <a:pt x="3340" y="8557"/>
                  </a:lnTo>
                  <a:lnTo>
                    <a:pt x="3340" y="8374"/>
                  </a:lnTo>
                  <a:lnTo>
                    <a:pt x="6164" y="8374"/>
                  </a:lnTo>
                  <a:lnTo>
                    <a:pt x="6065" y="2974"/>
                  </a:lnTo>
                  <a:lnTo>
                    <a:pt x="6247" y="2941"/>
                  </a:lnTo>
                  <a:lnTo>
                    <a:pt x="6181" y="2277"/>
                  </a:lnTo>
                  <a:lnTo>
                    <a:pt x="6181" y="1911"/>
                  </a:lnTo>
                  <a:lnTo>
                    <a:pt x="5367" y="1911"/>
                  </a:lnTo>
                  <a:lnTo>
                    <a:pt x="5367" y="2194"/>
                  </a:lnTo>
                  <a:lnTo>
                    <a:pt x="4868" y="2194"/>
                  </a:lnTo>
                  <a:lnTo>
                    <a:pt x="4868" y="1064"/>
                  </a:lnTo>
                  <a:lnTo>
                    <a:pt x="1180" y="383"/>
                  </a:lnTo>
                  <a:lnTo>
                    <a:pt x="1180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8065084" y="4183410"/>
              <a:ext cx="424243" cy="118397"/>
            </a:xfrm>
            <a:custGeom>
              <a:avLst/>
              <a:gdLst/>
              <a:ahLst/>
              <a:cxnLst/>
              <a:rect l="l" t="t" r="r" b="b"/>
              <a:pathLst>
                <a:path w="5898" h="1646" extrusionOk="0">
                  <a:moveTo>
                    <a:pt x="0" y="0"/>
                  </a:moveTo>
                  <a:lnTo>
                    <a:pt x="0" y="1296"/>
                  </a:lnTo>
                  <a:cubicBezTo>
                    <a:pt x="120" y="1292"/>
                    <a:pt x="240" y="1290"/>
                    <a:pt x="359" y="1290"/>
                  </a:cubicBezTo>
                  <a:cubicBezTo>
                    <a:pt x="715" y="1290"/>
                    <a:pt x="1067" y="1309"/>
                    <a:pt x="1429" y="1346"/>
                  </a:cubicBezTo>
                  <a:cubicBezTo>
                    <a:pt x="1794" y="1412"/>
                    <a:pt x="2176" y="1462"/>
                    <a:pt x="2559" y="1495"/>
                  </a:cubicBezTo>
                  <a:cubicBezTo>
                    <a:pt x="2708" y="1479"/>
                    <a:pt x="2862" y="1471"/>
                    <a:pt x="3015" y="1471"/>
                  </a:cubicBezTo>
                  <a:cubicBezTo>
                    <a:pt x="3169" y="1471"/>
                    <a:pt x="3323" y="1479"/>
                    <a:pt x="3472" y="1495"/>
                  </a:cubicBezTo>
                  <a:cubicBezTo>
                    <a:pt x="3622" y="1533"/>
                    <a:pt x="3781" y="1552"/>
                    <a:pt x="3935" y="1552"/>
                  </a:cubicBezTo>
                  <a:cubicBezTo>
                    <a:pt x="3986" y="1552"/>
                    <a:pt x="4037" y="1549"/>
                    <a:pt x="4087" y="1545"/>
                  </a:cubicBezTo>
                  <a:cubicBezTo>
                    <a:pt x="4203" y="1529"/>
                    <a:pt x="4320" y="1520"/>
                    <a:pt x="4436" y="1520"/>
                  </a:cubicBezTo>
                  <a:cubicBezTo>
                    <a:pt x="4552" y="1520"/>
                    <a:pt x="4669" y="1529"/>
                    <a:pt x="4785" y="1545"/>
                  </a:cubicBezTo>
                  <a:cubicBezTo>
                    <a:pt x="4968" y="1562"/>
                    <a:pt x="5134" y="1595"/>
                    <a:pt x="5134" y="1595"/>
                  </a:cubicBezTo>
                  <a:cubicBezTo>
                    <a:pt x="5134" y="1595"/>
                    <a:pt x="5346" y="1531"/>
                    <a:pt x="5457" y="1531"/>
                  </a:cubicBezTo>
                  <a:cubicBezTo>
                    <a:pt x="5485" y="1531"/>
                    <a:pt x="5506" y="1535"/>
                    <a:pt x="5516" y="1545"/>
                  </a:cubicBezTo>
                  <a:cubicBezTo>
                    <a:pt x="5549" y="1612"/>
                    <a:pt x="5898" y="1645"/>
                    <a:pt x="5898" y="1645"/>
                  </a:cubicBezTo>
                  <a:lnTo>
                    <a:pt x="5898" y="6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8488106" y="4263468"/>
              <a:ext cx="135085" cy="79195"/>
            </a:xfrm>
            <a:custGeom>
              <a:avLst/>
              <a:gdLst/>
              <a:ahLst/>
              <a:cxnLst/>
              <a:rect l="l" t="t" r="r" b="b"/>
              <a:pathLst>
                <a:path w="1878" h="1101" extrusionOk="0">
                  <a:moveTo>
                    <a:pt x="0" y="0"/>
                  </a:moveTo>
                  <a:lnTo>
                    <a:pt x="17" y="532"/>
                  </a:lnTo>
                  <a:cubicBezTo>
                    <a:pt x="17" y="532"/>
                    <a:pt x="17" y="665"/>
                    <a:pt x="216" y="781"/>
                  </a:cubicBezTo>
                  <a:cubicBezTo>
                    <a:pt x="432" y="881"/>
                    <a:pt x="349" y="914"/>
                    <a:pt x="515" y="981"/>
                  </a:cubicBezTo>
                  <a:cubicBezTo>
                    <a:pt x="571" y="1003"/>
                    <a:pt x="610" y="1010"/>
                    <a:pt x="643" y="1010"/>
                  </a:cubicBezTo>
                  <a:cubicBezTo>
                    <a:pt x="709" y="1010"/>
                    <a:pt x="753" y="981"/>
                    <a:pt x="864" y="981"/>
                  </a:cubicBezTo>
                  <a:cubicBezTo>
                    <a:pt x="982" y="981"/>
                    <a:pt x="1079" y="1042"/>
                    <a:pt x="1159" y="1042"/>
                  </a:cubicBezTo>
                  <a:cubicBezTo>
                    <a:pt x="1204" y="1042"/>
                    <a:pt x="1244" y="1023"/>
                    <a:pt x="1280" y="964"/>
                  </a:cubicBezTo>
                  <a:cubicBezTo>
                    <a:pt x="1363" y="845"/>
                    <a:pt x="1420" y="744"/>
                    <a:pt x="1489" y="744"/>
                  </a:cubicBezTo>
                  <a:cubicBezTo>
                    <a:pt x="1516" y="744"/>
                    <a:pt x="1545" y="760"/>
                    <a:pt x="1579" y="798"/>
                  </a:cubicBezTo>
                  <a:cubicBezTo>
                    <a:pt x="1645" y="881"/>
                    <a:pt x="1712" y="997"/>
                    <a:pt x="1778" y="1097"/>
                  </a:cubicBezTo>
                  <a:cubicBezTo>
                    <a:pt x="1778" y="1097"/>
                    <a:pt x="1787" y="1100"/>
                    <a:pt x="1801" y="1100"/>
                  </a:cubicBezTo>
                  <a:cubicBezTo>
                    <a:pt x="1830" y="1100"/>
                    <a:pt x="1878" y="1084"/>
                    <a:pt x="1878" y="981"/>
                  </a:cubicBezTo>
                  <a:lnTo>
                    <a:pt x="1878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8712745" y="4308856"/>
              <a:ext cx="340660" cy="70563"/>
            </a:xfrm>
            <a:custGeom>
              <a:avLst/>
              <a:gdLst/>
              <a:ahLst/>
              <a:cxnLst/>
              <a:rect l="l" t="t" r="r" b="b"/>
              <a:pathLst>
                <a:path w="4736" h="981" extrusionOk="0">
                  <a:moveTo>
                    <a:pt x="1313" y="1"/>
                  </a:moveTo>
                  <a:lnTo>
                    <a:pt x="1313" y="333"/>
                  </a:lnTo>
                  <a:lnTo>
                    <a:pt x="150" y="333"/>
                  </a:lnTo>
                  <a:lnTo>
                    <a:pt x="1" y="482"/>
                  </a:lnTo>
                  <a:lnTo>
                    <a:pt x="383" y="715"/>
                  </a:lnTo>
                  <a:cubicBezTo>
                    <a:pt x="532" y="698"/>
                    <a:pt x="682" y="615"/>
                    <a:pt x="782" y="499"/>
                  </a:cubicBezTo>
                  <a:cubicBezTo>
                    <a:pt x="831" y="450"/>
                    <a:pt x="893" y="432"/>
                    <a:pt x="958" y="432"/>
                  </a:cubicBezTo>
                  <a:cubicBezTo>
                    <a:pt x="1134" y="432"/>
                    <a:pt x="1330" y="566"/>
                    <a:pt x="1330" y="566"/>
                  </a:cubicBezTo>
                  <a:cubicBezTo>
                    <a:pt x="1384" y="570"/>
                    <a:pt x="1438" y="572"/>
                    <a:pt x="1492" y="572"/>
                  </a:cubicBezTo>
                  <a:cubicBezTo>
                    <a:pt x="1654" y="572"/>
                    <a:pt x="1816" y="553"/>
                    <a:pt x="1978" y="516"/>
                  </a:cubicBezTo>
                  <a:cubicBezTo>
                    <a:pt x="1994" y="505"/>
                    <a:pt x="2019" y="500"/>
                    <a:pt x="2049" y="500"/>
                  </a:cubicBezTo>
                  <a:cubicBezTo>
                    <a:pt x="2199" y="500"/>
                    <a:pt x="2476" y="615"/>
                    <a:pt x="2476" y="615"/>
                  </a:cubicBezTo>
                  <a:cubicBezTo>
                    <a:pt x="2592" y="698"/>
                    <a:pt x="2709" y="765"/>
                    <a:pt x="2825" y="848"/>
                  </a:cubicBezTo>
                  <a:cubicBezTo>
                    <a:pt x="3041" y="914"/>
                    <a:pt x="3274" y="964"/>
                    <a:pt x="3490" y="981"/>
                  </a:cubicBezTo>
                  <a:cubicBezTo>
                    <a:pt x="3722" y="931"/>
                    <a:pt x="3938" y="865"/>
                    <a:pt x="4154" y="765"/>
                  </a:cubicBezTo>
                  <a:cubicBezTo>
                    <a:pt x="4282" y="715"/>
                    <a:pt x="4389" y="698"/>
                    <a:pt x="4475" y="698"/>
                  </a:cubicBezTo>
                  <a:cubicBezTo>
                    <a:pt x="4647" y="698"/>
                    <a:pt x="4736" y="765"/>
                    <a:pt x="4736" y="765"/>
                  </a:cubicBezTo>
                  <a:lnTo>
                    <a:pt x="4736" y="100"/>
                  </a:lnTo>
                  <a:lnTo>
                    <a:pt x="2592" y="100"/>
                  </a:lnTo>
                  <a:lnTo>
                    <a:pt x="2592" y="316"/>
                  </a:lnTo>
                  <a:cubicBezTo>
                    <a:pt x="2501" y="300"/>
                    <a:pt x="2410" y="291"/>
                    <a:pt x="2318" y="291"/>
                  </a:cubicBezTo>
                  <a:cubicBezTo>
                    <a:pt x="2227" y="291"/>
                    <a:pt x="2136" y="300"/>
                    <a:pt x="2044" y="316"/>
                  </a:cubicBezTo>
                  <a:lnTo>
                    <a:pt x="2044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4847999" y="3626526"/>
              <a:ext cx="80130" cy="402808"/>
            </a:xfrm>
            <a:custGeom>
              <a:avLst/>
              <a:gdLst/>
              <a:ahLst/>
              <a:cxnLst/>
              <a:rect l="l" t="t" r="r" b="b"/>
              <a:pathLst>
                <a:path w="1114" h="5600" extrusionOk="0">
                  <a:moveTo>
                    <a:pt x="748" y="0"/>
                  </a:moveTo>
                  <a:lnTo>
                    <a:pt x="449" y="17"/>
                  </a:lnTo>
                  <a:lnTo>
                    <a:pt x="449" y="266"/>
                  </a:lnTo>
                  <a:lnTo>
                    <a:pt x="1" y="332"/>
                  </a:lnTo>
                  <a:lnTo>
                    <a:pt x="1" y="5599"/>
                  </a:lnTo>
                  <a:lnTo>
                    <a:pt x="1047" y="5582"/>
                  </a:lnTo>
                  <a:lnTo>
                    <a:pt x="1114" y="349"/>
                  </a:lnTo>
                  <a:lnTo>
                    <a:pt x="748" y="283"/>
                  </a:lnTo>
                  <a:lnTo>
                    <a:pt x="748" y="83"/>
                  </a:lnTo>
                  <a:lnTo>
                    <a:pt x="748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5462284" y="3603796"/>
              <a:ext cx="88474" cy="410001"/>
            </a:xfrm>
            <a:custGeom>
              <a:avLst/>
              <a:gdLst/>
              <a:ahLst/>
              <a:cxnLst/>
              <a:rect l="l" t="t" r="r" b="b"/>
              <a:pathLst>
                <a:path w="1230" h="5700" extrusionOk="0">
                  <a:moveTo>
                    <a:pt x="864" y="1"/>
                  </a:moveTo>
                  <a:lnTo>
                    <a:pt x="432" y="17"/>
                  </a:lnTo>
                  <a:lnTo>
                    <a:pt x="432" y="200"/>
                  </a:lnTo>
                  <a:lnTo>
                    <a:pt x="0" y="266"/>
                  </a:lnTo>
                  <a:lnTo>
                    <a:pt x="0" y="5699"/>
                  </a:lnTo>
                  <a:lnTo>
                    <a:pt x="1147" y="5666"/>
                  </a:lnTo>
                  <a:lnTo>
                    <a:pt x="1230" y="200"/>
                  </a:lnTo>
                  <a:lnTo>
                    <a:pt x="864" y="150"/>
                  </a:lnTo>
                  <a:lnTo>
                    <a:pt x="864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4993801" y="3620556"/>
              <a:ext cx="87323" cy="405182"/>
            </a:xfrm>
            <a:custGeom>
              <a:avLst/>
              <a:gdLst/>
              <a:ahLst/>
              <a:cxnLst/>
              <a:rect l="l" t="t" r="r" b="b"/>
              <a:pathLst>
                <a:path w="1214" h="5633" extrusionOk="0">
                  <a:moveTo>
                    <a:pt x="848" y="0"/>
                  </a:moveTo>
                  <a:lnTo>
                    <a:pt x="449" y="17"/>
                  </a:lnTo>
                  <a:lnTo>
                    <a:pt x="449" y="349"/>
                  </a:lnTo>
                  <a:lnTo>
                    <a:pt x="1" y="415"/>
                  </a:lnTo>
                  <a:lnTo>
                    <a:pt x="1" y="5632"/>
                  </a:lnTo>
                  <a:lnTo>
                    <a:pt x="1130" y="5599"/>
                  </a:lnTo>
                  <a:lnTo>
                    <a:pt x="1213" y="249"/>
                  </a:lnTo>
                  <a:lnTo>
                    <a:pt x="848" y="183"/>
                  </a:lnTo>
                  <a:lnTo>
                    <a:pt x="848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4704641" y="3632497"/>
              <a:ext cx="78907" cy="401585"/>
            </a:xfrm>
            <a:custGeom>
              <a:avLst/>
              <a:gdLst/>
              <a:ahLst/>
              <a:cxnLst/>
              <a:rect l="l" t="t" r="r" b="b"/>
              <a:pathLst>
                <a:path w="1097" h="5583" extrusionOk="0">
                  <a:moveTo>
                    <a:pt x="714" y="0"/>
                  </a:moveTo>
                  <a:lnTo>
                    <a:pt x="0" y="17"/>
                  </a:lnTo>
                  <a:lnTo>
                    <a:pt x="83" y="5583"/>
                  </a:lnTo>
                  <a:lnTo>
                    <a:pt x="1013" y="5549"/>
                  </a:lnTo>
                  <a:lnTo>
                    <a:pt x="1097" y="266"/>
                  </a:lnTo>
                  <a:lnTo>
                    <a:pt x="714" y="200"/>
                  </a:lnTo>
                  <a:lnTo>
                    <a:pt x="714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5615208" y="3597826"/>
              <a:ext cx="69412" cy="411152"/>
            </a:xfrm>
            <a:custGeom>
              <a:avLst/>
              <a:gdLst/>
              <a:ahLst/>
              <a:cxnLst/>
              <a:rect l="l" t="t" r="r" b="b"/>
              <a:pathLst>
                <a:path w="965" h="5716" extrusionOk="0">
                  <a:moveTo>
                    <a:pt x="964" y="0"/>
                  </a:moveTo>
                  <a:lnTo>
                    <a:pt x="449" y="17"/>
                  </a:lnTo>
                  <a:lnTo>
                    <a:pt x="449" y="200"/>
                  </a:lnTo>
                  <a:lnTo>
                    <a:pt x="1" y="283"/>
                  </a:lnTo>
                  <a:lnTo>
                    <a:pt x="1" y="5716"/>
                  </a:lnTo>
                  <a:lnTo>
                    <a:pt x="964" y="5699"/>
                  </a:lnTo>
                  <a:lnTo>
                    <a:pt x="964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5146797" y="3615737"/>
              <a:ext cx="92070" cy="406404"/>
            </a:xfrm>
            <a:custGeom>
              <a:avLst/>
              <a:gdLst/>
              <a:ahLst/>
              <a:cxnLst/>
              <a:rect l="l" t="t" r="r" b="b"/>
              <a:pathLst>
                <a:path w="1280" h="5650" extrusionOk="0">
                  <a:moveTo>
                    <a:pt x="914" y="1"/>
                  </a:moveTo>
                  <a:lnTo>
                    <a:pt x="432" y="17"/>
                  </a:lnTo>
                  <a:lnTo>
                    <a:pt x="432" y="233"/>
                  </a:lnTo>
                  <a:lnTo>
                    <a:pt x="0" y="300"/>
                  </a:lnTo>
                  <a:lnTo>
                    <a:pt x="0" y="5649"/>
                  </a:lnTo>
                  <a:lnTo>
                    <a:pt x="1196" y="5616"/>
                  </a:lnTo>
                  <a:lnTo>
                    <a:pt x="1279" y="200"/>
                  </a:lnTo>
                  <a:lnTo>
                    <a:pt x="914" y="134"/>
                  </a:lnTo>
                  <a:lnTo>
                    <a:pt x="914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5304541" y="3609767"/>
              <a:ext cx="92070" cy="407555"/>
            </a:xfrm>
            <a:custGeom>
              <a:avLst/>
              <a:gdLst/>
              <a:ahLst/>
              <a:cxnLst/>
              <a:rect l="l" t="t" r="r" b="b"/>
              <a:pathLst>
                <a:path w="1280" h="5666" extrusionOk="0">
                  <a:moveTo>
                    <a:pt x="914" y="1"/>
                  </a:moveTo>
                  <a:lnTo>
                    <a:pt x="432" y="17"/>
                  </a:lnTo>
                  <a:lnTo>
                    <a:pt x="432" y="200"/>
                  </a:lnTo>
                  <a:lnTo>
                    <a:pt x="0" y="266"/>
                  </a:lnTo>
                  <a:lnTo>
                    <a:pt x="0" y="5666"/>
                  </a:lnTo>
                  <a:lnTo>
                    <a:pt x="1196" y="5633"/>
                  </a:lnTo>
                  <a:lnTo>
                    <a:pt x="1279" y="200"/>
                  </a:lnTo>
                  <a:lnTo>
                    <a:pt x="914" y="134"/>
                  </a:lnTo>
                  <a:lnTo>
                    <a:pt x="914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4642494" y="3491441"/>
              <a:ext cx="1097076" cy="58623"/>
            </a:xfrm>
            <a:custGeom>
              <a:avLst/>
              <a:gdLst/>
              <a:ahLst/>
              <a:cxnLst/>
              <a:rect l="l" t="t" r="r" b="b"/>
              <a:pathLst>
                <a:path w="15252" h="815" extrusionOk="0">
                  <a:moveTo>
                    <a:pt x="15252" y="1"/>
                  </a:moveTo>
                  <a:lnTo>
                    <a:pt x="0" y="532"/>
                  </a:lnTo>
                  <a:lnTo>
                    <a:pt x="0" y="815"/>
                  </a:lnTo>
                  <a:lnTo>
                    <a:pt x="15252" y="200"/>
                  </a:lnTo>
                  <a:lnTo>
                    <a:pt x="15252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5955798" y="3632497"/>
              <a:ext cx="47905" cy="390796"/>
            </a:xfrm>
            <a:custGeom>
              <a:avLst/>
              <a:gdLst/>
              <a:ahLst/>
              <a:cxnLst/>
              <a:rect l="l" t="t" r="r" b="b"/>
              <a:pathLst>
                <a:path w="666" h="5433" extrusionOk="0">
                  <a:moveTo>
                    <a:pt x="333" y="0"/>
                  </a:moveTo>
                  <a:lnTo>
                    <a:pt x="333" y="216"/>
                  </a:lnTo>
                  <a:lnTo>
                    <a:pt x="150" y="216"/>
                  </a:lnTo>
                  <a:lnTo>
                    <a:pt x="150" y="333"/>
                  </a:lnTo>
                  <a:lnTo>
                    <a:pt x="1" y="333"/>
                  </a:lnTo>
                  <a:lnTo>
                    <a:pt x="1" y="5400"/>
                  </a:lnTo>
                  <a:lnTo>
                    <a:pt x="665" y="5433"/>
                  </a:lnTo>
                  <a:lnTo>
                    <a:pt x="665" y="50"/>
                  </a:lnTo>
                  <a:lnTo>
                    <a:pt x="333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9"/>
            <p:cNvSpPr/>
            <p:nvPr/>
          </p:nvSpPr>
          <p:spPr>
            <a:xfrm>
              <a:off x="5825532" y="3612140"/>
              <a:ext cx="46683" cy="402808"/>
            </a:xfrm>
            <a:custGeom>
              <a:avLst/>
              <a:gdLst/>
              <a:ahLst/>
              <a:cxnLst/>
              <a:rect l="l" t="t" r="r" b="b"/>
              <a:pathLst>
                <a:path w="649" h="5600" extrusionOk="0">
                  <a:moveTo>
                    <a:pt x="366" y="1"/>
                  </a:moveTo>
                  <a:lnTo>
                    <a:pt x="366" y="200"/>
                  </a:lnTo>
                  <a:lnTo>
                    <a:pt x="184" y="200"/>
                  </a:lnTo>
                  <a:lnTo>
                    <a:pt x="184" y="317"/>
                  </a:lnTo>
                  <a:lnTo>
                    <a:pt x="17" y="317"/>
                  </a:lnTo>
                  <a:lnTo>
                    <a:pt x="1" y="5550"/>
                  </a:lnTo>
                  <a:lnTo>
                    <a:pt x="649" y="5600"/>
                  </a:lnTo>
                  <a:lnTo>
                    <a:pt x="649" y="51"/>
                  </a:lnTo>
                  <a:lnTo>
                    <a:pt x="366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9"/>
            <p:cNvSpPr/>
            <p:nvPr/>
          </p:nvSpPr>
          <p:spPr>
            <a:xfrm>
              <a:off x="5891276" y="3622930"/>
              <a:ext cx="45460" cy="395615"/>
            </a:xfrm>
            <a:custGeom>
              <a:avLst/>
              <a:gdLst/>
              <a:ahLst/>
              <a:cxnLst/>
              <a:rect l="l" t="t" r="r" b="b"/>
              <a:pathLst>
                <a:path w="632" h="5500" extrusionOk="0">
                  <a:moveTo>
                    <a:pt x="349" y="0"/>
                  </a:moveTo>
                  <a:lnTo>
                    <a:pt x="349" y="200"/>
                  </a:lnTo>
                  <a:lnTo>
                    <a:pt x="150" y="200"/>
                  </a:lnTo>
                  <a:lnTo>
                    <a:pt x="150" y="299"/>
                  </a:lnTo>
                  <a:lnTo>
                    <a:pt x="1" y="299"/>
                  </a:lnTo>
                  <a:lnTo>
                    <a:pt x="1" y="5466"/>
                  </a:lnTo>
                  <a:lnTo>
                    <a:pt x="632" y="5500"/>
                  </a:lnTo>
                  <a:lnTo>
                    <a:pt x="632" y="34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9"/>
            <p:cNvSpPr/>
            <p:nvPr/>
          </p:nvSpPr>
          <p:spPr>
            <a:xfrm>
              <a:off x="6087287" y="3652781"/>
              <a:ext cx="78907" cy="381301"/>
            </a:xfrm>
            <a:custGeom>
              <a:avLst/>
              <a:gdLst/>
              <a:ahLst/>
              <a:cxnLst/>
              <a:rect l="l" t="t" r="r" b="b"/>
              <a:pathLst>
                <a:path w="1097" h="5301" extrusionOk="0">
                  <a:moveTo>
                    <a:pt x="349" y="1"/>
                  </a:moveTo>
                  <a:lnTo>
                    <a:pt x="349" y="217"/>
                  </a:lnTo>
                  <a:lnTo>
                    <a:pt x="166" y="217"/>
                  </a:lnTo>
                  <a:lnTo>
                    <a:pt x="166" y="333"/>
                  </a:lnTo>
                  <a:lnTo>
                    <a:pt x="0" y="333"/>
                  </a:lnTo>
                  <a:lnTo>
                    <a:pt x="0" y="5234"/>
                  </a:lnTo>
                  <a:lnTo>
                    <a:pt x="814" y="5301"/>
                  </a:lnTo>
                  <a:lnTo>
                    <a:pt x="814" y="5301"/>
                  </a:lnTo>
                  <a:lnTo>
                    <a:pt x="715" y="433"/>
                  </a:lnTo>
                  <a:lnTo>
                    <a:pt x="848" y="433"/>
                  </a:lnTo>
                  <a:lnTo>
                    <a:pt x="848" y="283"/>
                  </a:lnTo>
                  <a:lnTo>
                    <a:pt x="1097" y="283"/>
                  </a:lnTo>
                  <a:lnTo>
                    <a:pt x="1097" y="117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5793307" y="3603796"/>
              <a:ext cx="14386" cy="406404"/>
            </a:xfrm>
            <a:custGeom>
              <a:avLst/>
              <a:gdLst/>
              <a:ahLst/>
              <a:cxnLst/>
              <a:rect l="l" t="t" r="r" b="b"/>
              <a:pathLst>
                <a:path w="200" h="5650" extrusionOk="0">
                  <a:moveTo>
                    <a:pt x="0" y="1"/>
                  </a:moveTo>
                  <a:lnTo>
                    <a:pt x="0" y="5633"/>
                  </a:lnTo>
                  <a:lnTo>
                    <a:pt x="200" y="5649"/>
                  </a:lnTo>
                  <a:lnTo>
                    <a:pt x="200" y="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6022765" y="3643214"/>
              <a:ext cx="46683" cy="384897"/>
            </a:xfrm>
            <a:custGeom>
              <a:avLst/>
              <a:gdLst/>
              <a:ahLst/>
              <a:cxnLst/>
              <a:rect l="l" t="t" r="r" b="b"/>
              <a:pathLst>
                <a:path w="649" h="5351" extrusionOk="0">
                  <a:moveTo>
                    <a:pt x="349" y="1"/>
                  </a:moveTo>
                  <a:lnTo>
                    <a:pt x="349" y="217"/>
                  </a:lnTo>
                  <a:lnTo>
                    <a:pt x="150" y="217"/>
                  </a:lnTo>
                  <a:lnTo>
                    <a:pt x="150" y="316"/>
                  </a:lnTo>
                  <a:lnTo>
                    <a:pt x="0" y="316"/>
                  </a:lnTo>
                  <a:lnTo>
                    <a:pt x="0" y="5301"/>
                  </a:lnTo>
                  <a:lnTo>
                    <a:pt x="648" y="5350"/>
                  </a:lnTo>
                  <a:lnTo>
                    <a:pt x="648" y="34"/>
                  </a:lnTo>
                  <a:lnTo>
                    <a:pt x="349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-63550" y="4300512"/>
              <a:ext cx="761235" cy="625072"/>
            </a:xfrm>
            <a:custGeom>
              <a:avLst/>
              <a:gdLst/>
              <a:ahLst/>
              <a:cxnLst/>
              <a:rect l="l" t="t" r="r" b="b"/>
              <a:pathLst>
                <a:path w="10583" h="8690" extrusionOk="0">
                  <a:moveTo>
                    <a:pt x="7709" y="0"/>
                  </a:moveTo>
                  <a:lnTo>
                    <a:pt x="7709" y="167"/>
                  </a:lnTo>
                  <a:lnTo>
                    <a:pt x="6114" y="216"/>
                  </a:lnTo>
                  <a:lnTo>
                    <a:pt x="6114" y="449"/>
                  </a:lnTo>
                  <a:lnTo>
                    <a:pt x="6297" y="482"/>
                  </a:lnTo>
                  <a:lnTo>
                    <a:pt x="6297" y="2858"/>
                  </a:lnTo>
                  <a:lnTo>
                    <a:pt x="4203" y="2924"/>
                  </a:lnTo>
                  <a:lnTo>
                    <a:pt x="3888" y="2924"/>
                  </a:lnTo>
                  <a:lnTo>
                    <a:pt x="3738" y="2808"/>
                  </a:lnTo>
                  <a:lnTo>
                    <a:pt x="3439" y="2958"/>
                  </a:lnTo>
                  <a:lnTo>
                    <a:pt x="2924" y="2991"/>
                  </a:lnTo>
                  <a:lnTo>
                    <a:pt x="2359" y="2974"/>
                  </a:lnTo>
                  <a:lnTo>
                    <a:pt x="1994" y="3124"/>
                  </a:lnTo>
                  <a:lnTo>
                    <a:pt x="1744" y="3091"/>
                  </a:lnTo>
                  <a:lnTo>
                    <a:pt x="1744" y="5034"/>
                  </a:lnTo>
                  <a:lnTo>
                    <a:pt x="1312" y="5034"/>
                  </a:lnTo>
                  <a:lnTo>
                    <a:pt x="1312" y="5400"/>
                  </a:lnTo>
                  <a:lnTo>
                    <a:pt x="1562" y="5466"/>
                  </a:lnTo>
                  <a:lnTo>
                    <a:pt x="1495" y="5799"/>
                  </a:lnTo>
                  <a:lnTo>
                    <a:pt x="1512" y="6114"/>
                  </a:lnTo>
                  <a:lnTo>
                    <a:pt x="1396" y="6397"/>
                  </a:lnTo>
                  <a:lnTo>
                    <a:pt x="1163" y="6530"/>
                  </a:lnTo>
                  <a:lnTo>
                    <a:pt x="0" y="7493"/>
                  </a:lnTo>
                  <a:lnTo>
                    <a:pt x="0" y="8689"/>
                  </a:lnTo>
                  <a:lnTo>
                    <a:pt x="7842" y="8689"/>
                  </a:lnTo>
                  <a:lnTo>
                    <a:pt x="8207" y="8457"/>
                  </a:lnTo>
                  <a:lnTo>
                    <a:pt x="8390" y="8390"/>
                  </a:lnTo>
                  <a:lnTo>
                    <a:pt x="8307" y="7942"/>
                  </a:lnTo>
                  <a:lnTo>
                    <a:pt x="8307" y="7526"/>
                  </a:lnTo>
                  <a:cubicBezTo>
                    <a:pt x="8307" y="7477"/>
                    <a:pt x="8108" y="7244"/>
                    <a:pt x="8290" y="7227"/>
                  </a:cubicBezTo>
                  <a:cubicBezTo>
                    <a:pt x="8336" y="7227"/>
                    <a:pt x="8373" y="7229"/>
                    <a:pt x="8404" y="7229"/>
                  </a:cubicBezTo>
                  <a:cubicBezTo>
                    <a:pt x="8497" y="7229"/>
                    <a:pt x="8531" y="7211"/>
                    <a:pt x="8556" y="7061"/>
                  </a:cubicBezTo>
                  <a:cubicBezTo>
                    <a:pt x="8571" y="6894"/>
                    <a:pt x="8517" y="6810"/>
                    <a:pt x="8623" y="6810"/>
                  </a:cubicBezTo>
                  <a:cubicBezTo>
                    <a:pt x="8632" y="6810"/>
                    <a:pt x="8643" y="6811"/>
                    <a:pt x="8656" y="6812"/>
                  </a:cubicBezTo>
                  <a:cubicBezTo>
                    <a:pt x="8701" y="6827"/>
                    <a:pt x="8745" y="6835"/>
                    <a:pt x="8790" y="6835"/>
                  </a:cubicBezTo>
                  <a:cubicBezTo>
                    <a:pt x="8845" y="6835"/>
                    <a:pt x="8900" y="6823"/>
                    <a:pt x="8955" y="6795"/>
                  </a:cubicBezTo>
                  <a:cubicBezTo>
                    <a:pt x="9121" y="6729"/>
                    <a:pt x="9138" y="6646"/>
                    <a:pt x="9304" y="6629"/>
                  </a:cubicBezTo>
                  <a:cubicBezTo>
                    <a:pt x="9427" y="6617"/>
                    <a:pt x="9486" y="6550"/>
                    <a:pt x="9542" y="6550"/>
                  </a:cubicBezTo>
                  <a:cubicBezTo>
                    <a:pt x="9562" y="6550"/>
                    <a:pt x="9581" y="6558"/>
                    <a:pt x="9603" y="6579"/>
                  </a:cubicBezTo>
                  <a:cubicBezTo>
                    <a:pt x="9665" y="6654"/>
                    <a:pt x="9681" y="6776"/>
                    <a:pt x="9755" y="6776"/>
                  </a:cubicBezTo>
                  <a:cubicBezTo>
                    <a:pt x="9779" y="6776"/>
                    <a:pt x="9810" y="6762"/>
                    <a:pt x="9852" y="6729"/>
                  </a:cubicBezTo>
                  <a:lnTo>
                    <a:pt x="10018" y="6579"/>
                  </a:lnTo>
                  <a:cubicBezTo>
                    <a:pt x="10018" y="6579"/>
                    <a:pt x="10184" y="6712"/>
                    <a:pt x="10201" y="6779"/>
                  </a:cubicBezTo>
                  <a:cubicBezTo>
                    <a:pt x="10222" y="6820"/>
                    <a:pt x="10262" y="6856"/>
                    <a:pt x="10318" y="6856"/>
                  </a:cubicBezTo>
                  <a:cubicBezTo>
                    <a:pt x="10351" y="6856"/>
                    <a:pt x="10390" y="6843"/>
                    <a:pt x="10433" y="6812"/>
                  </a:cubicBezTo>
                  <a:cubicBezTo>
                    <a:pt x="10433" y="6812"/>
                    <a:pt x="10583" y="6496"/>
                    <a:pt x="10433" y="6397"/>
                  </a:cubicBezTo>
                  <a:cubicBezTo>
                    <a:pt x="10284" y="6297"/>
                    <a:pt x="10450" y="6064"/>
                    <a:pt x="10301" y="5998"/>
                  </a:cubicBezTo>
                  <a:cubicBezTo>
                    <a:pt x="10269" y="5987"/>
                    <a:pt x="10242" y="5984"/>
                    <a:pt x="10218" y="5984"/>
                  </a:cubicBezTo>
                  <a:cubicBezTo>
                    <a:pt x="10154" y="5984"/>
                    <a:pt x="10115" y="6012"/>
                    <a:pt x="10084" y="6012"/>
                  </a:cubicBezTo>
                  <a:cubicBezTo>
                    <a:pt x="10072" y="6012"/>
                    <a:pt x="10062" y="6009"/>
                    <a:pt x="10051" y="5998"/>
                  </a:cubicBezTo>
                  <a:cubicBezTo>
                    <a:pt x="9968" y="5932"/>
                    <a:pt x="9669" y="5250"/>
                    <a:pt x="9669" y="5250"/>
                  </a:cubicBezTo>
                  <a:lnTo>
                    <a:pt x="9586" y="5117"/>
                  </a:lnTo>
                  <a:lnTo>
                    <a:pt x="9370" y="5117"/>
                  </a:lnTo>
                  <a:lnTo>
                    <a:pt x="9187" y="449"/>
                  </a:lnTo>
                  <a:lnTo>
                    <a:pt x="9354" y="449"/>
                  </a:lnTo>
                  <a:lnTo>
                    <a:pt x="9354" y="266"/>
                  </a:lnTo>
                  <a:lnTo>
                    <a:pt x="8440" y="183"/>
                  </a:lnTo>
                  <a:lnTo>
                    <a:pt x="8440" y="0"/>
                  </a:lnTo>
                  <a:lnTo>
                    <a:pt x="8157" y="0"/>
                  </a:lnTo>
                  <a:lnTo>
                    <a:pt x="8157" y="200"/>
                  </a:lnTo>
                  <a:lnTo>
                    <a:pt x="7975" y="200"/>
                  </a:lnTo>
                  <a:lnTo>
                    <a:pt x="7975" y="0"/>
                  </a:lnTo>
                  <a:close/>
                </a:path>
              </a:pathLst>
            </a:custGeom>
            <a:solidFill>
              <a:srgbClr val="FBC4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-23844" y="4568165"/>
              <a:ext cx="147960" cy="322534"/>
            </a:xfrm>
            <a:custGeom>
              <a:avLst/>
              <a:gdLst/>
              <a:ahLst/>
              <a:cxnLst/>
              <a:rect l="l" t="t" r="r" b="b"/>
              <a:pathLst>
                <a:path w="2057" h="4484" extrusionOk="0">
                  <a:moveTo>
                    <a:pt x="2056" y="1"/>
                  </a:moveTo>
                  <a:cubicBezTo>
                    <a:pt x="1608" y="200"/>
                    <a:pt x="1608" y="715"/>
                    <a:pt x="1575" y="998"/>
                  </a:cubicBezTo>
                  <a:cubicBezTo>
                    <a:pt x="1525" y="1297"/>
                    <a:pt x="1475" y="2144"/>
                    <a:pt x="1475" y="2144"/>
                  </a:cubicBezTo>
                  <a:lnTo>
                    <a:pt x="1442" y="2526"/>
                  </a:lnTo>
                  <a:cubicBezTo>
                    <a:pt x="1309" y="2676"/>
                    <a:pt x="1176" y="2842"/>
                    <a:pt x="1076" y="3025"/>
                  </a:cubicBezTo>
                  <a:cubicBezTo>
                    <a:pt x="912" y="3306"/>
                    <a:pt x="822" y="3347"/>
                    <a:pt x="784" y="3347"/>
                  </a:cubicBezTo>
                  <a:cubicBezTo>
                    <a:pt x="768" y="3347"/>
                    <a:pt x="760" y="3340"/>
                    <a:pt x="760" y="3340"/>
                  </a:cubicBezTo>
                  <a:lnTo>
                    <a:pt x="661" y="3573"/>
                  </a:lnTo>
                  <a:cubicBezTo>
                    <a:pt x="561" y="3805"/>
                    <a:pt x="461" y="3839"/>
                    <a:pt x="212" y="3955"/>
                  </a:cubicBezTo>
                  <a:cubicBezTo>
                    <a:pt x="1" y="4061"/>
                    <a:pt x="174" y="4483"/>
                    <a:pt x="207" y="4483"/>
                  </a:cubicBezTo>
                  <a:cubicBezTo>
                    <a:pt x="210" y="4483"/>
                    <a:pt x="212" y="4479"/>
                    <a:pt x="212" y="4470"/>
                  </a:cubicBezTo>
                  <a:cubicBezTo>
                    <a:pt x="212" y="4387"/>
                    <a:pt x="329" y="4287"/>
                    <a:pt x="478" y="4138"/>
                  </a:cubicBezTo>
                  <a:cubicBezTo>
                    <a:pt x="520" y="4096"/>
                    <a:pt x="556" y="4082"/>
                    <a:pt x="592" y="4082"/>
                  </a:cubicBezTo>
                  <a:cubicBezTo>
                    <a:pt x="665" y="4082"/>
                    <a:pt x="734" y="4139"/>
                    <a:pt x="834" y="4139"/>
                  </a:cubicBezTo>
                  <a:cubicBezTo>
                    <a:pt x="842" y="4139"/>
                    <a:pt x="851" y="4139"/>
                    <a:pt x="860" y="4138"/>
                  </a:cubicBezTo>
                  <a:cubicBezTo>
                    <a:pt x="1043" y="4121"/>
                    <a:pt x="1159" y="3955"/>
                    <a:pt x="1143" y="3789"/>
                  </a:cubicBezTo>
                  <a:cubicBezTo>
                    <a:pt x="1143" y="3705"/>
                    <a:pt x="1163" y="3683"/>
                    <a:pt x="1201" y="3683"/>
                  </a:cubicBezTo>
                  <a:cubicBezTo>
                    <a:pt x="1243" y="3683"/>
                    <a:pt x="1306" y="3711"/>
                    <a:pt x="1385" y="3711"/>
                  </a:cubicBezTo>
                  <a:cubicBezTo>
                    <a:pt x="1403" y="3711"/>
                    <a:pt x="1422" y="3709"/>
                    <a:pt x="1442" y="3706"/>
                  </a:cubicBezTo>
                  <a:cubicBezTo>
                    <a:pt x="1624" y="3656"/>
                    <a:pt x="1491" y="3623"/>
                    <a:pt x="1641" y="3540"/>
                  </a:cubicBezTo>
                  <a:cubicBezTo>
                    <a:pt x="1707" y="3515"/>
                    <a:pt x="1774" y="3502"/>
                    <a:pt x="1842" y="3502"/>
                  </a:cubicBezTo>
                  <a:cubicBezTo>
                    <a:pt x="1911" y="3502"/>
                    <a:pt x="1982" y="3515"/>
                    <a:pt x="2056" y="3540"/>
                  </a:cubicBezTo>
                  <a:lnTo>
                    <a:pt x="2056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224387" y="4510836"/>
              <a:ext cx="43158" cy="229529"/>
            </a:xfrm>
            <a:custGeom>
              <a:avLst/>
              <a:gdLst/>
              <a:ahLst/>
              <a:cxnLst/>
              <a:rect l="l" t="t" r="r" b="b"/>
              <a:pathLst>
                <a:path w="600" h="3191" extrusionOk="0">
                  <a:moveTo>
                    <a:pt x="18" y="0"/>
                  </a:moveTo>
                  <a:cubicBezTo>
                    <a:pt x="1" y="83"/>
                    <a:pt x="18" y="3190"/>
                    <a:pt x="18" y="3190"/>
                  </a:cubicBezTo>
                  <a:lnTo>
                    <a:pt x="317" y="316"/>
                  </a:lnTo>
                  <a:lnTo>
                    <a:pt x="599" y="316"/>
                  </a:lnTo>
                  <a:lnTo>
                    <a:pt x="599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152745" y="4673327"/>
              <a:ext cx="234276" cy="234348"/>
            </a:xfrm>
            <a:custGeom>
              <a:avLst/>
              <a:gdLst/>
              <a:ahLst/>
              <a:cxnLst/>
              <a:rect l="l" t="t" r="r" b="b"/>
              <a:pathLst>
                <a:path w="3257" h="3258" extrusionOk="0">
                  <a:moveTo>
                    <a:pt x="3256" y="1"/>
                  </a:moveTo>
                  <a:cubicBezTo>
                    <a:pt x="3256" y="1"/>
                    <a:pt x="2874" y="582"/>
                    <a:pt x="2841" y="665"/>
                  </a:cubicBezTo>
                  <a:cubicBezTo>
                    <a:pt x="2791" y="749"/>
                    <a:pt x="2625" y="782"/>
                    <a:pt x="2592" y="1014"/>
                  </a:cubicBezTo>
                  <a:cubicBezTo>
                    <a:pt x="2575" y="1147"/>
                    <a:pt x="2575" y="1280"/>
                    <a:pt x="2592" y="1413"/>
                  </a:cubicBezTo>
                  <a:lnTo>
                    <a:pt x="2459" y="1862"/>
                  </a:lnTo>
                  <a:lnTo>
                    <a:pt x="2376" y="2277"/>
                  </a:lnTo>
                  <a:lnTo>
                    <a:pt x="2243" y="2659"/>
                  </a:lnTo>
                  <a:cubicBezTo>
                    <a:pt x="2177" y="2692"/>
                    <a:pt x="2127" y="2742"/>
                    <a:pt x="2093" y="2809"/>
                  </a:cubicBezTo>
                  <a:cubicBezTo>
                    <a:pt x="2060" y="2908"/>
                    <a:pt x="0" y="3257"/>
                    <a:pt x="0" y="3257"/>
                  </a:cubicBezTo>
                  <a:lnTo>
                    <a:pt x="2426" y="3257"/>
                  </a:lnTo>
                  <a:cubicBezTo>
                    <a:pt x="2426" y="3257"/>
                    <a:pt x="2276" y="2991"/>
                    <a:pt x="2426" y="2875"/>
                  </a:cubicBezTo>
                  <a:cubicBezTo>
                    <a:pt x="2465" y="2845"/>
                    <a:pt x="2492" y="2838"/>
                    <a:pt x="2512" y="2838"/>
                  </a:cubicBezTo>
                  <a:cubicBezTo>
                    <a:pt x="2528" y="2838"/>
                    <a:pt x="2540" y="2842"/>
                    <a:pt x="2548" y="2842"/>
                  </a:cubicBezTo>
                  <a:cubicBezTo>
                    <a:pt x="2571" y="2842"/>
                    <a:pt x="2574" y="2814"/>
                    <a:pt x="2592" y="2609"/>
                  </a:cubicBezTo>
                  <a:cubicBezTo>
                    <a:pt x="2592" y="2460"/>
                    <a:pt x="2625" y="2294"/>
                    <a:pt x="2708" y="2161"/>
                  </a:cubicBezTo>
                  <a:lnTo>
                    <a:pt x="2708" y="1845"/>
                  </a:lnTo>
                  <a:lnTo>
                    <a:pt x="2824" y="1612"/>
                  </a:lnTo>
                  <a:lnTo>
                    <a:pt x="2824" y="1230"/>
                  </a:lnTo>
                  <a:cubicBezTo>
                    <a:pt x="2808" y="1114"/>
                    <a:pt x="2841" y="998"/>
                    <a:pt x="2908" y="931"/>
                  </a:cubicBezTo>
                  <a:cubicBezTo>
                    <a:pt x="3040" y="815"/>
                    <a:pt x="3256" y="1"/>
                    <a:pt x="3256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376160" y="4299290"/>
              <a:ext cx="321527" cy="623921"/>
            </a:xfrm>
            <a:custGeom>
              <a:avLst/>
              <a:gdLst/>
              <a:ahLst/>
              <a:cxnLst/>
              <a:rect l="l" t="t" r="r" b="b"/>
              <a:pathLst>
                <a:path w="4470" h="8674" extrusionOk="0">
                  <a:moveTo>
                    <a:pt x="1596" y="1"/>
                  </a:moveTo>
                  <a:lnTo>
                    <a:pt x="1596" y="167"/>
                  </a:lnTo>
                  <a:lnTo>
                    <a:pt x="1" y="233"/>
                  </a:lnTo>
                  <a:lnTo>
                    <a:pt x="1" y="466"/>
                  </a:lnTo>
                  <a:lnTo>
                    <a:pt x="184" y="483"/>
                  </a:lnTo>
                  <a:lnTo>
                    <a:pt x="1662" y="416"/>
                  </a:lnTo>
                  <a:lnTo>
                    <a:pt x="1779" y="5134"/>
                  </a:lnTo>
                  <a:lnTo>
                    <a:pt x="1995" y="5134"/>
                  </a:lnTo>
                  <a:lnTo>
                    <a:pt x="2161" y="6181"/>
                  </a:lnTo>
                  <a:lnTo>
                    <a:pt x="1911" y="6281"/>
                  </a:lnTo>
                  <a:lnTo>
                    <a:pt x="1945" y="7261"/>
                  </a:lnTo>
                  <a:cubicBezTo>
                    <a:pt x="1945" y="7261"/>
                    <a:pt x="1729" y="7444"/>
                    <a:pt x="1745" y="7494"/>
                  </a:cubicBezTo>
                  <a:cubicBezTo>
                    <a:pt x="1779" y="7527"/>
                    <a:pt x="1911" y="7693"/>
                    <a:pt x="1895" y="7759"/>
                  </a:cubicBezTo>
                  <a:cubicBezTo>
                    <a:pt x="1845" y="7826"/>
                    <a:pt x="1812" y="7909"/>
                    <a:pt x="1795" y="7992"/>
                  </a:cubicBezTo>
                  <a:cubicBezTo>
                    <a:pt x="1795" y="8042"/>
                    <a:pt x="1779" y="8407"/>
                    <a:pt x="1779" y="8673"/>
                  </a:cubicBezTo>
                  <a:lnTo>
                    <a:pt x="2111" y="8457"/>
                  </a:lnTo>
                  <a:lnTo>
                    <a:pt x="2277" y="8407"/>
                  </a:lnTo>
                  <a:lnTo>
                    <a:pt x="2194" y="7959"/>
                  </a:lnTo>
                  <a:lnTo>
                    <a:pt x="2194" y="7543"/>
                  </a:lnTo>
                  <a:cubicBezTo>
                    <a:pt x="2194" y="7494"/>
                    <a:pt x="1995" y="7261"/>
                    <a:pt x="2177" y="7244"/>
                  </a:cubicBezTo>
                  <a:cubicBezTo>
                    <a:pt x="2223" y="7244"/>
                    <a:pt x="2260" y="7246"/>
                    <a:pt x="2291" y="7246"/>
                  </a:cubicBezTo>
                  <a:cubicBezTo>
                    <a:pt x="2384" y="7246"/>
                    <a:pt x="2418" y="7228"/>
                    <a:pt x="2443" y="7078"/>
                  </a:cubicBezTo>
                  <a:cubicBezTo>
                    <a:pt x="2458" y="6911"/>
                    <a:pt x="2404" y="6827"/>
                    <a:pt x="2510" y="6827"/>
                  </a:cubicBezTo>
                  <a:cubicBezTo>
                    <a:pt x="2519" y="6827"/>
                    <a:pt x="2530" y="6828"/>
                    <a:pt x="2543" y="6829"/>
                  </a:cubicBezTo>
                  <a:cubicBezTo>
                    <a:pt x="2588" y="6844"/>
                    <a:pt x="2632" y="6852"/>
                    <a:pt x="2677" y="6852"/>
                  </a:cubicBezTo>
                  <a:cubicBezTo>
                    <a:pt x="2732" y="6852"/>
                    <a:pt x="2787" y="6840"/>
                    <a:pt x="2842" y="6812"/>
                  </a:cubicBezTo>
                  <a:cubicBezTo>
                    <a:pt x="3008" y="6746"/>
                    <a:pt x="3025" y="6663"/>
                    <a:pt x="3191" y="6646"/>
                  </a:cubicBezTo>
                  <a:cubicBezTo>
                    <a:pt x="3314" y="6634"/>
                    <a:pt x="3373" y="6567"/>
                    <a:pt x="3429" y="6567"/>
                  </a:cubicBezTo>
                  <a:cubicBezTo>
                    <a:pt x="3449" y="6567"/>
                    <a:pt x="3468" y="6575"/>
                    <a:pt x="3490" y="6596"/>
                  </a:cubicBezTo>
                  <a:cubicBezTo>
                    <a:pt x="3552" y="6671"/>
                    <a:pt x="3568" y="6793"/>
                    <a:pt x="3642" y="6793"/>
                  </a:cubicBezTo>
                  <a:cubicBezTo>
                    <a:pt x="3666" y="6793"/>
                    <a:pt x="3697" y="6779"/>
                    <a:pt x="3739" y="6746"/>
                  </a:cubicBezTo>
                  <a:lnTo>
                    <a:pt x="3905" y="6596"/>
                  </a:lnTo>
                  <a:cubicBezTo>
                    <a:pt x="3905" y="6596"/>
                    <a:pt x="4071" y="6729"/>
                    <a:pt x="4088" y="6796"/>
                  </a:cubicBezTo>
                  <a:cubicBezTo>
                    <a:pt x="4109" y="6837"/>
                    <a:pt x="4156" y="6873"/>
                    <a:pt x="4212" y="6873"/>
                  </a:cubicBezTo>
                  <a:cubicBezTo>
                    <a:pt x="4246" y="6873"/>
                    <a:pt x="4283" y="6860"/>
                    <a:pt x="4320" y="6829"/>
                  </a:cubicBezTo>
                  <a:cubicBezTo>
                    <a:pt x="4320" y="6829"/>
                    <a:pt x="4470" y="6513"/>
                    <a:pt x="4320" y="6414"/>
                  </a:cubicBezTo>
                  <a:cubicBezTo>
                    <a:pt x="4171" y="6314"/>
                    <a:pt x="4354" y="6081"/>
                    <a:pt x="4204" y="6015"/>
                  </a:cubicBezTo>
                  <a:cubicBezTo>
                    <a:pt x="4168" y="6003"/>
                    <a:pt x="4137" y="5999"/>
                    <a:pt x="4111" y="5999"/>
                  </a:cubicBezTo>
                  <a:cubicBezTo>
                    <a:pt x="4049" y="5999"/>
                    <a:pt x="4013" y="6023"/>
                    <a:pt x="3982" y="6023"/>
                  </a:cubicBezTo>
                  <a:cubicBezTo>
                    <a:pt x="3973" y="6023"/>
                    <a:pt x="3964" y="6021"/>
                    <a:pt x="3955" y="6015"/>
                  </a:cubicBezTo>
                  <a:cubicBezTo>
                    <a:pt x="3855" y="5949"/>
                    <a:pt x="3573" y="5267"/>
                    <a:pt x="3573" y="5267"/>
                  </a:cubicBezTo>
                  <a:lnTo>
                    <a:pt x="3490" y="5134"/>
                  </a:lnTo>
                  <a:lnTo>
                    <a:pt x="3257" y="5134"/>
                  </a:lnTo>
                  <a:lnTo>
                    <a:pt x="3074" y="466"/>
                  </a:lnTo>
                  <a:lnTo>
                    <a:pt x="3241" y="466"/>
                  </a:lnTo>
                  <a:lnTo>
                    <a:pt x="3241" y="283"/>
                  </a:lnTo>
                  <a:lnTo>
                    <a:pt x="2327" y="200"/>
                  </a:lnTo>
                  <a:lnTo>
                    <a:pt x="2327" y="1"/>
                  </a:lnTo>
                  <a:lnTo>
                    <a:pt x="2044" y="1"/>
                  </a:lnTo>
                  <a:lnTo>
                    <a:pt x="2044" y="217"/>
                  </a:lnTo>
                  <a:lnTo>
                    <a:pt x="1862" y="217"/>
                  </a:lnTo>
                  <a:lnTo>
                    <a:pt x="1862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605618" y="4160680"/>
              <a:ext cx="363390" cy="560550"/>
            </a:xfrm>
            <a:custGeom>
              <a:avLst/>
              <a:gdLst/>
              <a:ahLst/>
              <a:cxnLst/>
              <a:rect l="l" t="t" r="r" b="b"/>
              <a:pathLst>
                <a:path w="5052" h="7793" extrusionOk="0">
                  <a:moveTo>
                    <a:pt x="1911" y="1"/>
                  </a:moveTo>
                  <a:lnTo>
                    <a:pt x="1911" y="349"/>
                  </a:lnTo>
                  <a:lnTo>
                    <a:pt x="1712" y="349"/>
                  </a:lnTo>
                  <a:lnTo>
                    <a:pt x="1712" y="100"/>
                  </a:lnTo>
                  <a:lnTo>
                    <a:pt x="1380" y="183"/>
                  </a:lnTo>
                  <a:lnTo>
                    <a:pt x="1380" y="5167"/>
                  </a:lnTo>
                  <a:lnTo>
                    <a:pt x="1" y="5267"/>
                  </a:lnTo>
                  <a:lnTo>
                    <a:pt x="67" y="7061"/>
                  </a:lnTo>
                  <a:lnTo>
                    <a:pt x="283" y="7061"/>
                  </a:lnTo>
                  <a:lnTo>
                    <a:pt x="632" y="7792"/>
                  </a:lnTo>
                  <a:lnTo>
                    <a:pt x="1130" y="7792"/>
                  </a:lnTo>
                  <a:cubicBezTo>
                    <a:pt x="1197" y="7626"/>
                    <a:pt x="1346" y="7493"/>
                    <a:pt x="1513" y="7444"/>
                  </a:cubicBezTo>
                  <a:cubicBezTo>
                    <a:pt x="1654" y="7432"/>
                    <a:pt x="1795" y="7420"/>
                    <a:pt x="1930" y="7420"/>
                  </a:cubicBezTo>
                  <a:cubicBezTo>
                    <a:pt x="1986" y="7420"/>
                    <a:pt x="2041" y="7422"/>
                    <a:pt x="2094" y="7427"/>
                  </a:cubicBezTo>
                  <a:lnTo>
                    <a:pt x="2493" y="7410"/>
                  </a:lnTo>
                  <a:lnTo>
                    <a:pt x="2808" y="7444"/>
                  </a:lnTo>
                  <a:cubicBezTo>
                    <a:pt x="2808" y="7444"/>
                    <a:pt x="2571" y="7127"/>
                    <a:pt x="2791" y="7127"/>
                  </a:cubicBezTo>
                  <a:cubicBezTo>
                    <a:pt x="2797" y="7127"/>
                    <a:pt x="2802" y="7128"/>
                    <a:pt x="2808" y="7128"/>
                  </a:cubicBezTo>
                  <a:cubicBezTo>
                    <a:pt x="2975" y="7145"/>
                    <a:pt x="3124" y="7211"/>
                    <a:pt x="3257" y="7311"/>
                  </a:cubicBezTo>
                  <a:lnTo>
                    <a:pt x="4088" y="6463"/>
                  </a:lnTo>
                  <a:lnTo>
                    <a:pt x="4088" y="5467"/>
                  </a:lnTo>
                  <a:lnTo>
                    <a:pt x="4437" y="4985"/>
                  </a:lnTo>
                  <a:lnTo>
                    <a:pt x="5051" y="4985"/>
                  </a:lnTo>
                  <a:lnTo>
                    <a:pt x="5051" y="914"/>
                  </a:lnTo>
                  <a:lnTo>
                    <a:pt x="4387" y="914"/>
                  </a:lnTo>
                  <a:lnTo>
                    <a:pt x="4237" y="532"/>
                  </a:lnTo>
                  <a:lnTo>
                    <a:pt x="4237" y="416"/>
                  </a:lnTo>
                  <a:lnTo>
                    <a:pt x="3506" y="416"/>
                  </a:lnTo>
                  <a:lnTo>
                    <a:pt x="3506" y="300"/>
                  </a:lnTo>
                  <a:lnTo>
                    <a:pt x="3041" y="300"/>
                  </a:lnTo>
                  <a:lnTo>
                    <a:pt x="3041" y="466"/>
                  </a:lnTo>
                  <a:lnTo>
                    <a:pt x="2443" y="466"/>
                  </a:lnTo>
                  <a:lnTo>
                    <a:pt x="2443" y="732"/>
                  </a:lnTo>
                  <a:lnTo>
                    <a:pt x="2210" y="732"/>
                  </a:lnTo>
                  <a:lnTo>
                    <a:pt x="2244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906791" y="4273035"/>
              <a:ext cx="32297" cy="246216"/>
            </a:xfrm>
            <a:custGeom>
              <a:avLst/>
              <a:gdLst/>
              <a:ahLst/>
              <a:cxnLst/>
              <a:rect l="l" t="t" r="r" b="b"/>
              <a:pathLst>
                <a:path w="449" h="3423" extrusionOk="0">
                  <a:moveTo>
                    <a:pt x="0" y="0"/>
                  </a:moveTo>
                  <a:cubicBezTo>
                    <a:pt x="0" y="34"/>
                    <a:pt x="0" y="2044"/>
                    <a:pt x="0" y="2044"/>
                  </a:cubicBezTo>
                  <a:cubicBezTo>
                    <a:pt x="0" y="2044"/>
                    <a:pt x="96" y="2029"/>
                    <a:pt x="160" y="2029"/>
                  </a:cubicBezTo>
                  <a:cubicBezTo>
                    <a:pt x="192" y="2029"/>
                    <a:pt x="216" y="2033"/>
                    <a:pt x="216" y="2044"/>
                  </a:cubicBezTo>
                  <a:lnTo>
                    <a:pt x="216" y="3423"/>
                  </a:lnTo>
                  <a:lnTo>
                    <a:pt x="449" y="3423"/>
                  </a:lnTo>
                  <a:lnTo>
                    <a:pt x="449" y="1977"/>
                  </a:lnTo>
                  <a:lnTo>
                    <a:pt x="349" y="1894"/>
                  </a:lnTo>
                  <a:lnTo>
                    <a:pt x="349" y="0"/>
                  </a:lnTo>
                  <a:lnTo>
                    <a:pt x="150" y="0"/>
                  </a:lnTo>
                  <a:lnTo>
                    <a:pt x="150" y="1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835076" y="4269439"/>
              <a:ext cx="39490" cy="249813"/>
            </a:xfrm>
            <a:custGeom>
              <a:avLst/>
              <a:gdLst/>
              <a:ahLst/>
              <a:cxnLst/>
              <a:rect l="l" t="t" r="r" b="b"/>
              <a:pathLst>
                <a:path w="549" h="3473" extrusionOk="0">
                  <a:moveTo>
                    <a:pt x="100" y="0"/>
                  </a:moveTo>
                  <a:lnTo>
                    <a:pt x="100" y="167"/>
                  </a:lnTo>
                  <a:lnTo>
                    <a:pt x="1" y="167"/>
                  </a:lnTo>
                  <a:lnTo>
                    <a:pt x="1" y="2376"/>
                  </a:lnTo>
                  <a:lnTo>
                    <a:pt x="150" y="2376"/>
                  </a:lnTo>
                  <a:lnTo>
                    <a:pt x="150" y="3473"/>
                  </a:lnTo>
                  <a:lnTo>
                    <a:pt x="549" y="3473"/>
                  </a:lnTo>
                  <a:lnTo>
                    <a:pt x="549" y="167"/>
                  </a:lnTo>
                  <a:lnTo>
                    <a:pt x="366" y="167"/>
                  </a:lnTo>
                  <a:lnTo>
                    <a:pt x="366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776525" y="4265842"/>
              <a:ext cx="28772" cy="253409"/>
            </a:xfrm>
            <a:custGeom>
              <a:avLst/>
              <a:gdLst/>
              <a:ahLst/>
              <a:cxnLst/>
              <a:rect l="l" t="t" r="r" b="b"/>
              <a:pathLst>
                <a:path w="400" h="3523" extrusionOk="0">
                  <a:moveTo>
                    <a:pt x="1" y="1"/>
                  </a:moveTo>
                  <a:lnTo>
                    <a:pt x="1" y="3257"/>
                  </a:lnTo>
                  <a:lnTo>
                    <a:pt x="150" y="3257"/>
                  </a:lnTo>
                  <a:lnTo>
                    <a:pt x="150" y="3523"/>
                  </a:lnTo>
                  <a:lnTo>
                    <a:pt x="399" y="3523"/>
                  </a:lnTo>
                  <a:lnTo>
                    <a:pt x="399" y="100"/>
                  </a:lnTo>
                  <a:lnTo>
                    <a:pt x="216" y="100"/>
                  </a:lnTo>
                  <a:lnTo>
                    <a:pt x="117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726317" y="4259872"/>
              <a:ext cx="31146" cy="259380"/>
            </a:xfrm>
            <a:custGeom>
              <a:avLst/>
              <a:gdLst/>
              <a:ahLst/>
              <a:cxnLst/>
              <a:rect l="l" t="t" r="r" b="b"/>
              <a:pathLst>
                <a:path w="433" h="3606" extrusionOk="0">
                  <a:moveTo>
                    <a:pt x="1" y="1"/>
                  </a:moveTo>
                  <a:lnTo>
                    <a:pt x="51" y="3606"/>
                  </a:lnTo>
                  <a:lnTo>
                    <a:pt x="233" y="3606"/>
                  </a:lnTo>
                  <a:lnTo>
                    <a:pt x="233" y="183"/>
                  </a:lnTo>
                  <a:lnTo>
                    <a:pt x="433" y="183"/>
                  </a:lnTo>
                  <a:lnTo>
                    <a:pt x="43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3981597" y="4043578"/>
              <a:ext cx="1845220" cy="194858"/>
            </a:xfrm>
            <a:custGeom>
              <a:avLst/>
              <a:gdLst/>
              <a:ahLst/>
              <a:cxnLst/>
              <a:rect l="l" t="t" r="r" b="b"/>
              <a:pathLst>
                <a:path w="25653" h="2709" extrusionOk="0">
                  <a:moveTo>
                    <a:pt x="7527" y="0"/>
                  </a:moveTo>
                  <a:cubicBezTo>
                    <a:pt x="7494" y="0"/>
                    <a:pt x="7460" y="17"/>
                    <a:pt x="7427" y="17"/>
                  </a:cubicBezTo>
                  <a:cubicBezTo>
                    <a:pt x="7394" y="17"/>
                    <a:pt x="7344" y="34"/>
                    <a:pt x="7311" y="67"/>
                  </a:cubicBezTo>
                  <a:cubicBezTo>
                    <a:pt x="7278" y="83"/>
                    <a:pt x="7261" y="133"/>
                    <a:pt x="7278" y="167"/>
                  </a:cubicBezTo>
                  <a:lnTo>
                    <a:pt x="7078" y="167"/>
                  </a:lnTo>
                  <a:cubicBezTo>
                    <a:pt x="7045" y="167"/>
                    <a:pt x="6995" y="167"/>
                    <a:pt x="6962" y="183"/>
                  </a:cubicBezTo>
                  <a:cubicBezTo>
                    <a:pt x="6962" y="216"/>
                    <a:pt x="6945" y="233"/>
                    <a:pt x="6945" y="266"/>
                  </a:cubicBezTo>
                  <a:cubicBezTo>
                    <a:pt x="6912" y="333"/>
                    <a:pt x="6846" y="349"/>
                    <a:pt x="6779" y="383"/>
                  </a:cubicBezTo>
                  <a:cubicBezTo>
                    <a:pt x="6630" y="449"/>
                    <a:pt x="6513" y="532"/>
                    <a:pt x="6397" y="648"/>
                  </a:cubicBezTo>
                  <a:lnTo>
                    <a:pt x="6048" y="947"/>
                  </a:lnTo>
                  <a:cubicBezTo>
                    <a:pt x="5982" y="1014"/>
                    <a:pt x="5899" y="1064"/>
                    <a:pt x="5816" y="1114"/>
                  </a:cubicBezTo>
                  <a:cubicBezTo>
                    <a:pt x="5732" y="1147"/>
                    <a:pt x="5649" y="1147"/>
                    <a:pt x="5566" y="1147"/>
                  </a:cubicBezTo>
                  <a:cubicBezTo>
                    <a:pt x="5417" y="1147"/>
                    <a:pt x="5251" y="1163"/>
                    <a:pt x="5118" y="1197"/>
                  </a:cubicBezTo>
                  <a:cubicBezTo>
                    <a:pt x="4985" y="1246"/>
                    <a:pt x="4869" y="1346"/>
                    <a:pt x="4752" y="1413"/>
                  </a:cubicBezTo>
                  <a:cubicBezTo>
                    <a:pt x="4619" y="1462"/>
                    <a:pt x="4453" y="1496"/>
                    <a:pt x="4337" y="1579"/>
                  </a:cubicBezTo>
                  <a:cubicBezTo>
                    <a:pt x="4237" y="1645"/>
                    <a:pt x="4138" y="1712"/>
                    <a:pt x="4038" y="1745"/>
                  </a:cubicBezTo>
                  <a:cubicBezTo>
                    <a:pt x="4026" y="1749"/>
                    <a:pt x="4013" y="1751"/>
                    <a:pt x="4001" y="1751"/>
                  </a:cubicBezTo>
                  <a:cubicBezTo>
                    <a:pt x="3960" y="1751"/>
                    <a:pt x="3922" y="1729"/>
                    <a:pt x="3922" y="1678"/>
                  </a:cubicBezTo>
                  <a:lnTo>
                    <a:pt x="3922" y="1379"/>
                  </a:lnTo>
                  <a:lnTo>
                    <a:pt x="2842" y="1379"/>
                  </a:lnTo>
                  <a:lnTo>
                    <a:pt x="2426" y="1845"/>
                  </a:lnTo>
                  <a:lnTo>
                    <a:pt x="399" y="1845"/>
                  </a:lnTo>
                  <a:lnTo>
                    <a:pt x="366" y="2326"/>
                  </a:lnTo>
                  <a:lnTo>
                    <a:pt x="1" y="2426"/>
                  </a:lnTo>
                  <a:lnTo>
                    <a:pt x="1" y="2708"/>
                  </a:lnTo>
                  <a:lnTo>
                    <a:pt x="25652" y="1894"/>
                  </a:lnTo>
                  <a:lnTo>
                    <a:pt x="25121" y="1462"/>
                  </a:lnTo>
                  <a:cubicBezTo>
                    <a:pt x="25054" y="1379"/>
                    <a:pt x="24988" y="1296"/>
                    <a:pt x="24921" y="1230"/>
                  </a:cubicBezTo>
                  <a:cubicBezTo>
                    <a:pt x="24866" y="1163"/>
                    <a:pt x="24794" y="1141"/>
                    <a:pt x="24723" y="1141"/>
                  </a:cubicBezTo>
                  <a:cubicBezTo>
                    <a:pt x="24580" y="1141"/>
                    <a:pt x="24440" y="1230"/>
                    <a:pt x="24440" y="1230"/>
                  </a:cubicBezTo>
                  <a:cubicBezTo>
                    <a:pt x="24340" y="1030"/>
                    <a:pt x="24273" y="831"/>
                    <a:pt x="24207" y="615"/>
                  </a:cubicBezTo>
                  <a:cubicBezTo>
                    <a:pt x="24145" y="411"/>
                    <a:pt x="24049" y="363"/>
                    <a:pt x="23974" y="363"/>
                  </a:cubicBezTo>
                  <a:cubicBezTo>
                    <a:pt x="23908" y="363"/>
                    <a:pt x="23858" y="399"/>
                    <a:pt x="23858" y="399"/>
                  </a:cubicBezTo>
                  <a:cubicBezTo>
                    <a:pt x="23840" y="397"/>
                    <a:pt x="23821" y="397"/>
                    <a:pt x="23803" y="397"/>
                  </a:cubicBezTo>
                  <a:cubicBezTo>
                    <a:pt x="23639" y="397"/>
                    <a:pt x="23479" y="462"/>
                    <a:pt x="23360" y="582"/>
                  </a:cubicBezTo>
                  <a:cubicBezTo>
                    <a:pt x="23276" y="685"/>
                    <a:pt x="23244" y="714"/>
                    <a:pt x="23165" y="714"/>
                  </a:cubicBezTo>
                  <a:cubicBezTo>
                    <a:pt x="23103" y="714"/>
                    <a:pt x="23012" y="696"/>
                    <a:pt x="22845" y="682"/>
                  </a:cubicBezTo>
                  <a:cubicBezTo>
                    <a:pt x="22662" y="682"/>
                    <a:pt x="22496" y="632"/>
                    <a:pt x="22346" y="515"/>
                  </a:cubicBezTo>
                  <a:cubicBezTo>
                    <a:pt x="22247" y="515"/>
                    <a:pt x="22147" y="482"/>
                    <a:pt x="22064" y="416"/>
                  </a:cubicBezTo>
                  <a:cubicBezTo>
                    <a:pt x="22044" y="386"/>
                    <a:pt x="22013" y="375"/>
                    <a:pt x="21981" y="375"/>
                  </a:cubicBezTo>
                  <a:cubicBezTo>
                    <a:pt x="21904" y="375"/>
                    <a:pt x="21815" y="432"/>
                    <a:pt x="21815" y="432"/>
                  </a:cubicBezTo>
                  <a:lnTo>
                    <a:pt x="21416" y="515"/>
                  </a:lnTo>
                  <a:cubicBezTo>
                    <a:pt x="21341" y="549"/>
                    <a:pt x="21258" y="565"/>
                    <a:pt x="21175" y="565"/>
                  </a:cubicBezTo>
                  <a:cubicBezTo>
                    <a:pt x="21092" y="565"/>
                    <a:pt x="21009" y="549"/>
                    <a:pt x="20934" y="515"/>
                  </a:cubicBezTo>
                  <a:cubicBezTo>
                    <a:pt x="20865" y="498"/>
                    <a:pt x="20821" y="492"/>
                    <a:pt x="20791" y="492"/>
                  </a:cubicBezTo>
                  <a:cubicBezTo>
                    <a:pt x="20697" y="492"/>
                    <a:pt x="20753" y="558"/>
                    <a:pt x="20662" y="558"/>
                  </a:cubicBezTo>
                  <a:cubicBezTo>
                    <a:pt x="20644" y="558"/>
                    <a:pt x="20619" y="555"/>
                    <a:pt x="20585" y="549"/>
                  </a:cubicBezTo>
                  <a:cubicBezTo>
                    <a:pt x="20319" y="482"/>
                    <a:pt x="20103" y="515"/>
                    <a:pt x="19921" y="366"/>
                  </a:cubicBezTo>
                  <a:cubicBezTo>
                    <a:pt x="19866" y="317"/>
                    <a:pt x="19831" y="300"/>
                    <a:pt x="19799" y="300"/>
                  </a:cubicBezTo>
                  <a:cubicBezTo>
                    <a:pt x="19732" y="300"/>
                    <a:pt x="19673" y="371"/>
                    <a:pt x="19472" y="383"/>
                  </a:cubicBezTo>
                  <a:cubicBezTo>
                    <a:pt x="19173" y="416"/>
                    <a:pt x="19339" y="549"/>
                    <a:pt x="19223" y="632"/>
                  </a:cubicBezTo>
                  <a:cubicBezTo>
                    <a:pt x="19107" y="731"/>
                    <a:pt x="19073" y="698"/>
                    <a:pt x="18940" y="1014"/>
                  </a:cubicBezTo>
                  <a:cubicBezTo>
                    <a:pt x="18847" y="1236"/>
                    <a:pt x="18614" y="1269"/>
                    <a:pt x="18483" y="1269"/>
                  </a:cubicBezTo>
                  <a:cubicBezTo>
                    <a:pt x="18429" y="1269"/>
                    <a:pt x="18392" y="1263"/>
                    <a:pt x="18392" y="1263"/>
                  </a:cubicBezTo>
                  <a:cubicBezTo>
                    <a:pt x="18259" y="1263"/>
                    <a:pt x="18143" y="1197"/>
                    <a:pt x="18043" y="1114"/>
                  </a:cubicBezTo>
                  <a:cubicBezTo>
                    <a:pt x="18002" y="1072"/>
                    <a:pt x="17964" y="1057"/>
                    <a:pt x="17926" y="1057"/>
                  </a:cubicBezTo>
                  <a:cubicBezTo>
                    <a:pt x="17840" y="1057"/>
                    <a:pt x="17755" y="1134"/>
                    <a:pt x="17627" y="1134"/>
                  </a:cubicBezTo>
                  <a:cubicBezTo>
                    <a:pt x="17612" y="1134"/>
                    <a:pt x="17595" y="1133"/>
                    <a:pt x="17578" y="1130"/>
                  </a:cubicBezTo>
                  <a:cubicBezTo>
                    <a:pt x="17346" y="1097"/>
                    <a:pt x="17346" y="1080"/>
                    <a:pt x="17179" y="864"/>
                  </a:cubicBezTo>
                  <a:cubicBezTo>
                    <a:pt x="17099" y="768"/>
                    <a:pt x="16946" y="742"/>
                    <a:pt x="16781" y="742"/>
                  </a:cubicBezTo>
                  <a:cubicBezTo>
                    <a:pt x="16603" y="742"/>
                    <a:pt x="16411" y="773"/>
                    <a:pt x="16282" y="781"/>
                  </a:cubicBezTo>
                  <a:cubicBezTo>
                    <a:pt x="16033" y="815"/>
                    <a:pt x="16083" y="1047"/>
                    <a:pt x="15767" y="1163"/>
                  </a:cubicBezTo>
                  <a:cubicBezTo>
                    <a:pt x="15468" y="1280"/>
                    <a:pt x="15684" y="1147"/>
                    <a:pt x="15435" y="1462"/>
                  </a:cubicBezTo>
                  <a:cubicBezTo>
                    <a:pt x="15352" y="1562"/>
                    <a:pt x="15256" y="1595"/>
                    <a:pt x="15165" y="1595"/>
                  </a:cubicBezTo>
                  <a:cubicBezTo>
                    <a:pt x="14983" y="1595"/>
                    <a:pt x="14820" y="1462"/>
                    <a:pt x="14820" y="1462"/>
                  </a:cubicBezTo>
                  <a:lnTo>
                    <a:pt x="14471" y="1462"/>
                  </a:lnTo>
                  <a:cubicBezTo>
                    <a:pt x="14471" y="1462"/>
                    <a:pt x="14355" y="1396"/>
                    <a:pt x="14289" y="1114"/>
                  </a:cubicBezTo>
                  <a:cubicBezTo>
                    <a:pt x="14271" y="1017"/>
                    <a:pt x="14245" y="984"/>
                    <a:pt x="14209" y="984"/>
                  </a:cubicBezTo>
                  <a:cubicBezTo>
                    <a:pt x="14140" y="984"/>
                    <a:pt x="14037" y="1103"/>
                    <a:pt x="13906" y="1114"/>
                  </a:cubicBezTo>
                  <a:cubicBezTo>
                    <a:pt x="13882" y="1115"/>
                    <a:pt x="13861" y="1116"/>
                    <a:pt x="13841" y="1116"/>
                  </a:cubicBezTo>
                  <a:cubicBezTo>
                    <a:pt x="13685" y="1116"/>
                    <a:pt x="13657" y="1051"/>
                    <a:pt x="13524" y="815"/>
                  </a:cubicBezTo>
                  <a:cubicBezTo>
                    <a:pt x="13460" y="699"/>
                    <a:pt x="13333" y="672"/>
                    <a:pt x="13204" y="672"/>
                  </a:cubicBezTo>
                  <a:cubicBezTo>
                    <a:pt x="13083" y="672"/>
                    <a:pt x="12961" y="696"/>
                    <a:pt x="12887" y="696"/>
                  </a:cubicBezTo>
                  <a:cubicBezTo>
                    <a:pt x="12859" y="696"/>
                    <a:pt x="12837" y="692"/>
                    <a:pt x="12827" y="682"/>
                  </a:cubicBezTo>
                  <a:cubicBezTo>
                    <a:pt x="12807" y="662"/>
                    <a:pt x="12782" y="653"/>
                    <a:pt x="12752" y="653"/>
                  </a:cubicBezTo>
                  <a:cubicBezTo>
                    <a:pt x="12657" y="653"/>
                    <a:pt x="12518" y="742"/>
                    <a:pt x="12378" y="831"/>
                  </a:cubicBezTo>
                  <a:cubicBezTo>
                    <a:pt x="12312" y="873"/>
                    <a:pt x="12237" y="893"/>
                    <a:pt x="12160" y="893"/>
                  </a:cubicBezTo>
                  <a:cubicBezTo>
                    <a:pt x="12083" y="893"/>
                    <a:pt x="12004" y="873"/>
                    <a:pt x="11929" y="831"/>
                  </a:cubicBezTo>
                  <a:cubicBezTo>
                    <a:pt x="11813" y="798"/>
                    <a:pt x="11680" y="599"/>
                    <a:pt x="11414" y="449"/>
                  </a:cubicBezTo>
                  <a:cubicBezTo>
                    <a:pt x="11353" y="414"/>
                    <a:pt x="11263" y="401"/>
                    <a:pt x="11160" y="401"/>
                  </a:cubicBezTo>
                  <a:cubicBezTo>
                    <a:pt x="10816" y="401"/>
                    <a:pt x="10334" y="549"/>
                    <a:pt x="10334" y="549"/>
                  </a:cubicBezTo>
                  <a:lnTo>
                    <a:pt x="10052" y="748"/>
                  </a:lnTo>
                  <a:lnTo>
                    <a:pt x="9637" y="582"/>
                  </a:lnTo>
                  <a:lnTo>
                    <a:pt x="9338" y="150"/>
                  </a:lnTo>
                  <a:lnTo>
                    <a:pt x="8474" y="150"/>
                  </a:lnTo>
                  <a:cubicBezTo>
                    <a:pt x="8459" y="165"/>
                    <a:pt x="8442" y="171"/>
                    <a:pt x="8424" y="171"/>
                  </a:cubicBezTo>
                  <a:cubicBezTo>
                    <a:pt x="8384" y="171"/>
                    <a:pt x="8337" y="140"/>
                    <a:pt x="8291" y="117"/>
                  </a:cubicBezTo>
                  <a:cubicBezTo>
                    <a:pt x="8241" y="83"/>
                    <a:pt x="8175" y="50"/>
                    <a:pt x="8125" y="34"/>
                  </a:cubicBezTo>
                  <a:cubicBezTo>
                    <a:pt x="8113" y="31"/>
                    <a:pt x="8102" y="29"/>
                    <a:pt x="8090" y="29"/>
                  </a:cubicBezTo>
                  <a:cubicBezTo>
                    <a:pt x="8032" y="29"/>
                    <a:pt x="7975" y="62"/>
                    <a:pt x="7975" y="117"/>
                  </a:cubicBezTo>
                  <a:cubicBezTo>
                    <a:pt x="7956" y="123"/>
                    <a:pt x="7937" y="126"/>
                    <a:pt x="7918" y="126"/>
                  </a:cubicBezTo>
                  <a:cubicBezTo>
                    <a:pt x="7791" y="126"/>
                    <a:pt x="7671" y="0"/>
                    <a:pt x="7527" y="0"/>
                  </a:cubicBezTo>
                  <a:close/>
                </a:path>
              </a:pathLst>
            </a:custGeom>
            <a:solidFill>
              <a:srgbClr val="FBC4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3497650" y="3973086"/>
              <a:ext cx="484017" cy="194858"/>
            </a:xfrm>
            <a:custGeom>
              <a:avLst/>
              <a:gdLst/>
              <a:ahLst/>
              <a:cxnLst/>
              <a:rect l="l" t="t" r="r" b="b"/>
              <a:pathLst>
                <a:path w="6729" h="2709" extrusionOk="0">
                  <a:moveTo>
                    <a:pt x="1645" y="0"/>
                  </a:moveTo>
                  <a:lnTo>
                    <a:pt x="1645" y="299"/>
                  </a:lnTo>
                  <a:lnTo>
                    <a:pt x="1745" y="382"/>
                  </a:lnTo>
                  <a:lnTo>
                    <a:pt x="1745" y="598"/>
                  </a:lnTo>
                  <a:lnTo>
                    <a:pt x="0" y="499"/>
                  </a:lnTo>
                  <a:lnTo>
                    <a:pt x="0" y="1180"/>
                  </a:lnTo>
                  <a:lnTo>
                    <a:pt x="3190" y="1180"/>
                  </a:lnTo>
                  <a:lnTo>
                    <a:pt x="3190" y="1894"/>
                  </a:lnTo>
                  <a:lnTo>
                    <a:pt x="2941" y="1894"/>
                  </a:lnTo>
                  <a:lnTo>
                    <a:pt x="2941" y="2625"/>
                  </a:lnTo>
                  <a:lnTo>
                    <a:pt x="6463" y="2708"/>
                  </a:lnTo>
                  <a:lnTo>
                    <a:pt x="6463" y="216"/>
                  </a:lnTo>
                  <a:lnTo>
                    <a:pt x="6729" y="216"/>
                  </a:lnTo>
                  <a:lnTo>
                    <a:pt x="6729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3136703" y="4013727"/>
              <a:ext cx="64593" cy="243843"/>
            </a:xfrm>
            <a:custGeom>
              <a:avLst/>
              <a:gdLst/>
              <a:ahLst/>
              <a:cxnLst/>
              <a:rect l="l" t="t" r="r" b="b"/>
              <a:pathLst>
                <a:path w="898" h="3390" extrusionOk="0">
                  <a:moveTo>
                    <a:pt x="1" y="0"/>
                  </a:moveTo>
                  <a:lnTo>
                    <a:pt x="1" y="2027"/>
                  </a:lnTo>
                  <a:lnTo>
                    <a:pt x="250" y="2027"/>
                  </a:lnTo>
                  <a:lnTo>
                    <a:pt x="250" y="3389"/>
                  </a:lnTo>
                  <a:lnTo>
                    <a:pt x="682" y="3389"/>
                  </a:lnTo>
                  <a:lnTo>
                    <a:pt x="682" y="3223"/>
                  </a:lnTo>
                  <a:lnTo>
                    <a:pt x="499" y="3223"/>
                  </a:lnTo>
                  <a:lnTo>
                    <a:pt x="499" y="3057"/>
                  </a:lnTo>
                  <a:lnTo>
                    <a:pt x="898" y="3057"/>
                  </a:lnTo>
                  <a:lnTo>
                    <a:pt x="898" y="1944"/>
                  </a:lnTo>
                  <a:lnTo>
                    <a:pt x="682" y="1944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210600" y="4204917"/>
              <a:ext cx="721818" cy="215143"/>
            </a:xfrm>
            <a:custGeom>
              <a:avLst/>
              <a:gdLst/>
              <a:ahLst/>
              <a:cxnLst/>
              <a:rect l="l" t="t" r="r" b="b"/>
              <a:pathLst>
                <a:path w="10035" h="2991" extrusionOk="0">
                  <a:moveTo>
                    <a:pt x="764" y="0"/>
                  </a:moveTo>
                  <a:lnTo>
                    <a:pt x="0" y="449"/>
                  </a:lnTo>
                  <a:lnTo>
                    <a:pt x="0" y="2476"/>
                  </a:lnTo>
                  <a:cubicBezTo>
                    <a:pt x="0" y="2476"/>
                    <a:pt x="25" y="2465"/>
                    <a:pt x="66" y="2465"/>
                  </a:cubicBezTo>
                  <a:cubicBezTo>
                    <a:pt x="114" y="2465"/>
                    <a:pt x="185" y="2480"/>
                    <a:pt x="266" y="2542"/>
                  </a:cubicBezTo>
                  <a:cubicBezTo>
                    <a:pt x="326" y="2591"/>
                    <a:pt x="371" y="2602"/>
                    <a:pt x="409" y="2602"/>
                  </a:cubicBezTo>
                  <a:cubicBezTo>
                    <a:pt x="440" y="2602"/>
                    <a:pt x="467" y="2594"/>
                    <a:pt x="492" y="2594"/>
                  </a:cubicBezTo>
                  <a:cubicBezTo>
                    <a:pt x="521" y="2594"/>
                    <a:pt x="548" y="2603"/>
                    <a:pt x="582" y="2642"/>
                  </a:cubicBezTo>
                  <a:cubicBezTo>
                    <a:pt x="698" y="2758"/>
                    <a:pt x="714" y="2758"/>
                    <a:pt x="698" y="2841"/>
                  </a:cubicBezTo>
                  <a:cubicBezTo>
                    <a:pt x="698" y="2908"/>
                    <a:pt x="714" y="2958"/>
                    <a:pt x="764" y="2991"/>
                  </a:cubicBezTo>
                  <a:cubicBezTo>
                    <a:pt x="764" y="2991"/>
                    <a:pt x="766" y="2991"/>
                    <a:pt x="769" y="2991"/>
                  </a:cubicBezTo>
                  <a:cubicBezTo>
                    <a:pt x="795" y="2991"/>
                    <a:pt x="926" y="2978"/>
                    <a:pt x="1030" y="2725"/>
                  </a:cubicBezTo>
                  <a:cubicBezTo>
                    <a:pt x="1097" y="2509"/>
                    <a:pt x="1263" y="2359"/>
                    <a:pt x="1479" y="2310"/>
                  </a:cubicBezTo>
                  <a:cubicBezTo>
                    <a:pt x="1528" y="2291"/>
                    <a:pt x="1559" y="2286"/>
                    <a:pt x="1580" y="2286"/>
                  </a:cubicBezTo>
                  <a:cubicBezTo>
                    <a:pt x="1605" y="2286"/>
                    <a:pt x="1616" y="2293"/>
                    <a:pt x="1626" y="2293"/>
                  </a:cubicBezTo>
                  <a:cubicBezTo>
                    <a:pt x="1645" y="2293"/>
                    <a:pt x="1661" y="2268"/>
                    <a:pt x="1761" y="2127"/>
                  </a:cubicBezTo>
                  <a:cubicBezTo>
                    <a:pt x="1948" y="1882"/>
                    <a:pt x="2211" y="1662"/>
                    <a:pt x="2385" y="1662"/>
                  </a:cubicBezTo>
                  <a:cubicBezTo>
                    <a:pt x="2412" y="1662"/>
                    <a:pt x="2437" y="1667"/>
                    <a:pt x="2459" y="1678"/>
                  </a:cubicBezTo>
                  <a:cubicBezTo>
                    <a:pt x="2525" y="1695"/>
                    <a:pt x="2596" y="1703"/>
                    <a:pt x="2667" y="1703"/>
                  </a:cubicBezTo>
                  <a:cubicBezTo>
                    <a:pt x="2737" y="1703"/>
                    <a:pt x="2808" y="1695"/>
                    <a:pt x="2874" y="1678"/>
                  </a:cubicBezTo>
                  <a:cubicBezTo>
                    <a:pt x="2874" y="1678"/>
                    <a:pt x="3917" y="1553"/>
                    <a:pt x="4222" y="1553"/>
                  </a:cubicBezTo>
                  <a:cubicBezTo>
                    <a:pt x="4267" y="1553"/>
                    <a:pt x="4297" y="1555"/>
                    <a:pt x="4303" y="1562"/>
                  </a:cubicBezTo>
                  <a:cubicBezTo>
                    <a:pt x="4536" y="1595"/>
                    <a:pt x="4785" y="1612"/>
                    <a:pt x="5017" y="1612"/>
                  </a:cubicBezTo>
                  <a:lnTo>
                    <a:pt x="5665" y="1579"/>
                  </a:lnTo>
                  <a:lnTo>
                    <a:pt x="5665" y="848"/>
                  </a:lnTo>
                  <a:lnTo>
                    <a:pt x="10035" y="848"/>
                  </a:lnTo>
                  <a:lnTo>
                    <a:pt x="9819" y="681"/>
                  </a:lnTo>
                  <a:lnTo>
                    <a:pt x="8905" y="117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210600" y="4237142"/>
              <a:ext cx="656145" cy="82576"/>
            </a:xfrm>
            <a:custGeom>
              <a:avLst/>
              <a:gdLst/>
              <a:ahLst/>
              <a:cxnLst/>
              <a:rect l="l" t="t" r="r" b="b"/>
              <a:pathLst>
                <a:path w="9122" h="1148" extrusionOk="0">
                  <a:moveTo>
                    <a:pt x="0" y="1"/>
                  </a:moveTo>
                  <a:lnTo>
                    <a:pt x="0" y="117"/>
                  </a:lnTo>
                  <a:lnTo>
                    <a:pt x="1894" y="117"/>
                  </a:lnTo>
                  <a:lnTo>
                    <a:pt x="1894" y="317"/>
                  </a:lnTo>
                  <a:lnTo>
                    <a:pt x="4619" y="317"/>
                  </a:lnTo>
                  <a:lnTo>
                    <a:pt x="4619" y="433"/>
                  </a:lnTo>
                  <a:lnTo>
                    <a:pt x="4768" y="433"/>
                  </a:lnTo>
                  <a:lnTo>
                    <a:pt x="4768" y="1147"/>
                  </a:lnTo>
                  <a:lnTo>
                    <a:pt x="4901" y="1147"/>
                  </a:lnTo>
                  <a:lnTo>
                    <a:pt x="4901" y="317"/>
                  </a:lnTo>
                  <a:lnTo>
                    <a:pt x="4768" y="317"/>
                  </a:lnTo>
                  <a:lnTo>
                    <a:pt x="4768" y="84"/>
                  </a:lnTo>
                  <a:lnTo>
                    <a:pt x="7792" y="117"/>
                  </a:lnTo>
                  <a:lnTo>
                    <a:pt x="9121" y="383"/>
                  </a:lnTo>
                  <a:lnTo>
                    <a:pt x="9121" y="383"/>
                  </a:lnTo>
                  <a:lnTo>
                    <a:pt x="7908" y="3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248795" y="4264619"/>
              <a:ext cx="14458" cy="63442"/>
            </a:xfrm>
            <a:custGeom>
              <a:avLst/>
              <a:gdLst/>
              <a:ahLst/>
              <a:cxnLst/>
              <a:rect l="l" t="t" r="r" b="b"/>
              <a:pathLst>
                <a:path w="201" h="882" extrusionOk="0">
                  <a:moveTo>
                    <a:pt x="1" y="1"/>
                  </a:moveTo>
                  <a:lnTo>
                    <a:pt x="1" y="882"/>
                  </a:lnTo>
                  <a:lnTo>
                    <a:pt x="200" y="882"/>
                  </a:lnTo>
                  <a:lnTo>
                    <a:pt x="200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06196" y="4264619"/>
              <a:ext cx="13163" cy="63442"/>
            </a:xfrm>
            <a:custGeom>
              <a:avLst/>
              <a:gdLst/>
              <a:ahLst/>
              <a:cxnLst/>
              <a:rect l="l" t="t" r="r" b="b"/>
              <a:pathLst>
                <a:path w="183" h="882" extrusionOk="0">
                  <a:moveTo>
                    <a:pt x="0" y="1"/>
                  </a:moveTo>
                  <a:lnTo>
                    <a:pt x="0" y="882"/>
                  </a:lnTo>
                  <a:lnTo>
                    <a:pt x="183" y="882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1928561" y="4026818"/>
              <a:ext cx="353752" cy="414748"/>
            </a:xfrm>
            <a:custGeom>
              <a:avLst/>
              <a:gdLst/>
              <a:ahLst/>
              <a:cxnLst/>
              <a:rect l="l" t="t" r="r" b="b"/>
              <a:pathLst>
                <a:path w="4918" h="5766" extrusionOk="0">
                  <a:moveTo>
                    <a:pt x="4386" y="1"/>
                  </a:moveTo>
                  <a:lnTo>
                    <a:pt x="4386" y="632"/>
                  </a:lnTo>
                  <a:lnTo>
                    <a:pt x="3157" y="632"/>
                  </a:lnTo>
                  <a:lnTo>
                    <a:pt x="3157" y="466"/>
                  </a:lnTo>
                  <a:lnTo>
                    <a:pt x="2957" y="466"/>
                  </a:lnTo>
                  <a:lnTo>
                    <a:pt x="2957" y="732"/>
                  </a:lnTo>
                  <a:lnTo>
                    <a:pt x="2775" y="732"/>
                  </a:lnTo>
                  <a:lnTo>
                    <a:pt x="2775" y="915"/>
                  </a:lnTo>
                  <a:lnTo>
                    <a:pt x="3140" y="915"/>
                  </a:lnTo>
                  <a:lnTo>
                    <a:pt x="3140" y="1147"/>
                  </a:lnTo>
                  <a:lnTo>
                    <a:pt x="2924" y="1147"/>
                  </a:lnTo>
                  <a:lnTo>
                    <a:pt x="2924" y="1513"/>
                  </a:lnTo>
                  <a:lnTo>
                    <a:pt x="2609" y="1513"/>
                  </a:lnTo>
                  <a:lnTo>
                    <a:pt x="2609" y="1114"/>
                  </a:lnTo>
                  <a:lnTo>
                    <a:pt x="1462" y="1247"/>
                  </a:lnTo>
                  <a:lnTo>
                    <a:pt x="1462" y="1479"/>
                  </a:lnTo>
                  <a:lnTo>
                    <a:pt x="1246" y="1479"/>
                  </a:lnTo>
                  <a:lnTo>
                    <a:pt x="1196" y="1263"/>
                  </a:lnTo>
                  <a:lnTo>
                    <a:pt x="947" y="1263"/>
                  </a:lnTo>
                  <a:lnTo>
                    <a:pt x="881" y="1729"/>
                  </a:lnTo>
                  <a:lnTo>
                    <a:pt x="731" y="1762"/>
                  </a:lnTo>
                  <a:lnTo>
                    <a:pt x="349" y="1762"/>
                  </a:lnTo>
                  <a:lnTo>
                    <a:pt x="349" y="2443"/>
                  </a:lnTo>
                  <a:lnTo>
                    <a:pt x="0" y="2692"/>
                  </a:lnTo>
                  <a:lnTo>
                    <a:pt x="0" y="5766"/>
                  </a:lnTo>
                  <a:lnTo>
                    <a:pt x="3921" y="4968"/>
                  </a:lnTo>
                  <a:lnTo>
                    <a:pt x="3921" y="2925"/>
                  </a:lnTo>
                  <a:lnTo>
                    <a:pt x="4702" y="2476"/>
                  </a:lnTo>
                  <a:lnTo>
                    <a:pt x="4702" y="1097"/>
                  </a:lnTo>
                  <a:lnTo>
                    <a:pt x="4918" y="1097"/>
                  </a:lnTo>
                  <a:lnTo>
                    <a:pt x="4918" y="832"/>
                  </a:lnTo>
                  <a:lnTo>
                    <a:pt x="4752" y="832"/>
                  </a:lnTo>
                  <a:lnTo>
                    <a:pt x="4752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3505994" y="4090188"/>
              <a:ext cx="33519" cy="80130"/>
            </a:xfrm>
            <a:custGeom>
              <a:avLst/>
              <a:gdLst/>
              <a:ahLst/>
              <a:cxnLst/>
              <a:rect l="l" t="t" r="r" b="b"/>
              <a:pathLst>
                <a:path w="466" h="1114" extrusionOk="0">
                  <a:moveTo>
                    <a:pt x="0" y="0"/>
                  </a:moveTo>
                  <a:lnTo>
                    <a:pt x="0" y="1113"/>
                  </a:lnTo>
                  <a:lnTo>
                    <a:pt x="349" y="1113"/>
                  </a:lnTo>
                  <a:lnTo>
                    <a:pt x="349" y="283"/>
                  </a:lnTo>
                  <a:lnTo>
                    <a:pt x="466" y="283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3546635" y="4090188"/>
              <a:ext cx="33519" cy="80130"/>
            </a:xfrm>
            <a:custGeom>
              <a:avLst/>
              <a:gdLst/>
              <a:ahLst/>
              <a:cxnLst/>
              <a:rect l="l" t="t" r="r" b="b"/>
              <a:pathLst>
                <a:path w="466" h="1114" extrusionOk="0">
                  <a:moveTo>
                    <a:pt x="0" y="0"/>
                  </a:moveTo>
                  <a:lnTo>
                    <a:pt x="0" y="1113"/>
                  </a:lnTo>
                  <a:lnTo>
                    <a:pt x="349" y="1113"/>
                  </a:lnTo>
                  <a:lnTo>
                    <a:pt x="349" y="283"/>
                  </a:lnTo>
                  <a:lnTo>
                    <a:pt x="465" y="28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3587275" y="4090188"/>
              <a:ext cx="33519" cy="80130"/>
            </a:xfrm>
            <a:custGeom>
              <a:avLst/>
              <a:gdLst/>
              <a:ahLst/>
              <a:cxnLst/>
              <a:rect l="l" t="t" r="r" b="b"/>
              <a:pathLst>
                <a:path w="466" h="1114" extrusionOk="0">
                  <a:moveTo>
                    <a:pt x="0" y="0"/>
                  </a:moveTo>
                  <a:lnTo>
                    <a:pt x="0" y="1113"/>
                  </a:lnTo>
                  <a:lnTo>
                    <a:pt x="349" y="1113"/>
                  </a:lnTo>
                  <a:lnTo>
                    <a:pt x="349" y="283"/>
                  </a:lnTo>
                  <a:lnTo>
                    <a:pt x="465" y="28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9"/>
            <p:cNvSpPr/>
            <p:nvPr/>
          </p:nvSpPr>
          <p:spPr>
            <a:xfrm>
              <a:off x="3627916" y="4090188"/>
              <a:ext cx="33519" cy="80130"/>
            </a:xfrm>
            <a:custGeom>
              <a:avLst/>
              <a:gdLst/>
              <a:ahLst/>
              <a:cxnLst/>
              <a:rect l="l" t="t" r="r" b="b"/>
              <a:pathLst>
                <a:path w="466" h="1114" extrusionOk="0">
                  <a:moveTo>
                    <a:pt x="0" y="0"/>
                  </a:moveTo>
                  <a:lnTo>
                    <a:pt x="0" y="1113"/>
                  </a:lnTo>
                  <a:lnTo>
                    <a:pt x="349" y="1113"/>
                  </a:lnTo>
                  <a:lnTo>
                    <a:pt x="349" y="283"/>
                  </a:lnTo>
                  <a:lnTo>
                    <a:pt x="465" y="283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9"/>
            <p:cNvSpPr/>
            <p:nvPr/>
          </p:nvSpPr>
          <p:spPr>
            <a:xfrm>
              <a:off x="3668485" y="4090188"/>
              <a:ext cx="33591" cy="80130"/>
            </a:xfrm>
            <a:custGeom>
              <a:avLst/>
              <a:gdLst/>
              <a:ahLst/>
              <a:cxnLst/>
              <a:rect l="l" t="t" r="r" b="b"/>
              <a:pathLst>
                <a:path w="467" h="1114" extrusionOk="0">
                  <a:moveTo>
                    <a:pt x="1" y="0"/>
                  </a:moveTo>
                  <a:lnTo>
                    <a:pt x="1" y="1113"/>
                  </a:lnTo>
                  <a:lnTo>
                    <a:pt x="350" y="1113"/>
                  </a:lnTo>
                  <a:lnTo>
                    <a:pt x="350" y="283"/>
                  </a:lnTo>
                  <a:lnTo>
                    <a:pt x="466" y="283"/>
                  </a:lnTo>
                  <a:lnTo>
                    <a:pt x="466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9"/>
            <p:cNvSpPr/>
            <p:nvPr/>
          </p:nvSpPr>
          <p:spPr>
            <a:xfrm>
              <a:off x="3615904" y="3973086"/>
              <a:ext cx="365764" cy="52653"/>
            </a:xfrm>
            <a:custGeom>
              <a:avLst/>
              <a:gdLst/>
              <a:ahLst/>
              <a:cxnLst/>
              <a:rect l="l" t="t" r="r" b="b"/>
              <a:pathLst>
                <a:path w="5085" h="732" extrusionOk="0">
                  <a:moveTo>
                    <a:pt x="1" y="0"/>
                  </a:moveTo>
                  <a:lnTo>
                    <a:pt x="1" y="299"/>
                  </a:lnTo>
                  <a:lnTo>
                    <a:pt x="964" y="299"/>
                  </a:lnTo>
                  <a:lnTo>
                    <a:pt x="964" y="582"/>
                  </a:lnTo>
                  <a:lnTo>
                    <a:pt x="2194" y="582"/>
                  </a:lnTo>
                  <a:lnTo>
                    <a:pt x="2194" y="432"/>
                  </a:lnTo>
                  <a:lnTo>
                    <a:pt x="2327" y="432"/>
                  </a:lnTo>
                  <a:lnTo>
                    <a:pt x="2327" y="731"/>
                  </a:lnTo>
                  <a:lnTo>
                    <a:pt x="3805" y="731"/>
                  </a:lnTo>
                  <a:lnTo>
                    <a:pt x="3805" y="515"/>
                  </a:lnTo>
                  <a:lnTo>
                    <a:pt x="4188" y="515"/>
                  </a:lnTo>
                  <a:lnTo>
                    <a:pt x="4188" y="299"/>
                  </a:lnTo>
                  <a:lnTo>
                    <a:pt x="4586" y="299"/>
                  </a:lnTo>
                  <a:lnTo>
                    <a:pt x="4586" y="233"/>
                  </a:lnTo>
                  <a:lnTo>
                    <a:pt x="5085" y="233"/>
                  </a:lnTo>
                  <a:lnTo>
                    <a:pt x="5085" y="0"/>
                  </a:lnTo>
                  <a:close/>
                </a:path>
              </a:pathLst>
            </a:custGeom>
            <a:solidFill>
              <a:srgbClr val="F7DE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9"/>
            <p:cNvSpPr/>
            <p:nvPr/>
          </p:nvSpPr>
          <p:spPr>
            <a:xfrm>
              <a:off x="3802347" y="3990997"/>
              <a:ext cx="104083" cy="8416"/>
            </a:xfrm>
            <a:custGeom>
              <a:avLst/>
              <a:gdLst/>
              <a:ahLst/>
              <a:cxnLst/>
              <a:rect l="l" t="t" r="r" b="b"/>
              <a:pathLst>
                <a:path w="1447" h="117" extrusionOk="0">
                  <a:moveTo>
                    <a:pt x="1" y="0"/>
                  </a:moveTo>
                  <a:lnTo>
                    <a:pt x="1" y="117"/>
                  </a:lnTo>
                  <a:lnTo>
                    <a:pt x="1446" y="117"/>
                  </a:lnTo>
                  <a:lnTo>
                    <a:pt x="1446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9"/>
            <p:cNvSpPr/>
            <p:nvPr/>
          </p:nvSpPr>
          <p:spPr>
            <a:xfrm>
              <a:off x="3425935" y="4005311"/>
              <a:ext cx="35893" cy="165007"/>
            </a:xfrm>
            <a:custGeom>
              <a:avLst/>
              <a:gdLst/>
              <a:ahLst/>
              <a:cxnLst/>
              <a:rect l="l" t="t" r="r" b="b"/>
              <a:pathLst>
                <a:path w="499" h="2294" extrusionOk="0">
                  <a:moveTo>
                    <a:pt x="316" y="1"/>
                  </a:moveTo>
                  <a:lnTo>
                    <a:pt x="0" y="17"/>
                  </a:lnTo>
                  <a:lnTo>
                    <a:pt x="0" y="2293"/>
                  </a:lnTo>
                  <a:lnTo>
                    <a:pt x="499" y="2293"/>
                  </a:lnTo>
                  <a:lnTo>
                    <a:pt x="499" y="283"/>
                  </a:lnTo>
                  <a:lnTo>
                    <a:pt x="316" y="283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9"/>
            <p:cNvSpPr/>
            <p:nvPr/>
          </p:nvSpPr>
          <p:spPr>
            <a:xfrm>
              <a:off x="3373354" y="4005311"/>
              <a:ext cx="34742" cy="165007"/>
            </a:xfrm>
            <a:custGeom>
              <a:avLst/>
              <a:gdLst/>
              <a:ahLst/>
              <a:cxnLst/>
              <a:rect l="l" t="t" r="r" b="b"/>
              <a:pathLst>
                <a:path w="483" h="2294" extrusionOk="0">
                  <a:moveTo>
                    <a:pt x="316" y="1"/>
                  </a:moveTo>
                  <a:lnTo>
                    <a:pt x="0" y="17"/>
                  </a:lnTo>
                  <a:lnTo>
                    <a:pt x="0" y="2293"/>
                  </a:lnTo>
                  <a:lnTo>
                    <a:pt x="482" y="2293"/>
                  </a:lnTo>
                  <a:lnTo>
                    <a:pt x="482" y="283"/>
                  </a:lnTo>
                  <a:lnTo>
                    <a:pt x="316" y="283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9"/>
            <p:cNvSpPr/>
            <p:nvPr/>
          </p:nvSpPr>
          <p:spPr>
            <a:xfrm>
              <a:off x="3320773" y="4005311"/>
              <a:ext cx="34742" cy="165007"/>
            </a:xfrm>
            <a:custGeom>
              <a:avLst/>
              <a:gdLst/>
              <a:ahLst/>
              <a:cxnLst/>
              <a:rect l="l" t="t" r="r" b="b"/>
              <a:pathLst>
                <a:path w="483" h="2294" extrusionOk="0">
                  <a:moveTo>
                    <a:pt x="299" y="1"/>
                  </a:moveTo>
                  <a:lnTo>
                    <a:pt x="0" y="17"/>
                  </a:lnTo>
                  <a:lnTo>
                    <a:pt x="0" y="2293"/>
                  </a:lnTo>
                  <a:lnTo>
                    <a:pt x="482" y="2293"/>
                  </a:lnTo>
                  <a:lnTo>
                    <a:pt x="482" y="283"/>
                  </a:lnTo>
                  <a:lnTo>
                    <a:pt x="299" y="283"/>
                  </a:lnTo>
                  <a:lnTo>
                    <a:pt x="299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9"/>
            <p:cNvSpPr/>
            <p:nvPr/>
          </p:nvSpPr>
          <p:spPr>
            <a:xfrm>
              <a:off x="3268192" y="4005311"/>
              <a:ext cx="34742" cy="165007"/>
            </a:xfrm>
            <a:custGeom>
              <a:avLst/>
              <a:gdLst/>
              <a:ahLst/>
              <a:cxnLst/>
              <a:rect l="l" t="t" r="r" b="b"/>
              <a:pathLst>
                <a:path w="483" h="2294" extrusionOk="0">
                  <a:moveTo>
                    <a:pt x="299" y="1"/>
                  </a:moveTo>
                  <a:lnTo>
                    <a:pt x="0" y="17"/>
                  </a:lnTo>
                  <a:lnTo>
                    <a:pt x="0" y="2293"/>
                  </a:lnTo>
                  <a:lnTo>
                    <a:pt x="482" y="2293"/>
                  </a:lnTo>
                  <a:lnTo>
                    <a:pt x="482" y="283"/>
                  </a:lnTo>
                  <a:lnTo>
                    <a:pt x="299" y="283"/>
                  </a:lnTo>
                  <a:lnTo>
                    <a:pt x="299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9"/>
            <p:cNvSpPr/>
            <p:nvPr/>
          </p:nvSpPr>
          <p:spPr>
            <a:xfrm>
              <a:off x="3215611" y="4005311"/>
              <a:ext cx="34742" cy="165007"/>
            </a:xfrm>
            <a:custGeom>
              <a:avLst/>
              <a:gdLst/>
              <a:ahLst/>
              <a:cxnLst/>
              <a:rect l="l" t="t" r="r" b="b"/>
              <a:pathLst>
                <a:path w="483" h="2294" extrusionOk="0">
                  <a:moveTo>
                    <a:pt x="316" y="1"/>
                  </a:moveTo>
                  <a:lnTo>
                    <a:pt x="0" y="17"/>
                  </a:lnTo>
                  <a:lnTo>
                    <a:pt x="0" y="2293"/>
                  </a:lnTo>
                  <a:lnTo>
                    <a:pt x="482" y="2293"/>
                  </a:lnTo>
                  <a:lnTo>
                    <a:pt x="482" y="283"/>
                  </a:lnTo>
                  <a:lnTo>
                    <a:pt x="316" y="283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9"/>
            <p:cNvSpPr/>
            <p:nvPr/>
          </p:nvSpPr>
          <p:spPr>
            <a:xfrm>
              <a:off x="9016291" y="4445092"/>
              <a:ext cx="162634" cy="501999"/>
            </a:xfrm>
            <a:custGeom>
              <a:avLst/>
              <a:gdLst/>
              <a:ahLst/>
              <a:cxnLst/>
              <a:rect l="l" t="t" r="r" b="b"/>
              <a:pathLst>
                <a:path w="2261" h="6979" extrusionOk="0">
                  <a:moveTo>
                    <a:pt x="1" y="1"/>
                  </a:moveTo>
                  <a:lnTo>
                    <a:pt x="333" y="5899"/>
                  </a:lnTo>
                  <a:lnTo>
                    <a:pt x="2260" y="6978"/>
                  </a:lnTo>
                  <a:lnTo>
                    <a:pt x="1712" y="2958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9"/>
            <p:cNvSpPr/>
            <p:nvPr/>
          </p:nvSpPr>
          <p:spPr>
            <a:xfrm>
              <a:off x="8780863" y="4482136"/>
              <a:ext cx="153067" cy="488836"/>
            </a:xfrm>
            <a:custGeom>
              <a:avLst/>
              <a:gdLst/>
              <a:ahLst/>
              <a:cxnLst/>
              <a:rect l="l" t="t" r="r" b="b"/>
              <a:pathLst>
                <a:path w="2128" h="6796" extrusionOk="0">
                  <a:moveTo>
                    <a:pt x="1" y="1"/>
                  </a:moveTo>
                  <a:lnTo>
                    <a:pt x="150" y="3888"/>
                  </a:lnTo>
                  <a:lnTo>
                    <a:pt x="1197" y="5450"/>
                  </a:lnTo>
                  <a:cubicBezTo>
                    <a:pt x="1197" y="5450"/>
                    <a:pt x="1230" y="6796"/>
                    <a:pt x="1214" y="6796"/>
                  </a:cubicBezTo>
                  <a:lnTo>
                    <a:pt x="2127" y="6796"/>
                  </a:lnTo>
                  <a:lnTo>
                    <a:pt x="1662" y="2443"/>
                  </a:lnTo>
                  <a:lnTo>
                    <a:pt x="350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9"/>
            <p:cNvSpPr/>
            <p:nvPr/>
          </p:nvSpPr>
          <p:spPr>
            <a:xfrm>
              <a:off x="8660164" y="4482136"/>
              <a:ext cx="105234" cy="496029"/>
            </a:xfrm>
            <a:custGeom>
              <a:avLst/>
              <a:gdLst/>
              <a:ahLst/>
              <a:cxnLst/>
              <a:rect l="l" t="t" r="r" b="b"/>
              <a:pathLst>
                <a:path w="1463" h="6896" extrusionOk="0">
                  <a:moveTo>
                    <a:pt x="1" y="1"/>
                  </a:moveTo>
                  <a:lnTo>
                    <a:pt x="134" y="6895"/>
                  </a:lnTo>
                  <a:lnTo>
                    <a:pt x="1463" y="6895"/>
                  </a:lnTo>
                  <a:lnTo>
                    <a:pt x="1463" y="1745"/>
                  </a:lnTo>
                  <a:lnTo>
                    <a:pt x="416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9"/>
            <p:cNvSpPr/>
            <p:nvPr/>
          </p:nvSpPr>
          <p:spPr>
            <a:xfrm>
              <a:off x="8549031" y="4497673"/>
              <a:ext cx="96890" cy="480492"/>
            </a:xfrm>
            <a:custGeom>
              <a:avLst/>
              <a:gdLst/>
              <a:ahLst/>
              <a:cxnLst/>
              <a:rect l="l" t="t" r="r" b="b"/>
              <a:pathLst>
                <a:path w="1347" h="6680" extrusionOk="0">
                  <a:moveTo>
                    <a:pt x="1" y="1"/>
                  </a:moveTo>
                  <a:lnTo>
                    <a:pt x="100" y="3340"/>
                  </a:lnTo>
                  <a:cubicBezTo>
                    <a:pt x="100" y="3340"/>
                    <a:pt x="815" y="5234"/>
                    <a:pt x="815" y="5300"/>
                  </a:cubicBezTo>
                  <a:cubicBezTo>
                    <a:pt x="815" y="5367"/>
                    <a:pt x="931" y="6679"/>
                    <a:pt x="931" y="6679"/>
                  </a:cubicBezTo>
                  <a:lnTo>
                    <a:pt x="1346" y="6679"/>
                  </a:lnTo>
                  <a:lnTo>
                    <a:pt x="1197" y="1878"/>
                  </a:lnTo>
                  <a:lnTo>
                    <a:pt x="266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9"/>
            <p:cNvSpPr/>
            <p:nvPr/>
          </p:nvSpPr>
          <p:spPr>
            <a:xfrm>
              <a:off x="8419988" y="4392511"/>
              <a:ext cx="107607" cy="585654"/>
            </a:xfrm>
            <a:custGeom>
              <a:avLst/>
              <a:gdLst/>
              <a:ahLst/>
              <a:cxnLst/>
              <a:rect l="l" t="t" r="r" b="b"/>
              <a:pathLst>
                <a:path w="1496" h="8142" extrusionOk="0">
                  <a:moveTo>
                    <a:pt x="0" y="1"/>
                  </a:moveTo>
                  <a:lnTo>
                    <a:pt x="216" y="8042"/>
                  </a:lnTo>
                  <a:lnTo>
                    <a:pt x="1197" y="8141"/>
                  </a:lnTo>
                  <a:lnTo>
                    <a:pt x="1496" y="8141"/>
                  </a:lnTo>
                  <a:lnTo>
                    <a:pt x="1496" y="3672"/>
                  </a:lnTo>
                  <a:lnTo>
                    <a:pt x="233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9"/>
            <p:cNvSpPr/>
            <p:nvPr/>
          </p:nvSpPr>
          <p:spPr>
            <a:xfrm>
              <a:off x="8294470" y="4434374"/>
              <a:ext cx="125590" cy="556954"/>
            </a:xfrm>
            <a:custGeom>
              <a:avLst/>
              <a:gdLst/>
              <a:ahLst/>
              <a:cxnLst/>
              <a:rect l="l" t="t" r="r" b="b"/>
              <a:pathLst>
                <a:path w="1746" h="7743" extrusionOk="0">
                  <a:moveTo>
                    <a:pt x="1" y="0"/>
                  </a:moveTo>
                  <a:lnTo>
                    <a:pt x="366" y="7742"/>
                  </a:lnTo>
                  <a:lnTo>
                    <a:pt x="1745" y="7659"/>
                  </a:lnTo>
                  <a:lnTo>
                    <a:pt x="1413" y="2459"/>
                  </a:lnTo>
                  <a:lnTo>
                    <a:pt x="350" y="0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9"/>
            <p:cNvSpPr/>
            <p:nvPr/>
          </p:nvSpPr>
          <p:spPr>
            <a:xfrm>
              <a:off x="8147516" y="4635132"/>
              <a:ext cx="115951" cy="450354"/>
            </a:xfrm>
            <a:custGeom>
              <a:avLst/>
              <a:gdLst/>
              <a:ahLst/>
              <a:cxnLst/>
              <a:rect l="l" t="t" r="r" b="b"/>
              <a:pathLst>
                <a:path w="1612" h="6261" extrusionOk="0">
                  <a:moveTo>
                    <a:pt x="0" y="0"/>
                  </a:moveTo>
                  <a:cubicBezTo>
                    <a:pt x="0" y="0"/>
                    <a:pt x="183" y="4004"/>
                    <a:pt x="183" y="4071"/>
                  </a:cubicBezTo>
                  <a:cubicBezTo>
                    <a:pt x="183" y="4137"/>
                    <a:pt x="914" y="6164"/>
                    <a:pt x="914" y="6247"/>
                  </a:cubicBezTo>
                  <a:cubicBezTo>
                    <a:pt x="914" y="6257"/>
                    <a:pt x="924" y="6261"/>
                    <a:pt x="940" y="6261"/>
                  </a:cubicBezTo>
                  <a:cubicBezTo>
                    <a:pt x="1067" y="6261"/>
                    <a:pt x="1612" y="6014"/>
                    <a:pt x="1612" y="6014"/>
                  </a:cubicBezTo>
                  <a:lnTo>
                    <a:pt x="1379" y="2011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9"/>
            <p:cNvSpPr/>
            <p:nvPr/>
          </p:nvSpPr>
          <p:spPr>
            <a:xfrm>
              <a:off x="7919281" y="4379348"/>
              <a:ext cx="174502" cy="663338"/>
            </a:xfrm>
            <a:custGeom>
              <a:avLst/>
              <a:gdLst/>
              <a:ahLst/>
              <a:cxnLst/>
              <a:rect l="l" t="t" r="r" b="b"/>
              <a:pathLst>
                <a:path w="2426" h="9222" extrusionOk="0">
                  <a:moveTo>
                    <a:pt x="0" y="1"/>
                  </a:moveTo>
                  <a:lnTo>
                    <a:pt x="698" y="8657"/>
                  </a:lnTo>
                  <a:lnTo>
                    <a:pt x="2426" y="9222"/>
                  </a:lnTo>
                  <a:lnTo>
                    <a:pt x="1745" y="2593"/>
                  </a:lnTo>
                  <a:lnTo>
                    <a:pt x="283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9"/>
            <p:cNvSpPr/>
            <p:nvPr/>
          </p:nvSpPr>
          <p:spPr>
            <a:xfrm>
              <a:off x="7608542" y="4295693"/>
              <a:ext cx="99263" cy="682472"/>
            </a:xfrm>
            <a:custGeom>
              <a:avLst/>
              <a:gdLst/>
              <a:ahLst/>
              <a:cxnLst/>
              <a:rect l="l" t="t" r="r" b="b"/>
              <a:pathLst>
                <a:path w="1380" h="9488" extrusionOk="0">
                  <a:moveTo>
                    <a:pt x="1" y="1"/>
                  </a:moveTo>
                  <a:cubicBezTo>
                    <a:pt x="1" y="2"/>
                    <a:pt x="1" y="2"/>
                    <a:pt x="1" y="3"/>
                  </a:cubicBezTo>
                  <a:lnTo>
                    <a:pt x="1" y="3"/>
                  </a:lnTo>
                  <a:lnTo>
                    <a:pt x="1" y="1"/>
                  </a:lnTo>
                  <a:close/>
                  <a:moveTo>
                    <a:pt x="1" y="3"/>
                  </a:moveTo>
                  <a:lnTo>
                    <a:pt x="466" y="9487"/>
                  </a:lnTo>
                  <a:lnTo>
                    <a:pt x="1380" y="9388"/>
                  </a:lnTo>
                  <a:lnTo>
                    <a:pt x="715" y="3407"/>
                  </a:lnTo>
                  <a:cubicBezTo>
                    <a:pt x="715" y="3407"/>
                    <a:pt x="11" y="133"/>
                    <a:pt x="1" y="3"/>
                  </a:cubicBezTo>
                  <a:close/>
                </a:path>
              </a:pathLst>
            </a:custGeom>
            <a:solidFill>
              <a:srgbClr val="F1BF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9"/>
            <p:cNvSpPr/>
            <p:nvPr/>
          </p:nvSpPr>
          <p:spPr>
            <a:xfrm>
              <a:off x="7179549" y="4259872"/>
              <a:ext cx="77756" cy="741023"/>
            </a:xfrm>
            <a:custGeom>
              <a:avLst/>
              <a:gdLst/>
              <a:ahLst/>
              <a:cxnLst/>
              <a:rect l="l" t="t" r="r" b="b"/>
              <a:pathLst>
                <a:path w="1081" h="10302" extrusionOk="0">
                  <a:moveTo>
                    <a:pt x="0" y="1"/>
                  </a:moveTo>
                  <a:lnTo>
                    <a:pt x="532" y="10301"/>
                  </a:lnTo>
                  <a:lnTo>
                    <a:pt x="1080" y="10301"/>
                  </a:lnTo>
                  <a:lnTo>
                    <a:pt x="731" y="3888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4CBC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9"/>
            <p:cNvSpPr/>
            <p:nvPr/>
          </p:nvSpPr>
          <p:spPr>
            <a:xfrm>
              <a:off x="7385054" y="4237142"/>
              <a:ext cx="251036" cy="631042"/>
            </a:xfrm>
            <a:custGeom>
              <a:avLst/>
              <a:gdLst/>
              <a:ahLst/>
              <a:cxnLst/>
              <a:rect l="l" t="t" r="r" b="b"/>
              <a:pathLst>
                <a:path w="3490" h="8773" extrusionOk="0">
                  <a:moveTo>
                    <a:pt x="1" y="1"/>
                  </a:moveTo>
                  <a:lnTo>
                    <a:pt x="1" y="84"/>
                  </a:lnTo>
                  <a:lnTo>
                    <a:pt x="1031" y="6613"/>
                  </a:lnTo>
                  <a:lnTo>
                    <a:pt x="1380" y="6613"/>
                  </a:lnTo>
                  <a:lnTo>
                    <a:pt x="1380" y="7311"/>
                  </a:lnTo>
                  <a:lnTo>
                    <a:pt x="1762" y="7444"/>
                  </a:lnTo>
                  <a:lnTo>
                    <a:pt x="2094" y="7676"/>
                  </a:lnTo>
                  <a:lnTo>
                    <a:pt x="2094" y="8092"/>
                  </a:lnTo>
                  <a:lnTo>
                    <a:pt x="1978" y="8590"/>
                  </a:lnTo>
                  <a:lnTo>
                    <a:pt x="3490" y="8773"/>
                  </a:lnTo>
                  <a:lnTo>
                    <a:pt x="3108" y="217"/>
                  </a:lnTo>
                  <a:lnTo>
                    <a:pt x="815" y="11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9"/>
            <p:cNvSpPr/>
            <p:nvPr/>
          </p:nvSpPr>
          <p:spPr>
            <a:xfrm>
              <a:off x="6360910" y="4163054"/>
              <a:ext cx="87323" cy="540266"/>
            </a:xfrm>
            <a:custGeom>
              <a:avLst/>
              <a:gdLst/>
              <a:ahLst/>
              <a:cxnLst/>
              <a:rect l="l" t="t" r="r" b="b"/>
              <a:pathLst>
                <a:path w="1214" h="7511" extrusionOk="0">
                  <a:moveTo>
                    <a:pt x="1" y="1"/>
                  </a:moveTo>
                  <a:lnTo>
                    <a:pt x="748" y="7510"/>
                  </a:lnTo>
                  <a:cubicBezTo>
                    <a:pt x="859" y="7441"/>
                    <a:pt x="993" y="7406"/>
                    <a:pt x="1121" y="7406"/>
                  </a:cubicBezTo>
                  <a:cubicBezTo>
                    <a:pt x="1147" y="7406"/>
                    <a:pt x="1172" y="7408"/>
                    <a:pt x="1197" y="7411"/>
                  </a:cubicBezTo>
                  <a:lnTo>
                    <a:pt x="1214" y="679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9"/>
            <p:cNvSpPr/>
            <p:nvPr/>
          </p:nvSpPr>
          <p:spPr>
            <a:xfrm>
              <a:off x="6469668" y="3575096"/>
              <a:ext cx="260602" cy="573714"/>
            </a:xfrm>
            <a:custGeom>
              <a:avLst/>
              <a:gdLst/>
              <a:ahLst/>
              <a:cxnLst/>
              <a:rect l="l" t="t" r="r" b="b"/>
              <a:pathLst>
                <a:path w="3623" h="7976" extrusionOk="0">
                  <a:moveTo>
                    <a:pt x="516" y="1"/>
                  </a:moveTo>
                  <a:lnTo>
                    <a:pt x="516" y="416"/>
                  </a:lnTo>
                  <a:lnTo>
                    <a:pt x="1" y="416"/>
                  </a:lnTo>
                  <a:lnTo>
                    <a:pt x="1" y="1994"/>
                  </a:lnTo>
                  <a:lnTo>
                    <a:pt x="266" y="1994"/>
                  </a:lnTo>
                  <a:lnTo>
                    <a:pt x="333" y="7294"/>
                  </a:lnTo>
                  <a:lnTo>
                    <a:pt x="1330" y="7294"/>
                  </a:lnTo>
                  <a:lnTo>
                    <a:pt x="1330" y="7477"/>
                  </a:lnTo>
                  <a:lnTo>
                    <a:pt x="1064" y="7477"/>
                  </a:lnTo>
                  <a:lnTo>
                    <a:pt x="1064" y="7743"/>
                  </a:lnTo>
                  <a:lnTo>
                    <a:pt x="1579" y="7975"/>
                  </a:lnTo>
                  <a:lnTo>
                    <a:pt x="1579" y="6912"/>
                  </a:lnTo>
                  <a:lnTo>
                    <a:pt x="3091" y="6862"/>
                  </a:lnTo>
                  <a:lnTo>
                    <a:pt x="3091" y="2775"/>
                  </a:lnTo>
                  <a:lnTo>
                    <a:pt x="3340" y="2526"/>
                  </a:lnTo>
                  <a:lnTo>
                    <a:pt x="3340" y="1047"/>
                  </a:lnTo>
                  <a:lnTo>
                    <a:pt x="3622" y="1047"/>
                  </a:lnTo>
                  <a:lnTo>
                    <a:pt x="3622" y="566"/>
                  </a:lnTo>
                  <a:lnTo>
                    <a:pt x="3091" y="566"/>
                  </a:lnTo>
                  <a:lnTo>
                    <a:pt x="516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9"/>
            <p:cNvSpPr/>
            <p:nvPr/>
          </p:nvSpPr>
          <p:spPr>
            <a:xfrm>
              <a:off x="1032237" y="4028041"/>
              <a:ext cx="475745" cy="484089"/>
            </a:xfrm>
            <a:custGeom>
              <a:avLst/>
              <a:gdLst/>
              <a:ahLst/>
              <a:cxnLst/>
              <a:rect l="l" t="t" r="r" b="b"/>
              <a:pathLst>
                <a:path w="6614" h="6730" extrusionOk="0">
                  <a:moveTo>
                    <a:pt x="1" y="0"/>
                  </a:moveTo>
                  <a:lnTo>
                    <a:pt x="1" y="748"/>
                  </a:lnTo>
                  <a:lnTo>
                    <a:pt x="466" y="748"/>
                  </a:lnTo>
                  <a:lnTo>
                    <a:pt x="466" y="997"/>
                  </a:lnTo>
                  <a:lnTo>
                    <a:pt x="150" y="997"/>
                  </a:lnTo>
                  <a:lnTo>
                    <a:pt x="150" y="1512"/>
                  </a:lnTo>
                  <a:lnTo>
                    <a:pt x="1" y="1512"/>
                  </a:lnTo>
                  <a:lnTo>
                    <a:pt x="1" y="6729"/>
                  </a:lnTo>
                  <a:lnTo>
                    <a:pt x="616" y="6729"/>
                  </a:lnTo>
                  <a:lnTo>
                    <a:pt x="616" y="3140"/>
                  </a:lnTo>
                  <a:lnTo>
                    <a:pt x="1513" y="3140"/>
                  </a:lnTo>
                  <a:lnTo>
                    <a:pt x="1513" y="6729"/>
                  </a:lnTo>
                  <a:lnTo>
                    <a:pt x="2593" y="6729"/>
                  </a:lnTo>
                  <a:lnTo>
                    <a:pt x="2593" y="2642"/>
                  </a:lnTo>
                  <a:lnTo>
                    <a:pt x="6613" y="2642"/>
                  </a:lnTo>
                  <a:lnTo>
                    <a:pt x="6613" y="316"/>
                  </a:lnTo>
                  <a:lnTo>
                    <a:pt x="3307" y="316"/>
                  </a:lnTo>
                  <a:lnTo>
                    <a:pt x="3307" y="615"/>
                  </a:lnTo>
                  <a:lnTo>
                    <a:pt x="3124" y="615"/>
                  </a:lnTo>
                  <a:lnTo>
                    <a:pt x="3124" y="848"/>
                  </a:lnTo>
                  <a:lnTo>
                    <a:pt x="2609" y="848"/>
                  </a:lnTo>
                  <a:lnTo>
                    <a:pt x="2576" y="798"/>
                  </a:lnTo>
                  <a:lnTo>
                    <a:pt x="2144" y="798"/>
                  </a:lnTo>
                  <a:lnTo>
                    <a:pt x="2144" y="565"/>
                  </a:lnTo>
                  <a:lnTo>
                    <a:pt x="915" y="565"/>
                  </a:lnTo>
                  <a:lnTo>
                    <a:pt x="915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9"/>
            <p:cNvSpPr/>
            <p:nvPr/>
          </p:nvSpPr>
          <p:spPr>
            <a:xfrm>
              <a:off x="1256947" y="4273035"/>
              <a:ext cx="35893" cy="225932"/>
            </a:xfrm>
            <a:custGeom>
              <a:avLst/>
              <a:gdLst/>
              <a:ahLst/>
              <a:cxnLst/>
              <a:rect l="l" t="t" r="r" b="b"/>
              <a:pathLst>
                <a:path w="499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183" y="216"/>
                  </a:lnTo>
                  <a:lnTo>
                    <a:pt x="183" y="3140"/>
                  </a:lnTo>
                  <a:lnTo>
                    <a:pt x="499" y="3140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9"/>
            <p:cNvSpPr/>
            <p:nvPr/>
          </p:nvSpPr>
          <p:spPr>
            <a:xfrm>
              <a:off x="1316650" y="4273035"/>
              <a:ext cx="35965" cy="225932"/>
            </a:xfrm>
            <a:custGeom>
              <a:avLst/>
              <a:gdLst/>
              <a:ahLst/>
              <a:cxnLst/>
              <a:rect l="l" t="t" r="r" b="b"/>
              <a:pathLst>
                <a:path w="500" h="3141" extrusionOk="0">
                  <a:moveTo>
                    <a:pt x="1" y="0"/>
                  </a:moveTo>
                  <a:lnTo>
                    <a:pt x="1" y="216"/>
                  </a:lnTo>
                  <a:lnTo>
                    <a:pt x="184" y="216"/>
                  </a:lnTo>
                  <a:lnTo>
                    <a:pt x="184" y="3140"/>
                  </a:lnTo>
                  <a:lnTo>
                    <a:pt x="499" y="3140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9"/>
            <p:cNvSpPr/>
            <p:nvPr/>
          </p:nvSpPr>
          <p:spPr>
            <a:xfrm>
              <a:off x="1375273" y="4273035"/>
              <a:ext cx="35893" cy="225932"/>
            </a:xfrm>
            <a:custGeom>
              <a:avLst/>
              <a:gdLst/>
              <a:ahLst/>
              <a:cxnLst/>
              <a:rect l="l" t="t" r="r" b="b"/>
              <a:pathLst>
                <a:path w="499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183" y="216"/>
                  </a:lnTo>
                  <a:lnTo>
                    <a:pt x="183" y="3140"/>
                  </a:lnTo>
                  <a:lnTo>
                    <a:pt x="498" y="3140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9"/>
            <p:cNvSpPr/>
            <p:nvPr/>
          </p:nvSpPr>
          <p:spPr>
            <a:xfrm>
              <a:off x="1433824" y="4273035"/>
              <a:ext cx="37116" cy="225932"/>
            </a:xfrm>
            <a:custGeom>
              <a:avLst/>
              <a:gdLst/>
              <a:ahLst/>
              <a:cxnLst/>
              <a:rect l="l" t="t" r="r" b="b"/>
              <a:pathLst>
                <a:path w="516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199" y="216"/>
                  </a:lnTo>
                  <a:lnTo>
                    <a:pt x="199" y="3140"/>
                  </a:lnTo>
                  <a:lnTo>
                    <a:pt x="515" y="314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9"/>
            <p:cNvSpPr/>
            <p:nvPr/>
          </p:nvSpPr>
          <p:spPr>
            <a:xfrm>
              <a:off x="1493526" y="4273035"/>
              <a:ext cx="35965" cy="225932"/>
            </a:xfrm>
            <a:custGeom>
              <a:avLst/>
              <a:gdLst/>
              <a:ahLst/>
              <a:cxnLst/>
              <a:rect l="l" t="t" r="r" b="b"/>
              <a:pathLst>
                <a:path w="500" h="3141" extrusionOk="0">
                  <a:moveTo>
                    <a:pt x="1" y="0"/>
                  </a:moveTo>
                  <a:lnTo>
                    <a:pt x="1" y="216"/>
                  </a:lnTo>
                  <a:lnTo>
                    <a:pt x="184" y="216"/>
                  </a:lnTo>
                  <a:lnTo>
                    <a:pt x="184" y="3140"/>
                  </a:lnTo>
                  <a:lnTo>
                    <a:pt x="499" y="3140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9"/>
            <p:cNvSpPr/>
            <p:nvPr/>
          </p:nvSpPr>
          <p:spPr>
            <a:xfrm>
              <a:off x="1552078" y="4273035"/>
              <a:ext cx="37116" cy="225932"/>
            </a:xfrm>
            <a:custGeom>
              <a:avLst/>
              <a:gdLst/>
              <a:ahLst/>
              <a:cxnLst/>
              <a:rect l="l" t="t" r="r" b="b"/>
              <a:pathLst>
                <a:path w="516" h="3141" extrusionOk="0">
                  <a:moveTo>
                    <a:pt x="1" y="0"/>
                  </a:moveTo>
                  <a:lnTo>
                    <a:pt x="1" y="216"/>
                  </a:lnTo>
                  <a:lnTo>
                    <a:pt x="200" y="216"/>
                  </a:lnTo>
                  <a:lnTo>
                    <a:pt x="200" y="3140"/>
                  </a:lnTo>
                  <a:lnTo>
                    <a:pt x="516" y="3140"/>
                  </a:lnTo>
                  <a:lnTo>
                    <a:pt x="516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9"/>
            <p:cNvSpPr/>
            <p:nvPr/>
          </p:nvSpPr>
          <p:spPr>
            <a:xfrm>
              <a:off x="1611852" y="4273035"/>
              <a:ext cx="35893" cy="225932"/>
            </a:xfrm>
            <a:custGeom>
              <a:avLst/>
              <a:gdLst/>
              <a:ahLst/>
              <a:cxnLst/>
              <a:rect l="l" t="t" r="r" b="b"/>
              <a:pathLst>
                <a:path w="499" h="3141" extrusionOk="0">
                  <a:moveTo>
                    <a:pt x="1" y="0"/>
                  </a:moveTo>
                  <a:lnTo>
                    <a:pt x="1" y="216"/>
                  </a:lnTo>
                  <a:lnTo>
                    <a:pt x="183" y="216"/>
                  </a:lnTo>
                  <a:lnTo>
                    <a:pt x="183" y="3140"/>
                  </a:lnTo>
                  <a:lnTo>
                    <a:pt x="499" y="3140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9"/>
            <p:cNvSpPr/>
            <p:nvPr/>
          </p:nvSpPr>
          <p:spPr>
            <a:xfrm>
              <a:off x="1670403" y="4273035"/>
              <a:ext cx="37116" cy="225932"/>
            </a:xfrm>
            <a:custGeom>
              <a:avLst/>
              <a:gdLst/>
              <a:ahLst/>
              <a:cxnLst/>
              <a:rect l="l" t="t" r="r" b="b"/>
              <a:pathLst>
                <a:path w="516" h="3141" extrusionOk="0">
                  <a:moveTo>
                    <a:pt x="1" y="0"/>
                  </a:moveTo>
                  <a:lnTo>
                    <a:pt x="1" y="216"/>
                  </a:lnTo>
                  <a:lnTo>
                    <a:pt x="200" y="216"/>
                  </a:lnTo>
                  <a:lnTo>
                    <a:pt x="200" y="3140"/>
                  </a:lnTo>
                  <a:lnTo>
                    <a:pt x="516" y="3140"/>
                  </a:lnTo>
                  <a:lnTo>
                    <a:pt x="516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9"/>
            <p:cNvSpPr/>
            <p:nvPr/>
          </p:nvSpPr>
          <p:spPr>
            <a:xfrm>
              <a:off x="1730177" y="4273035"/>
              <a:ext cx="35893" cy="225932"/>
            </a:xfrm>
            <a:custGeom>
              <a:avLst/>
              <a:gdLst/>
              <a:ahLst/>
              <a:cxnLst/>
              <a:rect l="l" t="t" r="r" b="b"/>
              <a:pathLst>
                <a:path w="499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183" y="216"/>
                  </a:lnTo>
                  <a:lnTo>
                    <a:pt x="183" y="3140"/>
                  </a:lnTo>
                  <a:lnTo>
                    <a:pt x="499" y="3140"/>
                  </a:lnTo>
                  <a:lnTo>
                    <a:pt x="499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9"/>
            <p:cNvSpPr/>
            <p:nvPr/>
          </p:nvSpPr>
          <p:spPr>
            <a:xfrm>
              <a:off x="1788729" y="4273035"/>
              <a:ext cx="37116" cy="225932"/>
            </a:xfrm>
            <a:custGeom>
              <a:avLst/>
              <a:gdLst/>
              <a:ahLst/>
              <a:cxnLst/>
              <a:rect l="l" t="t" r="r" b="b"/>
              <a:pathLst>
                <a:path w="516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200" y="216"/>
                  </a:lnTo>
                  <a:lnTo>
                    <a:pt x="200" y="3140"/>
                  </a:lnTo>
                  <a:lnTo>
                    <a:pt x="515" y="314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9"/>
            <p:cNvSpPr/>
            <p:nvPr/>
          </p:nvSpPr>
          <p:spPr>
            <a:xfrm>
              <a:off x="1848503" y="4273035"/>
              <a:ext cx="35893" cy="225932"/>
            </a:xfrm>
            <a:custGeom>
              <a:avLst/>
              <a:gdLst/>
              <a:ahLst/>
              <a:cxnLst/>
              <a:rect l="l" t="t" r="r" b="b"/>
              <a:pathLst>
                <a:path w="499" h="3141" extrusionOk="0">
                  <a:moveTo>
                    <a:pt x="0" y="0"/>
                  </a:moveTo>
                  <a:lnTo>
                    <a:pt x="0" y="216"/>
                  </a:lnTo>
                  <a:lnTo>
                    <a:pt x="183" y="216"/>
                  </a:lnTo>
                  <a:lnTo>
                    <a:pt x="183" y="3140"/>
                  </a:lnTo>
                  <a:lnTo>
                    <a:pt x="498" y="3140"/>
                  </a:lnTo>
                  <a:lnTo>
                    <a:pt x="498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9"/>
            <p:cNvSpPr/>
            <p:nvPr/>
          </p:nvSpPr>
          <p:spPr>
            <a:xfrm>
              <a:off x="1529420" y="4005311"/>
              <a:ext cx="541417" cy="213992"/>
            </a:xfrm>
            <a:custGeom>
              <a:avLst/>
              <a:gdLst/>
              <a:ahLst/>
              <a:cxnLst/>
              <a:rect l="l" t="t" r="r" b="b"/>
              <a:pathLst>
                <a:path w="7527" h="2975" extrusionOk="0">
                  <a:moveTo>
                    <a:pt x="5001" y="1"/>
                  </a:moveTo>
                  <a:lnTo>
                    <a:pt x="5001" y="1081"/>
                  </a:lnTo>
                  <a:lnTo>
                    <a:pt x="3024" y="1081"/>
                  </a:lnTo>
                  <a:lnTo>
                    <a:pt x="3024" y="848"/>
                  </a:lnTo>
                  <a:lnTo>
                    <a:pt x="2459" y="848"/>
                  </a:lnTo>
                  <a:lnTo>
                    <a:pt x="2060" y="433"/>
                  </a:lnTo>
                  <a:lnTo>
                    <a:pt x="0" y="632"/>
                  </a:lnTo>
                  <a:cubicBezTo>
                    <a:pt x="17" y="699"/>
                    <a:pt x="0" y="2975"/>
                    <a:pt x="0" y="2975"/>
                  </a:cubicBezTo>
                  <a:lnTo>
                    <a:pt x="1811" y="2975"/>
                  </a:lnTo>
                  <a:lnTo>
                    <a:pt x="1811" y="2659"/>
                  </a:lnTo>
                  <a:lnTo>
                    <a:pt x="2110" y="2659"/>
                  </a:lnTo>
                  <a:lnTo>
                    <a:pt x="2110" y="1646"/>
                  </a:lnTo>
                  <a:lnTo>
                    <a:pt x="2791" y="1646"/>
                  </a:lnTo>
                  <a:lnTo>
                    <a:pt x="2791" y="2775"/>
                  </a:lnTo>
                  <a:lnTo>
                    <a:pt x="3041" y="2775"/>
                  </a:lnTo>
                  <a:lnTo>
                    <a:pt x="3041" y="2244"/>
                  </a:lnTo>
                  <a:lnTo>
                    <a:pt x="3356" y="2244"/>
                  </a:lnTo>
                  <a:lnTo>
                    <a:pt x="3356" y="2759"/>
                  </a:lnTo>
                  <a:lnTo>
                    <a:pt x="5549" y="2759"/>
                  </a:lnTo>
                  <a:lnTo>
                    <a:pt x="5549" y="2460"/>
                  </a:lnTo>
                  <a:lnTo>
                    <a:pt x="5234" y="2460"/>
                  </a:lnTo>
                  <a:lnTo>
                    <a:pt x="5234" y="2144"/>
                  </a:lnTo>
                  <a:lnTo>
                    <a:pt x="4934" y="2144"/>
                  </a:lnTo>
                  <a:lnTo>
                    <a:pt x="4934" y="2410"/>
                  </a:lnTo>
                  <a:lnTo>
                    <a:pt x="4104" y="2410"/>
                  </a:lnTo>
                  <a:lnTo>
                    <a:pt x="4104" y="1562"/>
                  </a:lnTo>
                  <a:lnTo>
                    <a:pt x="3605" y="1562"/>
                  </a:lnTo>
                  <a:lnTo>
                    <a:pt x="3605" y="1263"/>
                  </a:lnTo>
                  <a:lnTo>
                    <a:pt x="7526" y="1263"/>
                  </a:lnTo>
                  <a:lnTo>
                    <a:pt x="7526" y="998"/>
                  </a:lnTo>
                  <a:lnTo>
                    <a:pt x="6280" y="998"/>
                  </a:lnTo>
                  <a:lnTo>
                    <a:pt x="6280" y="100"/>
                  </a:lnTo>
                  <a:lnTo>
                    <a:pt x="5848" y="100"/>
                  </a:lnTo>
                  <a:lnTo>
                    <a:pt x="5848" y="1031"/>
                  </a:lnTo>
                  <a:lnTo>
                    <a:pt x="5433" y="1031"/>
                  </a:lnTo>
                  <a:lnTo>
                    <a:pt x="5433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9"/>
            <p:cNvSpPr/>
            <p:nvPr/>
          </p:nvSpPr>
          <p:spPr>
            <a:xfrm>
              <a:off x="1619045" y="4073429"/>
              <a:ext cx="33519" cy="121058"/>
            </a:xfrm>
            <a:custGeom>
              <a:avLst/>
              <a:gdLst/>
              <a:ahLst/>
              <a:cxnLst/>
              <a:rect l="l" t="t" r="r" b="b"/>
              <a:pathLst>
                <a:path w="466" h="1683" extrusionOk="0">
                  <a:moveTo>
                    <a:pt x="0" y="1"/>
                  </a:moveTo>
                  <a:lnTo>
                    <a:pt x="0" y="1646"/>
                  </a:lnTo>
                  <a:cubicBezTo>
                    <a:pt x="0" y="1646"/>
                    <a:pt x="207" y="1682"/>
                    <a:pt x="345" y="1682"/>
                  </a:cubicBezTo>
                  <a:cubicBezTo>
                    <a:pt x="414" y="1682"/>
                    <a:pt x="465" y="1673"/>
                    <a:pt x="465" y="1646"/>
                  </a:cubicBezTo>
                  <a:lnTo>
                    <a:pt x="465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9"/>
            <p:cNvSpPr/>
            <p:nvPr/>
          </p:nvSpPr>
          <p:spPr>
            <a:xfrm>
              <a:off x="1782758" y="3945609"/>
              <a:ext cx="14386" cy="37116"/>
            </a:xfrm>
            <a:custGeom>
              <a:avLst/>
              <a:gdLst/>
              <a:ahLst/>
              <a:cxnLst/>
              <a:rect l="l" t="t" r="r" b="b"/>
              <a:pathLst>
                <a:path w="200" h="516" extrusionOk="0">
                  <a:moveTo>
                    <a:pt x="0" y="0"/>
                  </a:moveTo>
                  <a:lnTo>
                    <a:pt x="0" y="515"/>
                  </a:lnTo>
                  <a:lnTo>
                    <a:pt x="200" y="515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9"/>
            <p:cNvSpPr/>
            <p:nvPr/>
          </p:nvSpPr>
          <p:spPr>
            <a:xfrm>
              <a:off x="1517479" y="4498896"/>
              <a:ext cx="738577" cy="469703"/>
            </a:xfrm>
            <a:custGeom>
              <a:avLst/>
              <a:gdLst/>
              <a:ahLst/>
              <a:cxnLst/>
              <a:rect l="l" t="t" r="r" b="b"/>
              <a:pathLst>
                <a:path w="10268" h="6530" extrusionOk="0">
                  <a:moveTo>
                    <a:pt x="0" y="0"/>
                  </a:moveTo>
                  <a:lnTo>
                    <a:pt x="0" y="6530"/>
                  </a:lnTo>
                  <a:lnTo>
                    <a:pt x="10267" y="6530"/>
                  </a:lnTo>
                  <a:lnTo>
                    <a:pt x="10267" y="814"/>
                  </a:lnTo>
                  <a:cubicBezTo>
                    <a:pt x="10267" y="814"/>
                    <a:pt x="9985" y="648"/>
                    <a:pt x="9869" y="598"/>
                  </a:cubicBezTo>
                  <a:cubicBezTo>
                    <a:pt x="9752" y="549"/>
                    <a:pt x="10068" y="565"/>
                    <a:pt x="10168" y="366"/>
                  </a:cubicBezTo>
                  <a:cubicBezTo>
                    <a:pt x="10214" y="274"/>
                    <a:pt x="10129" y="249"/>
                    <a:pt x="10024" y="249"/>
                  </a:cubicBezTo>
                  <a:cubicBezTo>
                    <a:pt x="9902" y="249"/>
                    <a:pt x="9752" y="283"/>
                    <a:pt x="9752" y="28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9"/>
            <p:cNvSpPr/>
            <p:nvPr/>
          </p:nvSpPr>
          <p:spPr>
            <a:xfrm>
              <a:off x="1369231" y="4754608"/>
              <a:ext cx="24025" cy="96890"/>
            </a:xfrm>
            <a:custGeom>
              <a:avLst/>
              <a:gdLst/>
              <a:ahLst/>
              <a:cxnLst/>
              <a:rect l="l" t="t" r="r" b="b"/>
              <a:pathLst>
                <a:path w="334" h="1347" extrusionOk="0">
                  <a:moveTo>
                    <a:pt x="1" y="1"/>
                  </a:moveTo>
                  <a:lnTo>
                    <a:pt x="1" y="1346"/>
                  </a:lnTo>
                  <a:lnTo>
                    <a:pt x="333" y="1346"/>
                  </a:lnTo>
                  <a:lnTo>
                    <a:pt x="33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9"/>
            <p:cNvSpPr/>
            <p:nvPr/>
          </p:nvSpPr>
          <p:spPr>
            <a:xfrm>
              <a:off x="1322692" y="4754608"/>
              <a:ext cx="22730" cy="96890"/>
            </a:xfrm>
            <a:custGeom>
              <a:avLst/>
              <a:gdLst/>
              <a:ahLst/>
              <a:cxnLst/>
              <a:rect l="l" t="t" r="r" b="b"/>
              <a:pathLst>
                <a:path w="316" h="1347" extrusionOk="0">
                  <a:moveTo>
                    <a:pt x="0" y="1"/>
                  </a:moveTo>
                  <a:lnTo>
                    <a:pt x="0" y="1346"/>
                  </a:lnTo>
                  <a:lnTo>
                    <a:pt x="316" y="1346"/>
                  </a:lnTo>
                  <a:lnTo>
                    <a:pt x="316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9"/>
            <p:cNvSpPr/>
            <p:nvPr/>
          </p:nvSpPr>
          <p:spPr>
            <a:xfrm>
              <a:off x="766958" y="4678002"/>
              <a:ext cx="549761" cy="365620"/>
            </a:xfrm>
            <a:custGeom>
              <a:avLst/>
              <a:gdLst/>
              <a:ahLst/>
              <a:cxnLst/>
              <a:rect l="l" t="t" r="r" b="b"/>
              <a:pathLst>
                <a:path w="7643" h="5083" extrusionOk="0">
                  <a:moveTo>
                    <a:pt x="4154" y="0"/>
                  </a:moveTo>
                  <a:cubicBezTo>
                    <a:pt x="4138" y="0"/>
                    <a:pt x="4121" y="1"/>
                    <a:pt x="4104" y="2"/>
                  </a:cubicBezTo>
                  <a:cubicBezTo>
                    <a:pt x="3905" y="19"/>
                    <a:pt x="3722" y="102"/>
                    <a:pt x="3573" y="218"/>
                  </a:cubicBezTo>
                  <a:cubicBezTo>
                    <a:pt x="3489" y="285"/>
                    <a:pt x="3390" y="335"/>
                    <a:pt x="3274" y="368"/>
                  </a:cubicBezTo>
                  <a:cubicBezTo>
                    <a:pt x="3241" y="376"/>
                    <a:pt x="3207" y="379"/>
                    <a:pt x="3174" y="379"/>
                  </a:cubicBezTo>
                  <a:cubicBezTo>
                    <a:pt x="3046" y="379"/>
                    <a:pt x="2912" y="332"/>
                    <a:pt x="2777" y="332"/>
                  </a:cubicBezTo>
                  <a:cubicBezTo>
                    <a:pt x="2732" y="332"/>
                    <a:pt x="2687" y="337"/>
                    <a:pt x="2642" y="351"/>
                  </a:cubicBezTo>
                  <a:cubicBezTo>
                    <a:pt x="2393" y="418"/>
                    <a:pt x="2260" y="750"/>
                    <a:pt x="1994" y="800"/>
                  </a:cubicBezTo>
                  <a:cubicBezTo>
                    <a:pt x="1861" y="833"/>
                    <a:pt x="1712" y="800"/>
                    <a:pt x="1596" y="883"/>
                  </a:cubicBezTo>
                  <a:cubicBezTo>
                    <a:pt x="1496" y="949"/>
                    <a:pt x="1479" y="1082"/>
                    <a:pt x="1396" y="1149"/>
                  </a:cubicBezTo>
                  <a:cubicBezTo>
                    <a:pt x="1296" y="1215"/>
                    <a:pt x="1097" y="1199"/>
                    <a:pt x="948" y="1232"/>
                  </a:cubicBezTo>
                  <a:cubicBezTo>
                    <a:pt x="632" y="1315"/>
                    <a:pt x="516" y="1680"/>
                    <a:pt x="266" y="1880"/>
                  </a:cubicBezTo>
                  <a:cubicBezTo>
                    <a:pt x="200" y="1913"/>
                    <a:pt x="150" y="1946"/>
                    <a:pt x="100" y="1996"/>
                  </a:cubicBezTo>
                  <a:cubicBezTo>
                    <a:pt x="50" y="2079"/>
                    <a:pt x="34" y="2179"/>
                    <a:pt x="34" y="2278"/>
                  </a:cubicBezTo>
                  <a:cubicBezTo>
                    <a:pt x="34" y="2644"/>
                    <a:pt x="17" y="3026"/>
                    <a:pt x="17" y="3392"/>
                  </a:cubicBezTo>
                  <a:cubicBezTo>
                    <a:pt x="1" y="3508"/>
                    <a:pt x="17" y="3624"/>
                    <a:pt x="50" y="3724"/>
                  </a:cubicBezTo>
                  <a:cubicBezTo>
                    <a:pt x="100" y="3840"/>
                    <a:pt x="200" y="3940"/>
                    <a:pt x="300" y="4023"/>
                  </a:cubicBezTo>
                  <a:cubicBezTo>
                    <a:pt x="997" y="4604"/>
                    <a:pt x="1961" y="4804"/>
                    <a:pt x="2858" y="4920"/>
                  </a:cubicBezTo>
                  <a:cubicBezTo>
                    <a:pt x="3406" y="4987"/>
                    <a:pt x="3971" y="5036"/>
                    <a:pt x="4520" y="5070"/>
                  </a:cubicBezTo>
                  <a:cubicBezTo>
                    <a:pt x="4686" y="5078"/>
                    <a:pt x="4856" y="5082"/>
                    <a:pt x="5026" y="5082"/>
                  </a:cubicBezTo>
                  <a:cubicBezTo>
                    <a:pt x="5197" y="5082"/>
                    <a:pt x="5367" y="5078"/>
                    <a:pt x="5533" y="5070"/>
                  </a:cubicBezTo>
                  <a:cubicBezTo>
                    <a:pt x="6015" y="5020"/>
                    <a:pt x="6713" y="4920"/>
                    <a:pt x="7111" y="4621"/>
                  </a:cubicBezTo>
                  <a:cubicBezTo>
                    <a:pt x="7377" y="4455"/>
                    <a:pt x="7643" y="3608"/>
                    <a:pt x="7194" y="3508"/>
                  </a:cubicBezTo>
                  <a:cubicBezTo>
                    <a:pt x="7128" y="3491"/>
                    <a:pt x="7045" y="3508"/>
                    <a:pt x="6978" y="3458"/>
                  </a:cubicBezTo>
                  <a:cubicBezTo>
                    <a:pt x="6929" y="3408"/>
                    <a:pt x="6962" y="3358"/>
                    <a:pt x="6929" y="3325"/>
                  </a:cubicBezTo>
                  <a:cubicBezTo>
                    <a:pt x="6895" y="3292"/>
                    <a:pt x="6862" y="3275"/>
                    <a:pt x="6812" y="3259"/>
                  </a:cubicBezTo>
                  <a:cubicBezTo>
                    <a:pt x="6546" y="3126"/>
                    <a:pt x="6380" y="2877"/>
                    <a:pt x="6364" y="2578"/>
                  </a:cubicBezTo>
                  <a:cubicBezTo>
                    <a:pt x="6364" y="2478"/>
                    <a:pt x="6380" y="2362"/>
                    <a:pt x="6314" y="2295"/>
                  </a:cubicBezTo>
                  <a:cubicBezTo>
                    <a:pt x="6231" y="2229"/>
                    <a:pt x="6148" y="2245"/>
                    <a:pt x="6065" y="2195"/>
                  </a:cubicBezTo>
                  <a:cubicBezTo>
                    <a:pt x="5865" y="2079"/>
                    <a:pt x="6065" y="1714"/>
                    <a:pt x="5898" y="1514"/>
                  </a:cubicBezTo>
                  <a:cubicBezTo>
                    <a:pt x="5799" y="1381"/>
                    <a:pt x="5583" y="1415"/>
                    <a:pt x="5433" y="1315"/>
                  </a:cubicBezTo>
                  <a:cubicBezTo>
                    <a:pt x="5284" y="1215"/>
                    <a:pt x="5251" y="1066"/>
                    <a:pt x="5118" y="983"/>
                  </a:cubicBezTo>
                  <a:cubicBezTo>
                    <a:pt x="5035" y="933"/>
                    <a:pt x="4935" y="916"/>
                    <a:pt x="4868" y="866"/>
                  </a:cubicBezTo>
                  <a:cubicBezTo>
                    <a:pt x="4669" y="733"/>
                    <a:pt x="4719" y="434"/>
                    <a:pt x="4603" y="235"/>
                  </a:cubicBezTo>
                  <a:cubicBezTo>
                    <a:pt x="4496" y="83"/>
                    <a:pt x="4334" y="0"/>
                    <a:pt x="4154" y="0"/>
                  </a:cubicBezTo>
                  <a:close/>
                </a:path>
              </a:pathLst>
            </a:custGeom>
            <a:solidFill>
              <a:srgbClr val="FBC4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9"/>
            <p:cNvSpPr/>
            <p:nvPr/>
          </p:nvSpPr>
          <p:spPr>
            <a:xfrm>
              <a:off x="4993801" y="4204917"/>
              <a:ext cx="153067" cy="601191"/>
            </a:xfrm>
            <a:custGeom>
              <a:avLst/>
              <a:gdLst/>
              <a:ahLst/>
              <a:cxnLst/>
              <a:rect l="l" t="t" r="r" b="b"/>
              <a:pathLst>
                <a:path w="2128" h="8358" extrusionOk="0">
                  <a:moveTo>
                    <a:pt x="466" y="0"/>
                  </a:moveTo>
                  <a:lnTo>
                    <a:pt x="1" y="17"/>
                  </a:lnTo>
                  <a:lnTo>
                    <a:pt x="2127" y="8357"/>
                  </a:lnTo>
                  <a:lnTo>
                    <a:pt x="466" y="0"/>
                  </a:lnTo>
                  <a:close/>
                  <a:moveTo>
                    <a:pt x="2127" y="8357"/>
                  </a:moveTo>
                  <a:lnTo>
                    <a:pt x="2127" y="8357"/>
                  </a:lnTo>
                  <a:lnTo>
                    <a:pt x="2127" y="8357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9"/>
            <p:cNvSpPr/>
            <p:nvPr/>
          </p:nvSpPr>
          <p:spPr>
            <a:xfrm>
              <a:off x="3939806" y="4238365"/>
              <a:ext cx="41863" cy="395615"/>
            </a:xfrm>
            <a:custGeom>
              <a:avLst/>
              <a:gdLst/>
              <a:ahLst/>
              <a:cxnLst/>
              <a:rect l="l" t="t" r="r" b="b"/>
              <a:pathLst>
                <a:path w="582" h="5500" extrusionOk="0">
                  <a:moveTo>
                    <a:pt x="582" y="0"/>
                  </a:moveTo>
                  <a:lnTo>
                    <a:pt x="0" y="50"/>
                  </a:lnTo>
                  <a:lnTo>
                    <a:pt x="582" y="5500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9"/>
            <p:cNvSpPr/>
            <p:nvPr/>
          </p:nvSpPr>
          <p:spPr>
            <a:xfrm>
              <a:off x="2947886" y="4087815"/>
              <a:ext cx="57472" cy="176876"/>
            </a:xfrm>
            <a:custGeom>
              <a:avLst/>
              <a:gdLst/>
              <a:ahLst/>
              <a:cxnLst/>
              <a:rect l="l" t="t" r="r" b="b"/>
              <a:pathLst>
                <a:path w="799" h="2459" extrusionOk="0">
                  <a:moveTo>
                    <a:pt x="1" y="0"/>
                  </a:moveTo>
                  <a:lnTo>
                    <a:pt x="1" y="183"/>
                  </a:lnTo>
                  <a:lnTo>
                    <a:pt x="150" y="183"/>
                  </a:lnTo>
                  <a:lnTo>
                    <a:pt x="150" y="2459"/>
                  </a:lnTo>
                  <a:lnTo>
                    <a:pt x="798" y="2426"/>
                  </a:lnTo>
                  <a:lnTo>
                    <a:pt x="798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9"/>
            <p:cNvSpPr/>
            <p:nvPr/>
          </p:nvSpPr>
          <p:spPr>
            <a:xfrm>
              <a:off x="3042331" y="4082995"/>
              <a:ext cx="57400" cy="175725"/>
            </a:xfrm>
            <a:custGeom>
              <a:avLst/>
              <a:gdLst/>
              <a:ahLst/>
              <a:cxnLst/>
              <a:rect l="l" t="t" r="r" b="b"/>
              <a:pathLst>
                <a:path w="798" h="2443" extrusionOk="0">
                  <a:moveTo>
                    <a:pt x="0" y="1"/>
                  </a:moveTo>
                  <a:lnTo>
                    <a:pt x="0" y="183"/>
                  </a:lnTo>
                  <a:lnTo>
                    <a:pt x="150" y="183"/>
                  </a:lnTo>
                  <a:lnTo>
                    <a:pt x="150" y="2443"/>
                  </a:lnTo>
                  <a:lnTo>
                    <a:pt x="798" y="2426"/>
                  </a:lnTo>
                  <a:lnTo>
                    <a:pt x="798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9"/>
            <p:cNvSpPr/>
            <p:nvPr/>
          </p:nvSpPr>
          <p:spPr>
            <a:xfrm>
              <a:off x="2931198" y="4031637"/>
              <a:ext cx="199606" cy="16760"/>
            </a:xfrm>
            <a:custGeom>
              <a:avLst/>
              <a:gdLst/>
              <a:ahLst/>
              <a:cxnLst/>
              <a:rect l="l" t="t" r="r" b="b"/>
              <a:pathLst>
                <a:path w="2775" h="233" extrusionOk="0">
                  <a:moveTo>
                    <a:pt x="2775" y="0"/>
                  </a:moveTo>
                  <a:lnTo>
                    <a:pt x="0" y="67"/>
                  </a:lnTo>
                  <a:lnTo>
                    <a:pt x="0" y="233"/>
                  </a:lnTo>
                  <a:lnTo>
                    <a:pt x="2775" y="166"/>
                  </a:lnTo>
                  <a:lnTo>
                    <a:pt x="2775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9"/>
            <p:cNvSpPr/>
            <p:nvPr/>
          </p:nvSpPr>
          <p:spPr>
            <a:xfrm>
              <a:off x="6351343" y="3762762"/>
              <a:ext cx="69412" cy="339438"/>
            </a:xfrm>
            <a:custGeom>
              <a:avLst/>
              <a:gdLst/>
              <a:ahLst/>
              <a:cxnLst/>
              <a:rect l="l" t="t" r="r" b="b"/>
              <a:pathLst>
                <a:path w="965" h="4719" extrusionOk="0">
                  <a:moveTo>
                    <a:pt x="250" y="0"/>
                  </a:moveTo>
                  <a:lnTo>
                    <a:pt x="250" y="349"/>
                  </a:lnTo>
                  <a:lnTo>
                    <a:pt x="1" y="349"/>
                  </a:lnTo>
                  <a:lnTo>
                    <a:pt x="1" y="4719"/>
                  </a:lnTo>
                  <a:lnTo>
                    <a:pt x="964" y="4719"/>
                  </a:lnTo>
                  <a:lnTo>
                    <a:pt x="964" y="366"/>
                  </a:lnTo>
                  <a:lnTo>
                    <a:pt x="699" y="366"/>
                  </a:lnTo>
                  <a:lnTo>
                    <a:pt x="699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9"/>
            <p:cNvSpPr/>
            <p:nvPr/>
          </p:nvSpPr>
          <p:spPr>
            <a:xfrm>
              <a:off x="6225897" y="3762762"/>
              <a:ext cx="69412" cy="339438"/>
            </a:xfrm>
            <a:custGeom>
              <a:avLst/>
              <a:gdLst/>
              <a:ahLst/>
              <a:cxnLst/>
              <a:rect l="l" t="t" r="r" b="b"/>
              <a:pathLst>
                <a:path w="965" h="4719" extrusionOk="0">
                  <a:moveTo>
                    <a:pt x="233" y="0"/>
                  </a:moveTo>
                  <a:lnTo>
                    <a:pt x="233" y="349"/>
                  </a:lnTo>
                  <a:lnTo>
                    <a:pt x="0" y="349"/>
                  </a:lnTo>
                  <a:lnTo>
                    <a:pt x="0" y="4719"/>
                  </a:lnTo>
                  <a:lnTo>
                    <a:pt x="964" y="4719"/>
                  </a:lnTo>
                  <a:lnTo>
                    <a:pt x="964" y="366"/>
                  </a:lnTo>
                  <a:lnTo>
                    <a:pt x="698" y="366"/>
                  </a:lnTo>
                  <a:lnTo>
                    <a:pt x="698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9"/>
            <p:cNvSpPr/>
            <p:nvPr/>
          </p:nvSpPr>
          <p:spPr>
            <a:xfrm>
              <a:off x="6536636" y="3719748"/>
              <a:ext cx="45460" cy="369289"/>
            </a:xfrm>
            <a:custGeom>
              <a:avLst/>
              <a:gdLst/>
              <a:ahLst/>
              <a:cxnLst/>
              <a:rect l="l" t="t" r="r" b="b"/>
              <a:pathLst>
                <a:path w="632" h="5134" extrusionOk="0">
                  <a:moveTo>
                    <a:pt x="316" y="0"/>
                  </a:moveTo>
                  <a:lnTo>
                    <a:pt x="316" y="183"/>
                  </a:lnTo>
                  <a:lnTo>
                    <a:pt x="0" y="283"/>
                  </a:lnTo>
                  <a:lnTo>
                    <a:pt x="66" y="5134"/>
                  </a:lnTo>
                  <a:lnTo>
                    <a:pt x="199" y="5134"/>
                  </a:lnTo>
                  <a:lnTo>
                    <a:pt x="150" y="598"/>
                  </a:lnTo>
                  <a:lnTo>
                    <a:pt x="382" y="465"/>
                  </a:lnTo>
                  <a:lnTo>
                    <a:pt x="382" y="283"/>
                  </a:lnTo>
                  <a:lnTo>
                    <a:pt x="631" y="283"/>
                  </a:lnTo>
                  <a:lnTo>
                    <a:pt x="581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9"/>
            <p:cNvSpPr/>
            <p:nvPr/>
          </p:nvSpPr>
          <p:spPr>
            <a:xfrm>
              <a:off x="6593964" y="3723273"/>
              <a:ext cx="45460" cy="349076"/>
            </a:xfrm>
            <a:custGeom>
              <a:avLst/>
              <a:gdLst/>
              <a:ahLst/>
              <a:cxnLst/>
              <a:rect l="l" t="t" r="r" b="b"/>
              <a:pathLst>
                <a:path w="632" h="4853" extrusionOk="0">
                  <a:moveTo>
                    <a:pt x="316" y="1"/>
                  </a:moveTo>
                  <a:lnTo>
                    <a:pt x="316" y="200"/>
                  </a:lnTo>
                  <a:lnTo>
                    <a:pt x="0" y="300"/>
                  </a:lnTo>
                  <a:lnTo>
                    <a:pt x="67" y="4852"/>
                  </a:lnTo>
                  <a:lnTo>
                    <a:pt x="216" y="4852"/>
                  </a:lnTo>
                  <a:lnTo>
                    <a:pt x="150" y="616"/>
                  </a:lnTo>
                  <a:lnTo>
                    <a:pt x="383" y="466"/>
                  </a:lnTo>
                  <a:lnTo>
                    <a:pt x="383" y="300"/>
                  </a:lnTo>
                  <a:lnTo>
                    <a:pt x="632" y="300"/>
                  </a:lnTo>
                  <a:lnTo>
                    <a:pt x="599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9"/>
            <p:cNvSpPr/>
            <p:nvPr/>
          </p:nvSpPr>
          <p:spPr>
            <a:xfrm>
              <a:off x="6648919" y="3731688"/>
              <a:ext cx="45532" cy="338215"/>
            </a:xfrm>
            <a:custGeom>
              <a:avLst/>
              <a:gdLst/>
              <a:ahLst/>
              <a:cxnLst/>
              <a:rect l="l" t="t" r="r" b="b"/>
              <a:pathLst>
                <a:path w="633" h="4702" extrusionOk="0">
                  <a:moveTo>
                    <a:pt x="316" y="0"/>
                  </a:moveTo>
                  <a:lnTo>
                    <a:pt x="316" y="200"/>
                  </a:lnTo>
                  <a:lnTo>
                    <a:pt x="1" y="299"/>
                  </a:lnTo>
                  <a:lnTo>
                    <a:pt x="67" y="4702"/>
                  </a:lnTo>
                  <a:lnTo>
                    <a:pt x="200" y="4702"/>
                  </a:lnTo>
                  <a:lnTo>
                    <a:pt x="150" y="615"/>
                  </a:lnTo>
                  <a:lnTo>
                    <a:pt x="383" y="465"/>
                  </a:lnTo>
                  <a:lnTo>
                    <a:pt x="383" y="299"/>
                  </a:lnTo>
                  <a:lnTo>
                    <a:pt x="632" y="299"/>
                  </a:lnTo>
                  <a:lnTo>
                    <a:pt x="582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9"/>
            <p:cNvSpPr/>
            <p:nvPr/>
          </p:nvSpPr>
          <p:spPr>
            <a:xfrm>
              <a:off x="1256947" y="4434878"/>
              <a:ext cx="7950567" cy="744044"/>
            </a:xfrm>
            <a:custGeom>
              <a:avLst/>
              <a:gdLst/>
              <a:ahLst/>
              <a:cxnLst/>
              <a:rect l="l" t="t" r="r" b="b"/>
              <a:pathLst>
                <a:path w="110532" h="10344" extrusionOk="0">
                  <a:moveTo>
                    <a:pt x="20163" y="1"/>
                  </a:moveTo>
                  <a:cubicBezTo>
                    <a:pt x="18839" y="1"/>
                    <a:pt x="17525" y="322"/>
                    <a:pt x="16332" y="940"/>
                  </a:cubicBezTo>
                  <a:cubicBezTo>
                    <a:pt x="15983" y="1372"/>
                    <a:pt x="15351" y="1455"/>
                    <a:pt x="14803" y="1522"/>
                  </a:cubicBezTo>
                  <a:cubicBezTo>
                    <a:pt x="13291" y="1738"/>
                    <a:pt x="11563" y="2319"/>
                    <a:pt x="11098" y="3781"/>
                  </a:cubicBezTo>
                  <a:cubicBezTo>
                    <a:pt x="10986" y="3741"/>
                    <a:pt x="10875" y="3723"/>
                    <a:pt x="10766" y="3723"/>
                  </a:cubicBezTo>
                  <a:cubicBezTo>
                    <a:pt x="9833" y="3723"/>
                    <a:pt x="8998" y="5032"/>
                    <a:pt x="8038" y="5032"/>
                  </a:cubicBezTo>
                  <a:cubicBezTo>
                    <a:pt x="7946" y="5032"/>
                    <a:pt x="7853" y="5020"/>
                    <a:pt x="7759" y="4994"/>
                  </a:cubicBezTo>
                  <a:cubicBezTo>
                    <a:pt x="7580" y="4952"/>
                    <a:pt x="7382" y="4870"/>
                    <a:pt x="7214" y="4870"/>
                  </a:cubicBezTo>
                  <a:cubicBezTo>
                    <a:pt x="7116" y="4870"/>
                    <a:pt x="7029" y="4898"/>
                    <a:pt x="6961" y="4977"/>
                  </a:cubicBezTo>
                  <a:cubicBezTo>
                    <a:pt x="6862" y="5094"/>
                    <a:pt x="6878" y="5293"/>
                    <a:pt x="6878" y="5459"/>
                  </a:cubicBezTo>
                  <a:cubicBezTo>
                    <a:pt x="6845" y="6124"/>
                    <a:pt x="6214" y="6605"/>
                    <a:pt x="5599" y="6821"/>
                  </a:cubicBezTo>
                  <a:cubicBezTo>
                    <a:pt x="4968" y="7037"/>
                    <a:pt x="4270" y="7087"/>
                    <a:pt x="3672" y="7386"/>
                  </a:cubicBezTo>
                  <a:cubicBezTo>
                    <a:pt x="3373" y="7552"/>
                    <a:pt x="3090" y="7752"/>
                    <a:pt x="2825" y="7968"/>
                  </a:cubicBezTo>
                  <a:lnTo>
                    <a:pt x="17" y="10227"/>
                  </a:lnTo>
                  <a:cubicBezTo>
                    <a:pt x="17" y="10260"/>
                    <a:pt x="17" y="10294"/>
                    <a:pt x="0" y="10344"/>
                  </a:cubicBezTo>
                  <a:lnTo>
                    <a:pt x="110532" y="10344"/>
                  </a:lnTo>
                  <a:lnTo>
                    <a:pt x="110532" y="6921"/>
                  </a:lnTo>
                  <a:cubicBezTo>
                    <a:pt x="110399" y="6805"/>
                    <a:pt x="110283" y="6722"/>
                    <a:pt x="110150" y="6639"/>
                  </a:cubicBezTo>
                  <a:cubicBezTo>
                    <a:pt x="109404" y="6129"/>
                    <a:pt x="108501" y="5611"/>
                    <a:pt x="107648" y="5611"/>
                  </a:cubicBezTo>
                  <a:cubicBezTo>
                    <a:pt x="107360" y="5611"/>
                    <a:pt x="107079" y="5670"/>
                    <a:pt x="106810" y="5808"/>
                  </a:cubicBezTo>
                  <a:cubicBezTo>
                    <a:pt x="107010" y="6041"/>
                    <a:pt x="106877" y="6423"/>
                    <a:pt x="106628" y="6589"/>
                  </a:cubicBezTo>
                  <a:cubicBezTo>
                    <a:pt x="106407" y="6713"/>
                    <a:pt x="106151" y="6780"/>
                    <a:pt x="105900" y="6780"/>
                  </a:cubicBezTo>
                  <a:cubicBezTo>
                    <a:pt x="105849" y="6780"/>
                    <a:pt x="105798" y="6777"/>
                    <a:pt x="105747" y="6772"/>
                  </a:cubicBezTo>
                  <a:cubicBezTo>
                    <a:pt x="104318" y="6772"/>
                    <a:pt x="102906" y="6522"/>
                    <a:pt x="101494" y="6522"/>
                  </a:cubicBezTo>
                  <a:cubicBezTo>
                    <a:pt x="100065" y="6522"/>
                    <a:pt x="98587" y="6805"/>
                    <a:pt x="97507" y="7735"/>
                  </a:cubicBezTo>
                  <a:cubicBezTo>
                    <a:pt x="97340" y="7935"/>
                    <a:pt x="97125" y="8084"/>
                    <a:pt x="96909" y="8200"/>
                  </a:cubicBezTo>
                  <a:cubicBezTo>
                    <a:pt x="96806" y="8235"/>
                    <a:pt x="96701" y="8249"/>
                    <a:pt x="96596" y="8249"/>
                  </a:cubicBezTo>
                  <a:cubicBezTo>
                    <a:pt x="96290" y="8249"/>
                    <a:pt x="95975" y="8129"/>
                    <a:pt x="95679" y="8018"/>
                  </a:cubicBezTo>
                  <a:cubicBezTo>
                    <a:pt x="92508" y="6755"/>
                    <a:pt x="89146" y="5792"/>
                    <a:pt x="85754" y="5792"/>
                  </a:cubicBezTo>
                  <a:cubicBezTo>
                    <a:pt x="85397" y="5792"/>
                    <a:pt x="85039" y="5802"/>
                    <a:pt x="84681" y="5825"/>
                  </a:cubicBezTo>
                  <a:cubicBezTo>
                    <a:pt x="84619" y="5829"/>
                    <a:pt x="84559" y="5832"/>
                    <a:pt x="84498" y="5832"/>
                  </a:cubicBezTo>
                  <a:cubicBezTo>
                    <a:pt x="84148" y="5832"/>
                    <a:pt x="83810" y="5753"/>
                    <a:pt x="83485" y="5625"/>
                  </a:cubicBezTo>
                  <a:cubicBezTo>
                    <a:pt x="82927" y="5369"/>
                    <a:pt x="82384" y="4895"/>
                    <a:pt x="81792" y="4895"/>
                  </a:cubicBezTo>
                  <a:cubicBezTo>
                    <a:pt x="81731" y="4895"/>
                    <a:pt x="81669" y="4900"/>
                    <a:pt x="81607" y="4911"/>
                  </a:cubicBezTo>
                  <a:cubicBezTo>
                    <a:pt x="81403" y="4940"/>
                    <a:pt x="81212" y="5033"/>
                    <a:pt x="81011" y="5033"/>
                  </a:cubicBezTo>
                  <a:cubicBezTo>
                    <a:pt x="80983" y="5033"/>
                    <a:pt x="80955" y="5031"/>
                    <a:pt x="80926" y="5027"/>
                  </a:cubicBezTo>
                  <a:cubicBezTo>
                    <a:pt x="80777" y="4977"/>
                    <a:pt x="80644" y="4911"/>
                    <a:pt x="80511" y="4811"/>
                  </a:cubicBezTo>
                  <a:cubicBezTo>
                    <a:pt x="80245" y="4628"/>
                    <a:pt x="79946" y="4479"/>
                    <a:pt x="79630" y="4379"/>
                  </a:cubicBezTo>
                  <a:cubicBezTo>
                    <a:pt x="79528" y="4354"/>
                    <a:pt x="79425" y="4341"/>
                    <a:pt x="79323" y="4341"/>
                  </a:cubicBezTo>
                  <a:cubicBezTo>
                    <a:pt x="79092" y="4341"/>
                    <a:pt x="78868" y="4407"/>
                    <a:pt x="78683" y="4545"/>
                  </a:cubicBezTo>
                  <a:cubicBezTo>
                    <a:pt x="78650" y="4263"/>
                    <a:pt x="78301" y="4180"/>
                    <a:pt x="78019" y="4130"/>
                  </a:cubicBezTo>
                  <a:cubicBezTo>
                    <a:pt x="77637" y="4064"/>
                    <a:pt x="77254" y="3947"/>
                    <a:pt x="76906" y="3764"/>
                  </a:cubicBezTo>
                  <a:cubicBezTo>
                    <a:pt x="76886" y="3759"/>
                    <a:pt x="76867" y="3756"/>
                    <a:pt x="76849" y="3756"/>
                  </a:cubicBezTo>
                  <a:cubicBezTo>
                    <a:pt x="76689" y="3756"/>
                    <a:pt x="76540" y="3944"/>
                    <a:pt x="76408" y="3944"/>
                  </a:cubicBezTo>
                  <a:cubicBezTo>
                    <a:pt x="76379" y="3944"/>
                    <a:pt x="76351" y="3936"/>
                    <a:pt x="76324" y="3914"/>
                  </a:cubicBezTo>
                  <a:cubicBezTo>
                    <a:pt x="76274" y="3881"/>
                    <a:pt x="76274" y="3814"/>
                    <a:pt x="76241" y="3764"/>
                  </a:cubicBezTo>
                  <a:cubicBezTo>
                    <a:pt x="76197" y="3701"/>
                    <a:pt x="76131" y="3677"/>
                    <a:pt x="76058" y="3677"/>
                  </a:cubicBezTo>
                  <a:cubicBezTo>
                    <a:pt x="75939" y="3677"/>
                    <a:pt x="75802" y="3742"/>
                    <a:pt x="75709" y="3814"/>
                  </a:cubicBezTo>
                  <a:cubicBezTo>
                    <a:pt x="75592" y="3896"/>
                    <a:pt x="75443" y="3986"/>
                    <a:pt x="75312" y="3986"/>
                  </a:cubicBezTo>
                  <a:cubicBezTo>
                    <a:pt x="75257" y="3986"/>
                    <a:pt x="75205" y="3970"/>
                    <a:pt x="75161" y="3931"/>
                  </a:cubicBezTo>
                  <a:cubicBezTo>
                    <a:pt x="75095" y="3864"/>
                    <a:pt x="75078" y="3748"/>
                    <a:pt x="74978" y="3698"/>
                  </a:cubicBezTo>
                  <a:cubicBezTo>
                    <a:pt x="74956" y="3687"/>
                    <a:pt x="74933" y="3682"/>
                    <a:pt x="74910" y="3682"/>
                  </a:cubicBezTo>
                  <a:cubicBezTo>
                    <a:pt x="74753" y="3682"/>
                    <a:pt x="74589" y="3914"/>
                    <a:pt x="74432" y="3914"/>
                  </a:cubicBezTo>
                  <a:cubicBezTo>
                    <a:pt x="74409" y="3914"/>
                    <a:pt x="74386" y="3909"/>
                    <a:pt x="74364" y="3897"/>
                  </a:cubicBezTo>
                  <a:cubicBezTo>
                    <a:pt x="74181" y="3831"/>
                    <a:pt x="74264" y="3515"/>
                    <a:pt x="74114" y="3416"/>
                  </a:cubicBezTo>
                  <a:cubicBezTo>
                    <a:pt x="74087" y="3395"/>
                    <a:pt x="74057" y="3386"/>
                    <a:pt x="74023" y="3386"/>
                  </a:cubicBezTo>
                  <a:cubicBezTo>
                    <a:pt x="73876" y="3386"/>
                    <a:pt x="73676" y="3549"/>
                    <a:pt x="73503" y="3549"/>
                  </a:cubicBezTo>
                  <a:cubicBezTo>
                    <a:pt x="73496" y="3549"/>
                    <a:pt x="73490" y="3549"/>
                    <a:pt x="73483" y="3549"/>
                  </a:cubicBezTo>
                  <a:cubicBezTo>
                    <a:pt x="73334" y="3549"/>
                    <a:pt x="73234" y="3399"/>
                    <a:pt x="73118" y="3299"/>
                  </a:cubicBezTo>
                  <a:cubicBezTo>
                    <a:pt x="72915" y="3110"/>
                    <a:pt x="72647" y="2998"/>
                    <a:pt x="72376" y="2998"/>
                  </a:cubicBezTo>
                  <a:cubicBezTo>
                    <a:pt x="72313" y="2998"/>
                    <a:pt x="72250" y="3004"/>
                    <a:pt x="72187" y="3017"/>
                  </a:cubicBezTo>
                  <a:cubicBezTo>
                    <a:pt x="72187" y="3216"/>
                    <a:pt x="72171" y="3432"/>
                    <a:pt x="72171" y="3632"/>
                  </a:cubicBezTo>
                  <a:cubicBezTo>
                    <a:pt x="72114" y="3609"/>
                    <a:pt x="72057" y="3598"/>
                    <a:pt x="72002" y="3598"/>
                  </a:cubicBezTo>
                  <a:cubicBezTo>
                    <a:pt x="71896" y="3598"/>
                    <a:pt x="71798" y="3638"/>
                    <a:pt x="71722" y="3715"/>
                  </a:cubicBezTo>
                  <a:cubicBezTo>
                    <a:pt x="71589" y="3831"/>
                    <a:pt x="71506" y="3964"/>
                    <a:pt x="71373" y="4064"/>
                  </a:cubicBezTo>
                  <a:cubicBezTo>
                    <a:pt x="71222" y="4177"/>
                    <a:pt x="71042" y="4218"/>
                    <a:pt x="70853" y="4218"/>
                  </a:cubicBezTo>
                  <a:cubicBezTo>
                    <a:pt x="70627" y="4218"/>
                    <a:pt x="70386" y="4160"/>
                    <a:pt x="70160" y="4097"/>
                  </a:cubicBezTo>
                  <a:lnTo>
                    <a:pt x="70160" y="4097"/>
                  </a:lnTo>
                  <a:cubicBezTo>
                    <a:pt x="70227" y="4329"/>
                    <a:pt x="70144" y="4562"/>
                    <a:pt x="69944" y="4695"/>
                  </a:cubicBezTo>
                  <a:cubicBezTo>
                    <a:pt x="69861" y="4728"/>
                    <a:pt x="69778" y="4778"/>
                    <a:pt x="69712" y="4844"/>
                  </a:cubicBezTo>
                  <a:cubicBezTo>
                    <a:pt x="69612" y="4994"/>
                    <a:pt x="69712" y="5210"/>
                    <a:pt x="69745" y="5376"/>
                  </a:cubicBezTo>
                  <a:cubicBezTo>
                    <a:pt x="69788" y="5535"/>
                    <a:pt x="69781" y="5794"/>
                    <a:pt x="69670" y="5794"/>
                  </a:cubicBezTo>
                  <a:cubicBezTo>
                    <a:pt x="69653" y="5794"/>
                    <a:pt x="69634" y="5788"/>
                    <a:pt x="69612" y="5775"/>
                  </a:cubicBezTo>
                  <a:cubicBezTo>
                    <a:pt x="69238" y="5541"/>
                    <a:pt x="68819" y="5307"/>
                    <a:pt x="68384" y="5307"/>
                  </a:cubicBezTo>
                  <a:cubicBezTo>
                    <a:pt x="68356" y="5307"/>
                    <a:pt x="68328" y="5308"/>
                    <a:pt x="68300" y="5310"/>
                  </a:cubicBezTo>
                  <a:cubicBezTo>
                    <a:pt x="68150" y="5326"/>
                    <a:pt x="68001" y="5359"/>
                    <a:pt x="67851" y="5376"/>
                  </a:cubicBezTo>
                  <a:cubicBezTo>
                    <a:pt x="67602" y="5376"/>
                    <a:pt x="67353" y="5343"/>
                    <a:pt x="67103" y="5260"/>
                  </a:cubicBezTo>
                  <a:lnTo>
                    <a:pt x="64462" y="4562"/>
                  </a:lnTo>
                  <a:cubicBezTo>
                    <a:pt x="64325" y="4521"/>
                    <a:pt x="64188" y="4491"/>
                    <a:pt x="64061" y="4491"/>
                  </a:cubicBezTo>
                  <a:cubicBezTo>
                    <a:pt x="64033" y="4491"/>
                    <a:pt x="64006" y="4493"/>
                    <a:pt x="63980" y="4495"/>
                  </a:cubicBezTo>
                  <a:cubicBezTo>
                    <a:pt x="63763" y="4495"/>
                    <a:pt x="63560" y="4597"/>
                    <a:pt x="63345" y="4597"/>
                  </a:cubicBezTo>
                  <a:cubicBezTo>
                    <a:pt x="63330" y="4597"/>
                    <a:pt x="63314" y="4596"/>
                    <a:pt x="63299" y="4595"/>
                  </a:cubicBezTo>
                  <a:cubicBezTo>
                    <a:pt x="63149" y="4562"/>
                    <a:pt x="62983" y="4512"/>
                    <a:pt x="62834" y="4462"/>
                  </a:cubicBezTo>
                  <a:cubicBezTo>
                    <a:pt x="62684" y="4415"/>
                    <a:pt x="62529" y="4398"/>
                    <a:pt x="62370" y="4398"/>
                  </a:cubicBezTo>
                  <a:cubicBezTo>
                    <a:pt x="62141" y="4398"/>
                    <a:pt x="61906" y="4433"/>
                    <a:pt x="61671" y="4462"/>
                  </a:cubicBezTo>
                  <a:cubicBezTo>
                    <a:pt x="61397" y="4497"/>
                    <a:pt x="61124" y="4514"/>
                    <a:pt x="60852" y="4514"/>
                  </a:cubicBezTo>
                  <a:cubicBezTo>
                    <a:pt x="60213" y="4514"/>
                    <a:pt x="59580" y="4421"/>
                    <a:pt x="58963" y="4246"/>
                  </a:cubicBezTo>
                  <a:cubicBezTo>
                    <a:pt x="58730" y="4163"/>
                    <a:pt x="58514" y="4113"/>
                    <a:pt x="58281" y="4097"/>
                  </a:cubicBezTo>
                  <a:cubicBezTo>
                    <a:pt x="57933" y="4113"/>
                    <a:pt x="57617" y="4329"/>
                    <a:pt x="57285" y="4396"/>
                  </a:cubicBezTo>
                  <a:cubicBezTo>
                    <a:pt x="57197" y="4410"/>
                    <a:pt x="57109" y="4416"/>
                    <a:pt x="57021" y="4416"/>
                  </a:cubicBezTo>
                  <a:cubicBezTo>
                    <a:pt x="56668" y="4416"/>
                    <a:pt x="56316" y="4321"/>
                    <a:pt x="55971" y="4321"/>
                  </a:cubicBezTo>
                  <a:cubicBezTo>
                    <a:pt x="55916" y="4321"/>
                    <a:pt x="55861" y="4324"/>
                    <a:pt x="55806" y="4329"/>
                  </a:cubicBezTo>
                  <a:cubicBezTo>
                    <a:pt x="55455" y="4376"/>
                    <a:pt x="55104" y="4530"/>
                    <a:pt x="54788" y="4530"/>
                  </a:cubicBezTo>
                  <a:cubicBezTo>
                    <a:pt x="54655" y="4530"/>
                    <a:pt x="54528" y="4503"/>
                    <a:pt x="54410" y="4429"/>
                  </a:cubicBezTo>
                  <a:cubicBezTo>
                    <a:pt x="54361" y="4379"/>
                    <a:pt x="54294" y="4346"/>
                    <a:pt x="54228" y="4329"/>
                  </a:cubicBezTo>
                  <a:cubicBezTo>
                    <a:pt x="54215" y="4327"/>
                    <a:pt x="54203" y="4326"/>
                    <a:pt x="54190" y="4326"/>
                  </a:cubicBezTo>
                  <a:cubicBezTo>
                    <a:pt x="53973" y="4326"/>
                    <a:pt x="53843" y="4713"/>
                    <a:pt x="53622" y="4713"/>
                  </a:cubicBezTo>
                  <a:cubicBezTo>
                    <a:pt x="53613" y="4713"/>
                    <a:pt x="53605" y="4713"/>
                    <a:pt x="53596" y="4711"/>
                  </a:cubicBezTo>
                  <a:cubicBezTo>
                    <a:pt x="53463" y="4695"/>
                    <a:pt x="53380" y="4562"/>
                    <a:pt x="53264" y="4529"/>
                  </a:cubicBezTo>
                  <a:cubicBezTo>
                    <a:pt x="53236" y="4519"/>
                    <a:pt x="53208" y="4514"/>
                    <a:pt x="53180" y="4514"/>
                  </a:cubicBezTo>
                  <a:cubicBezTo>
                    <a:pt x="52953" y="4514"/>
                    <a:pt x="52752" y="4818"/>
                    <a:pt x="52511" y="4818"/>
                  </a:cubicBezTo>
                  <a:cubicBezTo>
                    <a:pt x="52491" y="4818"/>
                    <a:pt x="52471" y="4816"/>
                    <a:pt x="52450" y="4811"/>
                  </a:cubicBezTo>
                  <a:cubicBezTo>
                    <a:pt x="52300" y="4778"/>
                    <a:pt x="52184" y="4595"/>
                    <a:pt x="52035" y="4579"/>
                  </a:cubicBezTo>
                  <a:cubicBezTo>
                    <a:pt x="52027" y="4578"/>
                    <a:pt x="52020" y="4578"/>
                    <a:pt x="52013" y="4578"/>
                  </a:cubicBezTo>
                  <a:cubicBezTo>
                    <a:pt x="51816" y="4578"/>
                    <a:pt x="51673" y="4779"/>
                    <a:pt x="51490" y="4779"/>
                  </a:cubicBezTo>
                  <a:cubicBezTo>
                    <a:pt x="51483" y="4779"/>
                    <a:pt x="51477" y="4778"/>
                    <a:pt x="51470" y="4778"/>
                  </a:cubicBezTo>
                  <a:cubicBezTo>
                    <a:pt x="51353" y="4761"/>
                    <a:pt x="51254" y="4662"/>
                    <a:pt x="51154" y="4612"/>
                  </a:cubicBezTo>
                  <a:cubicBezTo>
                    <a:pt x="51104" y="4591"/>
                    <a:pt x="51053" y="4583"/>
                    <a:pt x="50999" y="4583"/>
                  </a:cubicBezTo>
                  <a:cubicBezTo>
                    <a:pt x="50755" y="4583"/>
                    <a:pt x="50485" y="4759"/>
                    <a:pt x="50272" y="4759"/>
                  </a:cubicBezTo>
                  <a:cubicBezTo>
                    <a:pt x="50190" y="4759"/>
                    <a:pt x="50117" y="4733"/>
                    <a:pt x="50058" y="4662"/>
                  </a:cubicBezTo>
                  <a:cubicBezTo>
                    <a:pt x="49917" y="4901"/>
                    <a:pt x="49704" y="5153"/>
                    <a:pt x="49450" y="5153"/>
                  </a:cubicBezTo>
                  <a:cubicBezTo>
                    <a:pt x="49405" y="5153"/>
                    <a:pt x="49358" y="5144"/>
                    <a:pt x="49310" y="5127"/>
                  </a:cubicBezTo>
                  <a:cubicBezTo>
                    <a:pt x="48192" y="4727"/>
                    <a:pt x="47012" y="4528"/>
                    <a:pt x="45830" y="4528"/>
                  </a:cubicBezTo>
                  <a:cubicBezTo>
                    <a:pt x="45783" y="4528"/>
                    <a:pt x="45735" y="4528"/>
                    <a:pt x="45688" y="4529"/>
                  </a:cubicBezTo>
                  <a:cubicBezTo>
                    <a:pt x="45212" y="4529"/>
                    <a:pt x="44736" y="4573"/>
                    <a:pt x="44259" y="4573"/>
                  </a:cubicBezTo>
                  <a:cubicBezTo>
                    <a:pt x="44021" y="4573"/>
                    <a:pt x="43783" y="4562"/>
                    <a:pt x="43545" y="4529"/>
                  </a:cubicBezTo>
                  <a:cubicBezTo>
                    <a:pt x="42432" y="4363"/>
                    <a:pt x="41435" y="3731"/>
                    <a:pt x="40438" y="3183"/>
                  </a:cubicBezTo>
                  <a:cubicBezTo>
                    <a:pt x="39990" y="2934"/>
                    <a:pt x="39524" y="2718"/>
                    <a:pt x="39059" y="2535"/>
                  </a:cubicBezTo>
                  <a:cubicBezTo>
                    <a:pt x="38677" y="2402"/>
                    <a:pt x="38295" y="2286"/>
                    <a:pt x="37913" y="2186"/>
                  </a:cubicBezTo>
                  <a:lnTo>
                    <a:pt x="35653" y="1555"/>
                  </a:lnTo>
                  <a:cubicBezTo>
                    <a:pt x="34374" y="1206"/>
                    <a:pt x="33095" y="840"/>
                    <a:pt x="31782" y="791"/>
                  </a:cubicBezTo>
                  <a:cubicBezTo>
                    <a:pt x="31660" y="785"/>
                    <a:pt x="31538" y="783"/>
                    <a:pt x="31416" y="783"/>
                  </a:cubicBezTo>
                  <a:cubicBezTo>
                    <a:pt x="30375" y="783"/>
                    <a:pt x="29334" y="963"/>
                    <a:pt x="28294" y="1156"/>
                  </a:cubicBezTo>
                  <a:cubicBezTo>
                    <a:pt x="28294" y="853"/>
                    <a:pt x="27956" y="657"/>
                    <a:pt x="27635" y="657"/>
                  </a:cubicBezTo>
                  <a:cubicBezTo>
                    <a:pt x="27622" y="657"/>
                    <a:pt x="27609" y="657"/>
                    <a:pt x="27596" y="658"/>
                  </a:cubicBezTo>
                  <a:cubicBezTo>
                    <a:pt x="27297" y="708"/>
                    <a:pt x="26981" y="807"/>
                    <a:pt x="26699" y="957"/>
                  </a:cubicBezTo>
                  <a:cubicBezTo>
                    <a:pt x="26369" y="1076"/>
                    <a:pt x="26033" y="1125"/>
                    <a:pt x="25694" y="1125"/>
                  </a:cubicBezTo>
                  <a:cubicBezTo>
                    <a:pt x="24566" y="1125"/>
                    <a:pt x="23400" y="582"/>
                    <a:pt x="22263" y="276"/>
                  </a:cubicBezTo>
                  <a:cubicBezTo>
                    <a:pt x="21571" y="91"/>
                    <a:pt x="20866" y="1"/>
                    <a:pt x="20163" y="1"/>
                  </a:cubicBezTo>
                  <a:close/>
                </a:path>
              </a:pathLst>
            </a:custGeom>
            <a:solidFill>
              <a:srgbClr val="FBC7B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9"/>
            <p:cNvSpPr/>
            <p:nvPr/>
          </p:nvSpPr>
          <p:spPr>
            <a:xfrm>
              <a:off x="1572434" y="4532056"/>
              <a:ext cx="2986462" cy="648089"/>
            </a:xfrm>
            <a:custGeom>
              <a:avLst/>
              <a:gdLst/>
              <a:ahLst/>
              <a:cxnLst/>
              <a:rect l="l" t="t" r="r" b="b"/>
              <a:pathLst>
                <a:path w="41519" h="9010" extrusionOk="0">
                  <a:moveTo>
                    <a:pt x="16273" y="0"/>
                  </a:moveTo>
                  <a:cubicBezTo>
                    <a:pt x="16183" y="0"/>
                    <a:pt x="16092" y="17"/>
                    <a:pt x="15999" y="54"/>
                  </a:cubicBezTo>
                  <a:cubicBezTo>
                    <a:pt x="15667" y="187"/>
                    <a:pt x="15435" y="503"/>
                    <a:pt x="15086" y="603"/>
                  </a:cubicBezTo>
                  <a:cubicBezTo>
                    <a:pt x="15048" y="619"/>
                    <a:pt x="15009" y="626"/>
                    <a:pt x="14970" y="626"/>
                  </a:cubicBezTo>
                  <a:cubicBezTo>
                    <a:pt x="14888" y="626"/>
                    <a:pt x="14804" y="593"/>
                    <a:pt x="14737" y="536"/>
                  </a:cubicBezTo>
                  <a:cubicBezTo>
                    <a:pt x="14654" y="453"/>
                    <a:pt x="14637" y="287"/>
                    <a:pt x="14521" y="220"/>
                  </a:cubicBezTo>
                  <a:cubicBezTo>
                    <a:pt x="14494" y="207"/>
                    <a:pt x="14465" y="201"/>
                    <a:pt x="14436" y="201"/>
                  </a:cubicBezTo>
                  <a:cubicBezTo>
                    <a:pt x="14357" y="201"/>
                    <a:pt x="14279" y="247"/>
                    <a:pt x="14255" y="320"/>
                  </a:cubicBezTo>
                  <a:cubicBezTo>
                    <a:pt x="14222" y="403"/>
                    <a:pt x="14238" y="520"/>
                    <a:pt x="14155" y="553"/>
                  </a:cubicBezTo>
                  <a:cubicBezTo>
                    <a:pt x="14150" y="554"/>
                    <a:pt x="14145" y="554"/>
                    <a:pt x="14139" y="554"/>
                  </a:cubicBezTo>
                  <a:cubicBezTo>
                    <a:pt x="14066" y="554"/>
                    <a:pt x="14018" y="448"/>
                    <a:pt x="13956" y="370"/>
                  </a:cubicBezTo>
                  <a:cubicBezTo>
                    <a:pt x="13887" y="315"/>
                    <a:pt x="13784" y="283"/>
                    <a:pt x="13685" y="283"/>
                  </a:cubicBezTo>
                  <a:cubicBezTo>
                    <a:pt x="13664" y="283"/>
                    <a:pt x="13644" y="284"/>
                    <a:pt x="13624" y="287"/>
                  </a:cubicBezTo>
                  <a:cubicBezTo>
                    <a:pt x="13574" y="287"/>
                    <a:pt x="13524" y="304"/>
                    <a:pt x="13474" y="337"/>
                  </a:cubicBezTo>
                  <a:cubicBezTo>
                    <a:pt x="13424" y="387"/>
                    <a:pt x="13441" y="486"/>
                    <a:pt x="13391" y="553"/>
                  </a:cubicBezTo>
                  <a:cubicBezTo>
                    <a:pt x="13341" y="603"/>
                    <a:pt x="13192" y="586"/>
                    <a:pt x="13092" y="619"/>
                  </a:cubicBezTo>
                  <a:cubicBezTo>
                    <a:pt x="12976" y="652"/>
                    <a:pt x="12893" y="752"/>
                    <a:pt x="12876" y="868"/>
                  </a:cubicBezTo>
                  <a:cubicBezTo>
                    <a:pt x="12876" y="935"/>
                    <a:pt x="12843" y="985"/>
                    <a:pt x="12810" y="1035"/>
                  </a:cubicBezTo>
                  <a:cubicBezTo>
                    <a:pt x="12726" y="1118"/>
                    <a:pt x="12577" y="1084"/>
                    <a:pt x="12461" y="1101"/>
                  </a:cubicBezTo>
                  <a:cubicBezTo>
                    <a:pt x="12294" y="1134"/>
                    <a:pt x="12178" y="1267"/>
                    <a:pt x="12162" y="1433"/>
                  </a:cubicBezTo>
                  <a:cubicBezTo>
                    <a:pt x="12162" y="1533"/>
                    <a:pt x="12178" y="1633"/>
                    <a:pt x="12112" y="1716"/>
                  </a:cubicBezTo>
                  <a:cubicBezTo>
                    <a:pt x="12012" y="1832"/>
                    <a:pt x="11829" y="1749"/>
                    <a:pt x="11696" y="1815"/>
                  </a:cubicBezTo>
                  <a:cubicBezTo>
                    <a:pt x="11597" y="1882"/>
                    <a:pt x="11530" y="1998"/>
                    <a:pt x="11547" y="2114"/>
                  </a:cubicBezTo>
                  <a:cubicBezTo>
                    <a:pt x="11547" y="2164"/>
                    <a:pt x="11530" y="2214"/>
                    <a:pt x="11514" y="2264"/>
                  </a:cubicBezTo>
                  <a:cubicBezTo>
                    <a:pt x="11480" y="2297"/>
                    <a:pt x="11447" y="2314"/>
                    <a:pt x="11397" y="2330"/>
                  </a:cubicBezTo>
                  <a:cubicBezTo>
                    <a:pt x="11259" y="2400"/>
                    <a:pt x="11097" y="2434"/>
                    <a:pt x="10942" y="2434"/>
                  </a:cubicBezTo>
                  <a:cubicBezTo>
                    <a:pt x="10910" y="2434"/>
                    <a:pt x="10880" y="2433"/>
                    <a:pt x="10849" y="2430"/>
                  </a:cubicBezTo>
                  <a:cubicBezTo>
                    <a:pt x="10650" y="2380"/>
                    <a:pt x="10467" y="2314"/>
                    <a:pt x="10284" y="2247"/>
                  </a:cubicBezTo>
                  <a:cubicBezTo>
                    <a:pt x="9965" y="2141"/>
                    <a:pt x="9625" y="2088"/>
                    <a:pt x="9280" y="2088"/>
                  </a:cubicBezTo>
                  <a:cubicBezTo>
                    <a:pt x="9194" y="2088"/>
                    <a:pt x="9108" y="2091"/>
                    <a:pt x="9022" y="2098"/>
                  </a:cubicBezTo>
                  <a:cubicBezTo>
                    <a:pt x="8723" y="2114"/>
                    <a:pt x="8423" y="2181"/>
                    <a:pt x="8141" y="2264"/>
                  </a:cubicBezTo>
                  <a:cubicBezTo>
                    <a:pt x="7992" y="2314"/>
                    <a:pt x="7859" y="2364"/>
                    <a:pt x="7726" y="2430"/>
                  </a:cubicBezTo>
                  <a:cubicBezTo>
                    <a:pt x="7609" y="2480"/>
                    <a:pt x="7493" y="2546"/>
                    <a:pt x="7393" y="2613"/>
                  </a:cubicBezTo>
                  <a:cubicBezTo>
                    <a:pt x="7310" y="2696"/>
                    <a:pt x="7294" y="2812"/>
                    <a:pt x="7360" y="2895"/>
                  </a:cubicBezTo>
                  <a:cubicBezTo>
                    <a:pt x="7427" y="2945"/>
                    <a:pt x="7493" y="2962"/>
                    <a:pt x="7576" y="2962"/>
                  </a:cubicBezTo>
                  <a:cubicBezTo>
                    <a:pt x="7676" y="2962"/>
                    <a:pt x="7792" y="2945"/>
                    <a:pt x="7908" y="2929"/>
                  </a:cubicBezTo>
                  <a:cubicBezTo>
                    <a:pt x="7917" y="2920"/>
                    <a:pt x="7929" y="2916"/>
                    <a:pt x="7944" y="2916"/>
                  </a:cubicBezTo>
                  <a:cubicBezTo>
                    <a:pt x="7958" y="2916"/>
                    <a:pt x="7975" y="2920"/>
                    <a:pt x="7992" y="2929"/>
                  </a:cubicBezTo>
                  <a:cubicBezTo>
                    <a:pt x="8058" y="2945"/>
                    <a:pt x="8058" y="3028"/>
                    <a:pt x="8075" y="3095"/>
                  </a:cubicBezTo>
                  <a:cubicBezTo>
                    <a:pt x="8117" y="3207"/>
                    <a:pt x="8254" y="3248"/>
                    <a:pt x="8376" y="3248"/>
                  </a:cubicBezTo>
                  <a:cubicBezTo>
                    <a:pt x="8398" y="3248"/>
                    <a:pt x="8420" y="3247"/>
                    <a:pt x="8440" y="3244"/>
                  </a:cubicBezTo>
                  <a:cubicBezTo>
                    <a:pt x="8590" y="3244"/>
                    <a:pt x="8756" y="3244"/>
                    <a:pt x="8839" y="3360"/>
                  </a:cubicBezTo>
                  <a:cubicBezTo>
                    <a:pt x="8922" y="3477"/>
                    <a:pt x="8822" y="3709"/>
                    <a:pt x="8905" y="3875"/>
                  </a:cubicBezTo>
                  <a:cubicBezTo>
                    <a:pt x="8955" y="3975"/>
                    <a:pt x="9105" y="4025"/>
                    <a:pt x="9171" y="4125"/>
                  </a:cubicBezTo>
                  <a:cubicBezTo>
                    <a:pt x="9304" y="4307"/>
                    <a:pt x="9171" y="4590"/>
                    <a:pt x="9238" y="4822"/>
                  </a:cubicBezTo>
                  <a:cubicBezTo>
                    <a:pt x="9271" y="4906"/>
                    <a:pt x="9337" y="4989"/>
                    <a:pt x="9321" y="5088"/>
                  </a:cubicBezTo>
                  <a:cubicBezTo>
                    <a:pt x="9306" y="5178"/>
                    <a:pt x="9224" y="5240"/>
                    <a:pt x="9135" y="5240"/>
                  </a:cubicBezTo>
                  <a:cubicBezTo>
                    <a:pt x="9125" y="5240"/>
                    <a:pt x="9115" y="5240"/>
                    <a:pt x="9105" y="5238"/>
                  </a:cubicBezTo>
                  <a:cubicBezTo>
                    <a:pt x="8988" y="5188"/>
                    <a:pt x="8939" y="5055"/>
                    <a:pt x="8922" y="4922"/>
                  </a:cubicBezTo>
                  <a:cubicBezTo>
                    <a:pt x="8939" y="4789"/>
                    <a:pt x="8889" y="4673"/>
                    <a:pt x="8789" y="4590"/>
                  </a:cubicBezTo>
                  <a:cubicBezTo>
                    <a:pt x="8723" y="4557"/>
                    <a:pt x="8623" y="4540"/>
                    <a:pt x="8590" y="4474"/>
                  </a:cubicBezTo>
                  <a:cubicBezTo>
                    <a:pt x="8540" y="4407"/>
                    <a:pt x="8573" y="4341"/>
                    <a:pt x="8540" y="4274"/>
                  </a:cubicBezTo>
                  <a:cubicBezTo>
                    <a:pt x="8507" y="4191"/>
                    <a:pt x="8423" y="4141"/>
                    <a:pt x="8340" y="4141"/>
                  </a:cubicBezTo>
                  <a:cubicBezTo>
                    <a:pt x="8257" y="4125"/>
                    <a:pt x="8174" y="4108"/>
                    <a:pt x="8091" y="4058"/>
                  </a:cubicBezTo>
                  <a:cubicBezTo>
                    <a:pt x="8058" y="4025"/>
                    <a:pt x="8025" y="3992"/>
                    <a:pt x="8008" y="3942"/>
                  </a:cubicBezTo>
                  <a:cubicBezTo>
                    <a:pt x="7892" y="3776"/>
                    <a:pt x="7759" y="3626"/>
                    <a:pt x="7593" y="3527"/>
                  </a:cubicBezTo>
                  <a:cubicBezTo>
                    <a:pt x="7543" y="3493"/>
                    <a:pt x="7493" y="3477"/>
                    <a:pt x="7443" y="3477"/>
                  </a:cubicBezTo>
                  <a:cubicBezTo>
                    <a:pt x="7393" y="3477"/>
                    <a:pt x="7360" y="3493"/>
                    <a:pt x="7310" y="3510"/>
                  </a:cubicBezTo>
                  <a:cubicBezTo>
                    <a:pt x="7287" y="3515"/>
                    <a:pt x="7263" y="3517"/>
                    <a:pt x="7240" y="3517"/>
                  </a:cubicBezTo>
                  <a:cubicBezTo>
                    <a:pt x="7097" y="3517"/>
                    <a:pt x="6955" y="3441"/>
                    <a:pt x="6812" y="3427"/>
                  </a:cubicBezTo>
                  <a:cubicBezTo>
                    <a:pt x="6762" y="3423"/>
                    <a:pt x="6711" y="3421"/>
                    <a:pt x="6660" y="3421"/>
                  </a:cubicBezTo>
                  <a:cubicBezTo>
                    <a:pt x="6507" y="3421"/>
                    <a:pt x="6351" y="3439"/>
                    <a:pt x="6214" y="3477"/>
                  </a:cubicBezTo>
                  <a:cubicBezTo>
                    <a:pt x="5765" y="3560"/>
                    <a:pt x="5317" y="3676"/>
                    <a:pt x="4885" y="3826"/>
                  </a:cubicBezTo>
                  <a:cubicBezTo>
                    <a:pt x="4685" y="3892"/>
                    <a:pt x="4469" y="3975"/>
                    <a:pt x="4270" y="4058"/>
                  </a:cubicBezTo>
                  <a:cubicBezTo>
                    <a:pt x="4170" y="4108"/>
                    <a:pt x="4071" y="4158"/>
                    <a:pt x="3971" y="4224"/>
                  </a:cubicBezTo>
                  <a:cubicBezTo>
                    <a:pt x="3921" y="4258"/>
                    <a:pt x="3888" y="4291"/>
                    <a:pt x="3838" y="4324"/>
                  </a:cubicBezTo>
                  <a:cubicBezTo>
                    <a:pt x="3826" y="4328"/>
                    <a:pt x="3814" y="4329"/>
                    <a:pt x="3804" y="4329"/>
                  </a:cubicBezTo>
                  <a:cubicBezTo>
                    <a:pt x="3793" y="4329"/>
                    <a:pt x="3783" y="4328"/>
                    <a:pt x="3774" y="4328"/>
                  </a:cubicBezTo>
                  <a:cubicBezTo>
                    <a:pt x="3755" y="4328"/>
                    <a:pt x="3738" y="4332"/>
                    <a:pt x="3722" y="4357"/>
                  </a:cubicBezTo>
                  <a:lnTo>
                    <a:pt x="3589" y="4507"/>
                  </a:lnTo>
                  <a:cubicBezTo>
                    <a:pt x="3522" y="4557"/>
                    <a:pt x="3473" y="4640"/>
                    <a:pt x="3473" y="4723"/>
                  </a:cubicBezTo>
                  <a:cubicBezTo>
                    <a:pt x="3473" y="4807"/>
                    <a:pt x="3532" y="4880"/>
                    <a:pt x="3601" y="4880"/>
                  </a:cubicBezTo>
                  <a:cubicBezTo>
                    <a:pt x="3613" y="4880"/>
                    <a:pt x="3626" y="4877"/>
                    <a:pt x="3639" y="4872"/>
                  </a:cubicBezTo>
                  <a:lnTo>
                    <a:pt x="3639" y="4872"/>
                  </a:lnTo>
                  <a:cubicBezTo>
                    <a:pt x="3489" y="5055"/>
                    <a:pt x="3522" y="5321"/>
                    <a:pt x="3705" y="5470"/>
                  </a:cubicBezTo>
                  <a:cubicBezTo>
                    <a:pt x="3738" y="5504"/>
                    <a:pt x="3788" y="5520"/>
                    <a:pt x="3838" y="5520"/>
                  </a:cubicBezTo>
                  <a:cubicBezTo>
                    <a:pt x="3905" y="5520"/>
                    <a:pt x="3971" y="5504"/>
                    <a:pt x="4037" y="5470"/>
                  </a:cubicBezTo>
                  <a:cubicBezTo>
                    <a:pt x="4060" y="5465"/>
                    <a:pt x="4083" y="5463"/>
                    <a:pt x="4107" y="5463"/>
                  </a:cubicBezTo>
                  <a:cubicBezTo>
                    <a:pt x="4189" y="5463"/>
                    <a:pt x="4274" y="5488"/>
                    <a:pt x="4354" y="5488"/>
                  </a:cubicBezTo>
                  <a:cubicBezTo>
                    <a:pt x="4400" y="5488"/>
                    <a:pt x="4445" y="5480"/>
                    <a:pt x="4486" y="5454"/>
                  </a:cubicBezTo>
                  <a:cubicBezTo>
                    <a:pt x="4519" y="5421"/>
                    <a:pt x="4569" y="5387"/>
                    <a:pt x="4602" y="5387"/>
                  </a:cubicBezTo>
                  <a:cubicBezTo>
                    <a:pt x="4619" y="5404"/>
                    <a:pt x="4652" y="5421"/>
                    <a:pt x="4669" y="5437"/>
                  </a:cubicBezTo>
                  <a:cubicBezTo>
                    <a:pt x="4746" y="5491"/>
                    <a:pt x="4838" y="5506"/>
                    <a:pt x="4933" y="5506"/>
                  </a:cubicBezTo>
                  <a:cubicBezTo>
                    <a:pt x="5041" y="5506"/>
                    <a:pt x="5153" y="5487"/>
                    <a:pt x="5250" y="5487"/>
                  </a:cubicBezTo>
                  <a:cubicBezTo>
                    <a:pt x="5466" y="5504"/>
                    <a:pt x="5682" y="5537"/>
                    <a:pt x="5882" y="5603"/>
                  </a:cubicBezTo>
                  <a:cubicBezTo>
                    <a:pt x="6264" y="5703"/>
                    <a:pt x="6646" y="5853"/>
                    <a:pt x="7011" y="6052"/>
                  </a:cubicBezTo>
                  <a:cubicBezTo>
                    <a:pt x="7310" y="6218"/>
                    <a:pt x="7676" y="6401"/>
                    <a:pt x="7842" y="6716"/>
                  </a:cubicBezTo>
                  <a:cubicBezTo>
                    <a:pt x="7859" y="6766"/>
                    <a:pt x="7875" y="6833"/>
                    <a:pt x="7875" y="6883"/>
                  </a:cubicBezTo>
                  <a:cubicBezTo>
                    <a:pt x="7859" y="6999"/>
                    <a:pt x="7776" y="7099"/>
                    <a:pt x="7676" y="7165"/>
                  </a:cubicBezTo>
                  <a:cubicBezTo>
                    <a:pt x="7626" y="7198"/>
                    <a:pt x="7576" y="7231"/>
                    <a:pt x="7510" y="7248"/>
                  </a:cubicBezTo>
                  <a:cubicBezTo>
                    <a:pt x="7503" y="7250"/>
                    <a:pt x="7496" y="7251"/>
                    <a:pt x="7489" y="7251"/>
                  </a:cubicBezTo>
                  <a:cubicBezTo>
                    <a:pt x="7443" y="7251"/>
                    <a:pt x="7391" y="7208"/>
                    <a:pt x="7377" y="7165"/>
                  </a:cubicBezTo>
                  <a:cubicBezTo>
                    <a:pt x="7377" y="7148"/>
                    <a:pt x="7377" y="7132"/>
                    <a:pt x="7377" y="7115"/>
                  </a:cubicBezTo>
                  <a:cubicBezTo>
                    <a:pt x="7360" y="7082"/>
                    <a:pt x="7327" y="7099"/>
                    <a:pt x="7294" y="7082"/>
                  </a:cubicBezTo>
                  <a:cubicBezTo>
                    <a:pt x="7211" y="7082"/>
                    <a:pt x="7161" y="6982"/>
                    <a:pt x="7161" y="6883"/>
                  </a:cubicBezTo>
                  <a:cubicBezTo>
                    <a:pt x="7161" y="6800"/>
                    <a:pt x="7144" y="6700"/>
                    <a:pt x="7111" y="6633"/>
                  </a:cubicBezTo>
                  <a:cubicBezTo>
                    <a:pt x="7045" y="6567"/>
                    <a:pt x="6978" y="6517"/>
                    <a:pt x="6895" y="6517"/>
                  </a:cubicBezTo>
                  <a:cubicBezTo>
                    <a:pt x="6812" y="6517"/>
                    <a:pt x="6729" y="6517"/>
                    <a:pt x="6646" y="6500"/>
                  </a:cubicBezTo>
                  <a:cubicBezTo>
                    <a:pt x="6629" y="6500"/>
                    <a:pt x="6613" y="6484"/>
                    <a:pt x="6596" y="6484"/>
                  </a:cubicBezTo>
                  <a:cubicBezTo>
                    <a:pt x="6563" y="6451"/>
                    <a:pt x="6596" y="6384"/>
                    <a:pt x="6596" y="6351"/>
                  </a:cubicBezTo>
                  <a:cubicBezTo>
                    <a:pt x="6613" y="6218"/>
                    <a:pt x="6463" y="6135"/>
                    <a:pt x="6330" y="6118"/>
                  </a:cubicBezTo>
                  <a:cubicBezTo>
                    <a:pt x="6031" y="6052"/>
                    <a:pt x="5715" y="6019"/>
                    <a:pt x="5416" y="6002"/>
                  </a:cubicBezTo>
                  <a:cubicBezTo>
                    <a:pt x="5333" y="5998"/>
                    <a:pt x="5250" y="5996"/>
                    <a:pt x="5167" y="5996"/>
                  </a:cubicBezTo>
                  <a:cubicBezTo>
                    <a:pt x="4919" y="5996"/>
                    <a:pt x="4673" y="6015"/>
                    <a:pt x="4436" y="6052"/>
                  </a:cubicBezTo>
                  <a:cubicBezTo>
                    <a:pt x="4270" y="6069"/>
                    <a:pt x="4121" y="6118"/>
                    <a:pt x="3954" y="6135"/>
                  </a:cubicBezTo>
                  <a:cubicBezTo>
                    <a:pt x="3871" y="6152"/>
                    <a:pt x="3797" y="6152"/>
                    <a:pt x="3726" y="6152"/>
                  </a:cubicBezTo>
                  <a:cubicBezTo>
                    <a:pt x="3655" y="6152"/>
                    <a:pt x="3589" y="6152"/>
                    <a:pt x="3522" y="6168"/>
                  </a:cubicBezTo>
                  <a:cubicBezTo>
                    <a:pt x="3406" y="6185"/>
                    <a:pt x="3306" y="6251"/>
                    <a:pt x="3240" y="6351"/>
                  </a:cubicBezTo>
                  <a:cubicBezTo>
                    <a:pt x="3174" y="6500"/>
                    <a:pt x="3157" y="6650"/>
                    <a:pt x="3207" y="6783"/>
                  </a:cubicBezTo>
                  <a:cubicBezTo>
                    <a:pt x="3176" y="6778"/>
                    <a:pt x="3143" y="6776"/>
                    <a:pt x="3111" y="6776"/>
                  </a:cubicBezTo>
                  <a:cubicBezTo>
                    <a:pt x="3022" y="6776"/>
                    <a:pt x="2931" y="6792"/>
                    <a:pt x="2858" y="6816"/>
                  </a:cubicBezTo>
                  <a:cubicBezTo>
                    <a:pt x="2742" y="6833"/>
                    <a:pt x="2642" y="6916"/>
                    <a:pt x="2592" y="7016"/>
                  </a:cubicBezTo>
                  <a:cubicBezTo>
                    <a:pt x="2542" y="7148"/>
                    <a:pt x="2526" y="7298"/>
                    <a:pt x="2509" y="7431"/>
                  </a:cubicBezTo>
                  <a:cubicBezTo>
                    <a:pt x="2509" y="7464"/>
                    <a:pt x="2492" y="7481"/>
                    <a:pt x="2476" y="7497"/>
                  </a:cubicBezTo>
                  <a:cubicBezTo>
                    <a:pt x="2459" y="7514"/>
                    <a:pt x="2443" y="7531"/>
                    <a:pt x="2409" y="7531"/>
                  </a:cubicBezTo>
                  <a:cubicBezTo>
                    <a:pt x="2365" y="7542"/>
                    <a:pt x="2321" y="7547"/>
                    <a:pt x="2277" y="7547"/>
                  </a:cubicBezTo>
                  <a:cubicBezTo>
                    <a:pt x="2190" y="7547"/>
                    <a:pt x="2105" y="7525"/>
                    <a:pt x="2027" y="7481"/>
                  </a:cubicBezTo>
                  <a:lnTo>
                    <a:pt x="1994" y="7464"/>
                  </a:lnTo>
                  <a:cubicBezTo>
                    <a:pt x="1894" y="7381"/>
                    <a:pt x="1795" y="7315"/>
                    <a:pt x="1678" y="7248"/>
                  </a:cubicBezTo>
                  <a:cubicBezTo>
                    <a:pt x="1637" y="7233"/>
                    <a:pt x="1595" y="7226"/>
                    <a:pt x="1555" y="7226"/>
                  </a:cubicBezTo>
                  <a:cubicBezTo>
                    <a:pt x="1365" y="7226"/>
                    <a:pt x="1194" y="7375"/>
                    <a:pt x="1180" y="7580"/>
                  </a:cubicBezTo>
                  <a:cubicBezTo>
                    <a:pt x="1180" y="7647"/>
                    <a:pt x="1180" y="7730"/>
                    <a:pt x="1147" y="7780"/>
                  </a:cubicBezTo>
                  <a:cubicBezTo>
                    <a:pt x="1113" y="7796"/>
                    <a:pt x="1080" y="7813"/>
                    <a:pt x="1064" y="7813"/>
                  </a:cubicBezTo>
                  <a:cubicBezTo>
                    <a:pt x="1019" y="7824"/>
                    <a:pt x="973" y="7828"/>
                    <a:pt x="926" y="7828"/>
                  </a:cubicBezTo>
                  <a:cubicBezTo>
                    <a:pt x="833" y="7828"/>
                    <a:pt x="737" y="7813"/>
                    <a:pt x="648" y="7813"/>
                  </a:cubicBezTo>
                  <a:cubicBezTo>
                    <a:pt x="515" y="7830"/>
                    <a:pt x="382" y="7929"/>
                    <a:pt x="382" y="8062"/>
                  </a:cubicBezTo>
                  <a:cubicBezTo>
                    <a:pt x="382" y="8129"/>
                    <a:pt x="416" y="8212"/>
                    <a:pt x="382" y="8278"/>
                  </a:cubicBezTo>
                  <a:cubicBezTo>
                    <a:pt x="333" y="8345"/>
                    <a:pt x="249" y="8361"/>
                    <a:pt x="166" y="8394"/>
                  </a:cubicBezTo>
                  <a:cubicBezTo>
                    <a:pt x="117" y="8461"/>
                    <a:pt x="67" y="8544"/>
                    <a:pt x="67" y="8627"/>
                  </a:cubicBezTo>
                  <a:cubicBezTo>
                    <a:pt x="50" y="8743"/>
                    <a:pt x="17" y="8876"/>
                    <a:pt x="0" y="9009"/>
                  </a:cubicBezTo>
                  <a:lnTo>
                    <a:pt x="41385" y="9009"/>
                  </a:lnTo>
                  <a:cubicBezTo>
                    <a:pt x="41302" y="8826"/>
                    <a:pt x="41186" y="8677"/>
                    <a:pt x="41036" y="8561"/>
                  </a:cubicBezTo>
                  <a:cubicBezTo>
                    <a:pt x="40872" y="8426"/>
                    <a:pt x="40681" y="8359"/>
                    <a:pt x="40474" y="8359"/>
                  </a:cubicBezTo>
                  <a:cubicBezTo>
                    <a:pt x="40451" y="8359"/>
                    <a:pt x="40428" y="8360"/>
                    <a:pt x="40405" y="8361"/>
                  </a:cubicBezTo>
                  <a:cubicBezTo>
                    <a:pt x="40294" y="8361"/>
                    <a:pt x="40178" y="8387"/>
                    <a:pt x="40072" y="8387"/>
                  </a:cubicBezTo>
                  <a:cubicBezTo>
                    <a:pt x="39986" y="8387"/>
                    <a:pt x="39907" y="8370"/>
                    <a:pt x="39840" y="8311"/>
                  </a:cubicBezTo>
                  <a:cubicBezTo>
                    <a:pt x="39790" y="8278"/>
                    <a:pt x="39757" y="8245"/>
                    <a:pt x="39707" y="8212"/>
                  </a:cubicBezTo>
                  <a:cubicBezTo>
                    <a:pt x="39641" y="8212"/>
                    <a:pt x="39591" y="8212"/>
                    <a:pt x="39541" y="8228"/>
                  </a:cubicBezTo>
                  <a:cubicBezTo>
                    <a:pt x="39510" y="8231"/>
                    <a:pt x="39478" y="8233"/>
                    <a:pt x="39447" y="8233"/>
                  </a:cubicBezTo>
                  <a:cubicBezTo>
                    <a:pt x="39296" y="8233"/>
                    <a:pt x="39144" y="8200"/>
                    <a:pt x="38993" y="8145"/>
                  </a:cubicBezTo>
                  <a:cubicBezTo>
                    <a:pt x="38859" y="8121"/>
                    <a:pt x="38716" y="8106"/>
                    <a:pt x="38571" y="8106"/>
                  </a:cubicBezTo>
                  <a:cubicBezTo>
                    <a:pt x="38518" y="8106"/>
                    <a:pt x="38465" y="8108"/>
                    <a:pt x="38411" y="8112"/>
                  </a:cubicBezTo>
                  <a:cubicBezTo>
                    <a:pt x="38349" y="8131"/>
                    <a:pt x="38287" y="8140"/>
                    <a:pt x="38225" y="8140"/>
                  </a:cubicBezTo>
                  <a:cubicBezTo>
                    <a:pt x="38123" y="8140"/>
                    <a:pt x="38023" y="8114"/>
                    <a:pt x="37930" y="8062"/>
                  </a:cubicBezTo>
                  <a:cubicBezTo>
                    <a:pt x="37863" y="8012"/>
                    <a:pt x="37830" y="7946"/>
                    <a:pt x="37763" y="7913"/>
                  </a:cubicBezTo>
                  <a:cubicBezTo>
                    <a:pt x="37740" y="7905"/>
                    <a:pt x="37717" y="7902"/>
                    <a:pt x="37694" y="7902"/>
                  </a:cubicBezTo>
                  <a:cubicBezTo>
                    <a:pt x="37572" y="7902"/>
                    <a:pt x="37460" y="7998"/>
                    <a:pt x="37348" y="8012"/>
                  </a:cubicBezTo>
                  <a:cubicBezTo>
                    <a:pt x="37215" y="8012"/>
                    <a:pt x="37099" y="7979"/>
                    <a:pt x="36999" y="7913"/>
                  </a:cubicBezTo>
                  <a:cubicBezTo>
                    <a:pt x="36910" y="7877"/>
                    <a:pt x="36812" y="7861"/>
                    <a:pt x="36711" y="7861"/>
                  </a:cubicBezTo>
                  <a:cubicBezTo>
                    <a:pt x="36624" y="7861"/>
                    <a:pt x="36536" y="7873"/>
                    <a:pt x="36451" y="7896"/>
                  </a:cubicBezTo>
                  <a:cubicBezTo>
                    <a:pt x="36335" y="7929"/>
                    <a:pt x="36268" y="8062"/>
                    <a:pt x="36152" y="8095"/>
                  </a:cubicBezTo>
                  <a:cubicBezTo>
                    <a:pt x="36135" y="8104"/>
                    <a:pt x="36119" y="8107"/>
                    <a:pt x="36102" y="8107"/>
                  </a:cubicBezTo>
                  <a:cubicBezTo>
                    <a:pt x="36052" y="8107"/>
                    <a:pt x="36002" y="8079"/>
                    <a:pt x="35953" y="8079"/>
                  </a:cubicBezTo>
                  <a:cubicBezTo>
                    <a:pt x="35853" y="8079"/>
                    <a:pt x="35753" y="8112"/>
                    <a:pt x="35653" y="8145"/>
                  </a:cubicBezTo>
                  <a:cubicBezTo>
                    <a:pt x="35617" y="8154"/>
                    <a:pt x="35580" y="8158"/>
                    <a:pt x="35544" y="8158"/>
                  </a:cubicBezTo>
                  <a:cubicBezTo>
                    <a:pt x="35417" y="8158"/>
                    <a:pt x="35291" y="8116"/>
                    <a:pt x="35165" y="8116"/>
                  </a:cubicBezTo>
                  <a:cubicBezTo>
                    <a:pt x="35129" y="8116"/>
                    <a:pt x="35092" y="8119"/>
                    <a:pt x="35055" y="8129"/>
                  </a:cubicBezTo>
                  <a:cubicBezTo>
                    <a:pt x="34882" y="8172"/>
                    <a:pt x="34758" y="8304"/>
                    <a:pt x="34608" y="8304"/>
                  </a:cubicBezTo>
                  <a:cubicBezTo>
                    <a:pt x="34586" y="8304"/>
                    <a:pt x="34564" y="8301"/>
                    <a:pt x="34540" y="8295"/>
                  </a:cubicBezTo>
                  <a:cubicBezTo>
                    <a:pt x="34441" y="8262"/>
                    <a:pt x="34358" y="8162"/>
                    <a:pt x="34258" y="8145"/>
                  </a:cubicBezTo>
                  <a:cubicBezTo>
                    <a:pt x="34208" y="8145"/>
                    <a:pt x="34158" y="8145"/>
                    <a:pt x="34108" y="8162"/>
                  </a:cubicBezTo>
                  <a:cubicBezTo>
                    <a:pt x="34094" y="8163"/>
                    <a:pt x="34080" y="8164"/>
                    <a:pt x="34066" y="8164"/>
                  </a:cubicBezTo>
                  <a:cubicBezTo>
                    <a:pt x="33883" y="8164"/>
                    <a:pt x="33719" y="8066"/>
                    <a:pt x="33627" y="7896"/>
                  </a:cubicBezTo>
                  <a:cubicBezTo>
                    <a:pt x="33593" y="7830"/>
                    <a:pt x="33577" y="7763"/>
                    <a:pt x="33593" y="7697"/>
                  </a:cubicBezTo>
                  <a:cubicBezTo>
                    <a:pt x="33627" y="7531"/>
                    <a:pt x="33793" y="7464"/>
                    <a:pt x="33959" y="7447"/>
                  </a:cubicBezTo>
                  <a:cubicBezTo>
                    <a:pt x="34025" y="7447"/>
                    <a:pt x="34092" y="7431"/>
                    <a:pt x="34158" y="7381"/>
                  </a:cubicBezTo>
                  <a:cubicBezTo>
                    <a:pt x="34191" y="7348"/>
                    <a:pt x="34225" y="7298"/>
                    <a:pt x="34241" y="7248"/>
                  </a:cubicBezTo>
                  <a:cubicBezTo>
                    <a:pt x="34324" y="7115"/>
                    <a:pt x="34474" y="7032"/>
                    <a:pt x="34623" y="7016"/>
                  </a:cubicBezTo>
                  <a:cubicBezTo>
                    <a:pt x="34773" y="6982"/>
                    <a:pt x="34922" y="6982"/>
                    <a:pt x="35072" y="6949"/>
                  </a:cubicBezTo>
                  <a:cubicBezTo>
                    <a:pt x="35105" y="6949"/>
                    <a:pt x="35122" y="6932"/>
                    <a:pt x="35155" y="6916"/>
                  </a:cubicBezTo>
                  <a:cubicBezTo>
                    <a:pt x="35188" y="6866"/>
                    <a:pt x="35222" y="6816"/>
                    <a:pt x="35238" y="6750"/>
                  </a:cubicBezTo>
                  <a:cubicBezTo>
                    <a:pt x="35302" y="6622"/>
                    <a:pt x="35434" y="6544"/>
                    <a:pt x="35581" y="6544"/>
                  </a:cubicBezTo>
                  <a:cubicBezTo>
                    <a:pt x="35626" y="6544"/>
                    <a:pt x="35673" y="6551"/>
                    <a:pt x="35720" y="6567"/>
                  </a:cubicBezTo>
                  <a:cubicBezTo>
                    <a:pt x="35772" y="6578"/>
                    <a:pt x="35827" y="6583"/>
                    <a:pt x="35882" y="6583"/>
                  </a:cubicBezTo>
                  <a:cubicBezTo>
                    <a:pt x="36072" y="6583"/>
                    <a:pt x="36275" y="6530"/>
                    <a:pt x="36468" y="6517"/>
                  </a:cubicBezTo>
                  <a:cubicBezTo>
                    <a:pt x="36800" y="6517"/>
                    <a:pt x="37116" y="6517"/>
                    <a:pt x="37448" y="6567"/>
                  </a:cubicBezTo>
                  <a:cubicBezTo>
                    <a:pt x="37597" y="6584"/>
                    <a:pt x="37763" y="6600"/>
                    <a:pt x="37913" y="6617"/>
                  </a:cubicBezTo>
                  <a:cubicBezTo>
                    <a:pt x="38046" y="6617"/>
                    <a:pt x="38179" y="6617"/>
                    <a:pt x="38328" y="6633"/>
                  </a:cubicBezTo>
                  <a:cubicBezTo>
                    <a:pt x="38512" y="6690"/>
                    <a:pt x="38696" y="6830"/>
                    <a:pt x="38879" y="6830"/>
                  </a:cubicBezTo>
                  <a:cubicBezTo>
                    <a:pt x="38912" y="6830"/>
                    <a:pt x="38944" y="6826"/>
                    <a:pt x="38976" y="6816"/>
                  </a:cubicBezTo>
                  <a:cubicBezTo>
                    <a:pt x="39093" y="6783"/>
                    <a:pt x="39192" y="6700"/>
                    <a:pt x="39292" y="6700"/>
                  </a:cubicBezTo>
                  <a:cubicBezTo>
                    <a:pt x="39458" y="6700"/>
                    <a:pt x="39591" y="6883"/>
                    <a:pt x="39757" y="6883"/>
                  </a:cubicBezTo>
                  <a:cubicBezTo>
                    <a:pt x="39814" y="6883"/>
                    <a:pt x="39883" y="6846"/>
                    <a:pt x="39954" y="6846"/>
                  </a:cubicBezTo>
                  <a:cubicBezTo>
                    <a:pt x="39966" y="6846"/>
                    <a:pt x="39978" y="6847"/>
                    <a:pt x="39990" y="6849"/>
                  </a:cubicBezTo>
                  <a:cubicBezTo>
                    <a:pt x="40206" y="6883"/>
                    <a:pt x="40239" y="7198"/>
                    <a:pt x="40438" y="7248"/>
                  </a:cubicBezTo>
                  <a:cubicBezTo>
                    <a:pt x="40453" y="7251"/>
                    <a:pt x="40467" y="7252"/>
                    <a:pt x="40482" y="7252"/>
                  </a:cubicBezTo>
                  <a:cubicBezTo>
                    <a:pt x="40553" y="7252"/>
                    <a:pt x="40625" y="7228"/>
                    <a:pt x="40704" y="7228"/>
                  </a:cubicBezTo>
                  <a:cubicBezTo>
                    <a:pt x="40720" y="7228"/>
                    <a:pt x="40737" y="7229"/>
                    <a:pt x="40754" y="7231"/>
                  </a:cubicBezTo>
                  <a:cubicBezTo>
                    <a:pt x="40854" y="7265"/>
                    <a:pt x="40937" y="7381"/>
                    <a:pt x="41053" y="7398"/>
                  </a:cubicBezTo>
                  <a:cubicBezTo>
                    <a:pt x="41103" y="7398"/>
                    <a:pt x="41136" y="7381"/>
                    <a:pt x="41186" y="7364"/>
                  </a:cubicBezTo>
                  <a:cubicBezTo>
                    <a:pt x="41286" y="7315"/>
                    <a:pt x="41385" y="7231"/>
                    <a:pt x="41452" y="7132"/>
                  </a:cubicBezTo>
                  <a:cubicBezTo>
                    <a:pt x="41518" y="7032"/>
                    <a:pt x="41502" y="6899"/>
                    <a:pt x="41418" y="6800"/>
                  </a:cubicBezTo>
                  <a:cubicBezTo>
                    <a:pt x="41369" y="6750"/>
                    <a:pt x="41286" y="6716"/>
                    <a:pt x="41219" y="6667"/>
                  </a:cubicBezTo>
                  <a:cubicBezTo>
                    <a:pt x="41186" y="6600"/>
                    <a:pt x="41153" y="6517"/>
                    <a:pt x="41119" y="6451"/>
                  </a:cubicBezTo>
                  <a:cubicBezTo>
                    <a:pt x="41070" y="6401"/>
                    <a:pt x="41020" y="6368"/>
                    <a:pt x="40970" y="6334"/>
                  </a:cubicBezTo>
                  <a:cubicBezTo>
                    <a:pt x="40804" y="6201"/>
                    <a:pt x="40604" y="6118"/>
                    <a:pt x="40405" y="6102"/>
                  </a:cubicBezTo>
                  <a:cubicBezTo>
                    <a:pt x="40347" y="6110"/>
                    <a:pt x="40293" y="6114"/>
                    <a:pt x="40241" y="6114"/>
                  </a:cubicBezTo>
                  <a:cubicBezTo>
                    <a:pt x="40189" y="6114"/>
                    <a:pt x="40139" y="6110"/>
                    <a:pt x="40089" y="6102"/>
                  </a:cubicBezTo>
                  <a:cubicBezTo>
                    <a:pt x="40023" y="6085"/>
                    <a:pt x="39990" y="6052"/>
                    <a:pt x="39923" y="6035"/>
                  </a:cubicBezTo>
                  <a:cubicBezTo>
                    <a:pt x="39897" y="6031"/>
                    <a:pt x="39870" y="6029"/>
                    <a:pt x="39843" y="6029"/>
                  </a:cubicBezTo>
                  <a:cubicBezTo>
                    <a:pt x="39771" y="6029"/>
                    <a:pt x="39702" y="6044"/>
                    <a:pt x="39641" y="6069"/>
                  </a:cubicBezTo>
                  <a:cubicBezTo>
                    <a:pt x="39617" y="6073"/>
                    <a:pt x="39595" y="6075"/>
                    <a:pt x="39572" y="6075"/>
                  </a:cubicBezTo>
                  <a:cubicBezTo>
                    <a:pt x="39436" y="6075"/>
                    <a:pt x="39318" y="6000"/>
                    <a:pt x="39176" y="5985"/>
                  </a:cubicBezTo>
                  <a:cubicBezTo>
                    <a:pt x="38976" y="5952"/>
                    <a:pt x="38760" y="5919"/>
                    <a:pt x="38561" y="5902"/>
                  </a:cubicBezTo>
                  <a:cubicBezTo>
                    <a:pt x="38200" y="5864"/>
                    <a:pt x="37838" y="5845"/>
                    <a:pt x="37477" y="5845"/>
                  </a:cubicBezTo>
                  <a:cubicBezTo>
                    <a:pt x="36573" y="5845"/>
                    <a:pt x="35672" y="5964"/>
                    <a:pt x="34806" y="6201"/>
                  </a:cubicBezTo>
                  <a:cubicBezTo>
                    <a:pt x="34313" y="6345"/>
                    <a:pt x="33835" y="6518"/>
                    <a:pt x="33329" y="6518"/>
                  </a:cubicBezTo>
                  <a:cubicBezTo>
                    <a:pt x="33306" y="6518"/>
                    <a:pt x="33284" y="6518"/>
                    <a:pt x="33261" y="6517"/>
                  </a:cubicBezTo>
                  <a:cubicBezTo>
                    <a:pt x="32435" y="6489"/>
                    <a:pt x="31645" y="5971"/>
                    <a:pt x="30850" y="5971"/>
                  </a:cubicBezTo>
                  <a:cubicBezTo>
                    <a:pt x="30718" y="5971"/>
                    <a:pt x="30586" y="5986"/>
                    <a:pt x="30453" y="6019"/>
                  </a:cubicBezTo>
                  <a:cubicBezTo>
                    <a:pt x="29626" y="6210"/>
                    <a:pt x="28997" y="7071"/>
                    <a:pt x="28172" y="7071"/>
                  </a:cubicBezTo>
                  <a:cubicBezTo>
                    <a:pt x="28135" y="7071"/>
                    <a:pt x="28098" y="7069"/>
                    <a:pt x="28061" y="7065"/>
                  </a:cubicBezTo>
                  <a:cubicBezTo>
                    <a:pt x="27749" y="7039"/>
                    <a:pt x="27436" y="6871"/>
                    <a:pt x="27140" y="6871"/>
                  </a:cubicBezTo>
                  <a:cubicBezTo>
                    <a:pt x="27058" y="6871"/>
                    <a:pt x="26977" y="6883"/>
                    <a:pt x="26898" y="6916"/>
                  </a:cubicBezTo>
                  <a:cubicBezTo>
                    <a:pt x="26665" y="6999"/>
                    <a:pt x="26499" y="7215"/>
                    <a:pt x="26250" y="7215"/>
                  </a:cubicBezTo>
                  <a:cubicBezTo>
                    <a:pt x="26017" y="7215"/>
                    <a:pt x="25868" y="7049"/>
                    <a:pt x="25702" y="6916"/>
                  </a:cubicBezTo>
                  <a:cubicBezTo>
                    <a:pt x="25572" y="6843"/>
                    <a:pt x="25429" y="6796"/>
                    <a:pt x="25284" y="6796"/>
                  </a:cubicBezTo>
                  <a:cubicBezTo>
                    <a:pt x="25263" y="6796"/>
                    <a:pt x="25241" y="6797"/>
                    <a:pt x="25220" y="6800"/>
                  </a:cubicBezTo>
                  <a:cubicBezTo>
                    <a:pt x="25135" y="6800"/>
                    <a:pt x="25049" y="6726"/>
                    <a:pt x="24953" y="6726"/>
                  </a:cubicBezTo>
                  <a:cubicBezTo>
                    <a:pt x="24937" y="6726"/>
                    <a:pt x="24921" y="6728"/>
                    <a:pt x="24904" y="6733"/>
                  </a:cubicBezTo>
                  <a:cubicBezTo>
                    <a:pt x="24805" y="6766"/>
                    <a:pt x="24755" y="6949"/>
                    <a:pt x="24639" y="7049"/>
                  </a:cubicBezTo>
                  <a:cubicBezTo>
                    <a:pt x="24539" y="7148"/>
                    <a:pt x="24306" y="7099"/>
                    <a:pt x="24173" y="7198"/>
                  </a:cubicBezTo>
                  <a:cubicBezTo>
                    <a:pt x="24107" y="7248"/>
                    <a:pt x="24057" y="7315"/>
                    <a:pt x="23974" y="7381"/>
                  </a:cubicBezTo>
                  <a:cubicBezTo>
                    <a:pt x="23899" y="7423"/>
                    <a:pt x="23816" y="7443"/>
                    <a:pt x="23733" y="7443"/>
                  </a:cubicBezTo>
                  <a:cubicBezTo>
                    <a:pt x="23650" y="7443"/>
                    <a:pt x="23567" y="7423"/>
                    <a:pt x="23492" y="7381"/>
                  </a:cubicBezTo>
                  <a:cubicBezTo>
                    <a:pt x="23423" y="7346"/>
                    <a:pt x="23338" y="7296"/>
                    <a:pt x="23259" y="7296"/>
                  </a:cubicBezTo>
                  <a:cubicBezTo>
                    <a:pt x="23224" y="7296"/>
                    <a:pt x="23190" y="7306"/>
                    <a:pt x="23160" y="7331"/>
                  </a:cubicBezTo>
                  <a:cubicBezTo>
                    <a:pt x="23110" y="7364"/>
                    <a:pt x="23093" y="7414"/>
                    <a:pt x="23044" y="7447"/>
                  </a:cubicBezTo>
                  <a:cubicBezTo>
                    <a:pt x="22990" y="7480"/>
                    <a:pt x="22929" y="7498"/>
                    <a:pt x="22871" y="7498"/>
                  </a:cubicBezTo>
                  <a:cubicBezTo>
                    <a:pt x="22839" y="7498"/>
                    <a:pt x="22807" y="7492"/>
                    <a:pt x="22778" y="7481"/>
                  </a:cubicBezTo>
                  <a:cubicBezTo>
                    <a:pt x="22728" y="7481"/>
                    <a:pt x="22678" y="7464"/>
                    <a:pt x="22628" y="7431"/>
                  </a:cubicBezTo>
                  <a:cubicBezTo>
                    <a:pt x="22578" y="7414"/>
                    <a:pt x="22562" y="7348"/>
                    <a:pt x="22562" y="7298"/>
                  </a:cubicBezTo>
                  <a:cubicBezTo>
                    <a:pt x="22578" y="7248"/>
                    <a:pt x="22645" y="7215"/>
                    <a:pt x="22678" y="7165"/>
                  </a:cubicBezTo>
                  <a:cubicBezTo>
                    <a:pt x="22761" y="7082"/>
                    <a:pt x="22711" y="6932"/>
                    <a:pt x="22728" y="6816"/>
                  </a:cubicBezTo>
                  <a:cubicBezTo>
                    <a:pt x="22778" y="6683"/>
                    <a:pt x="22894" y="6600"/>
                    <a:pt x="23044" y="6584"/>
                  </a:cubicBezTo>
                  <a:cubicBezTo>
                    <a:pt x="23110" y="6575"/>
                    <a:pt x="23177" y="6571"/>
                    <a:pt x="23245" y="6571"/>
                  </a:cubicBezTo>
                  <a:cubicBezTo>
                    <a:pt x="23314" y="6571"/>
                    <a:pt x="23384" y="6575"/>
                    <a:pt x="23459" y="6584"/>
                  </a:cubicBezTo>
                  <a:cubicBezTo>
                    <a:pt x="23476" y="6584"/>
                    <a:pt x="23509" y="6567"/>
                    <a:pt x="23542" y="6567"/>
                  </a:cubicBezTo>
                  <a:cubicBezTo>
                    <a:pt x="23608" y="6517"/>
                    <a:pt x="23592" y="6417"/>
                    <a:pt x="23625" y="6334"/>
                  </a:cubicBezTo>
                  <a:cubicBezTo>
                    <a:pt x="23658" y="6235"/>
                    <a:pt x="23758" y="6152"/>
                    <a:pt x="23874" y="6152"/>
                  </a:cubicBezTo>
                  <a:cubicBezTo>
                    <a:pt x="23892" y="6149"/>
                    <a:pt x="23910" y="6147"/>
                    <a:pt x="23929" y="6147"/>
                  </a:cubicBezTo>
                  <a:cubicBezTo>
                    <a:pt x="24015" y="6147"/>
                    <a:pt x="24108" y="6177"/>
                    <a:pt x="24190" y="6218"/>
                  </a:cubicBezTo>
                  <a:cubicBezTo>
                    <a:pt x="24240" y="6251"/>
                    <a:pt x="24290" y="6284"/>
                    <a:pt x="24356" y="6284"/>
                  </a:cubicBezTo>
                  <a:cubicBezTo>
                    <a:pt x="24423" y="6284"/>
                    <a:pt x="24506" y="6268"/>
                    <a:pt x="24589" y="6235"/>
                  </a:cubicBezTo>
                  <a:cubicBezTo>
                    <a:pt x="24654" y="6215"/>
                    <a:pt x="24725" y="6206"/>
                    <a:pt x="24797" y="6206"/>
                  </a:cubicBezTo>
                  <a:cubicBezTo>
                    <a:pt x="24907" y="6206"/>
                    <a:pt x="25020" y="6228"/>
                    <a:pt x="25120" y="6268"/>
                  </a:cubicBezTo>
                  <a:cubicBezTo>
                    <a:pt x="25336" y="6301"/>
                    <a:pt x="25552" y="6318"/>
                    <a:pt x="25768" y="6334"/>
                  </a:cubicBezTo>
                  <a:cubicBezTo>
                    <a:pt x="25947" y="6341"/>
                    <a:pt x="26126" y="6345"/>
                    <a:pt x="26306" y="6345"/>
                  </a:cubicBezTo>
                  <a:cubicBezTo>
                    <a:pt x="26561" y="6345"/>
                    <a:pt x="26818" y="6337"/>
                    <a:pt x="27081" y="6318"/>
                  </a:cubicBezTo>
                  <a:cubicBezTo>
                    <a:pt x="27396" y="6284"/>
                    <a:pt x="27729" y="6235"/>
                    <a:pt x="28044" y="6185"/>
                  </a:cubicBezTo>
                  <a:cubicBezTo>
                    <a:pt x="28227" y="6135"/>
                    <a:pt x="28726" y="6118"/>
                    <a:pt x="28759" y="5902"/>
                  </a:cubicBezTo>
                  <a:cubicBezTo>
                    <a:pt x="28809" y="5803"/>
                    <a:pt x="28792" y="5670"/>
                    <a:pt x="28726" y="5570"/>
                  </a:cubicBezTo>
                  <a:cubicBezTo>
                    <a:pt x="28709" y="5537"/>
                    <a:pt x="28659" y="5520"/>
                    <a:pt x="28642" y="5504"/>
                  </a:cubicBezTo>
                  <a:cubicBezTo>
                    <a:pt x="28593" y="5404"/>
                    <a:pt x="28593" y="5304"/>
                    <a:pt x="28642" y="5221"/>
                  </a:cubicBezTo>
                  <a:cubicBezTo>
                    <a:pt x="28692" y="5138"/>
                    <a:pt x="28726" y="5038"/>
                    <a:pt x="28759" y="4955"/>
                  </a:cubicBezTo>
                  <a:cubicBezTo>
                    <a:pt x="28792" y="4789"/>
                    <a:pt x="28726" y="4640"/>
                    <a:pt x="28609" y="4540"/>
                  </a:cubicBezTo>
                  <a:cubicBezTo>
                    <a:pt x="28493" y="4440"/>
                    <a:pt x="28360" y="4357"/>
                    <a:pt x="28227" y="4307"/>
                  </a:cubicBezTo>
                  <a:cubicBezTo>
                    <a:pt x="28078" y="4258"/>
                    <a:pt x="27911" y="4175"/>
                    <a:pt x="27911" y="4025"/>
                  </a:cubicBezTo>
                  <a:cubicBezTo>
                    <a:pt x="27911" y="3942"/>
                    <a:pt x="27995" y="3859"/>
                    <a:pt x="27995" y="3759"/>
                  </a:cubicBezTo>
                  <a:cubicBezTo>
                    <a:pt x="28011" y="3676"/>
                    <a:pt x="27895" y="3543"/>
                    <a:pt x="27795" y="3493"/>
                  </a:cubicBezTo>
                  <a:cubicBezTo>
                    <a:pt x="27554" y="3357"/>
                    <a:pt x="27294" y="3287"/>
                    <a:pt x="27030" y="3287"/>
                  </a:cubicBezTo>
                  <a:cubicBezTo>
                    <a:pt x="26875" y="3287"/>
                    <a:pt x="26719" y="3311"/>
                    <a:pt x="26566" y="3360"/>
                  </a:cubicBezTo>
                  <a:cubicBezTo>
                    <a:pt x="26466" y="3410"/>
                    <a:pt x="26350" y="3444"/>
                    <a:pt x="26233" y="3444"/>
                  </a:cubicBezTo>
                  <a:cubicBezTo>
                    <a:pt x="25968" y="3427"/>
                    <a:pt x="25768" y="3144"/>
                    <a:pt x="25502" y="3144"/>
                  </a:cubicBezTo>
                  <a:cubicBezTo>
                    <a:pt x="25237" y="3161"/>
                    <a:pt x="25104" y="3394"/>
                    <a:pt x="24888" y="3493"/>
                  </a:cubicBezTo>
                  <a:cubicBezTo>
                    <a:pt x="24820" y="3522"/>
                    <a:pt x="24747" y="3540"/>
                    <a:pt x="24671" y="3540"/>
                  </a:cubicBezTo>
                  <a:cubicBezTo>
                    <a:pt x="24617" y="3540"/>
                    <a:pt x="24561" y="3531"/>
                    <a:pt x="24506" y="3510"/>
                  </a:cubicBezTo>
                  <a:cubicBezTo>
                    <a:pt x="24424" y="3483"/>
                    <a:pt x="24343" y="3456"/>
                    <a:pt x="24261" y="3456"/>
                  </a:cubicBezTo>
                  <a:cubicBezTo>
                    <a:pt x="24243" y="3456"/>
                    <a:pt x="24225" y="3457"/>
                    <a:pt x="24207" y="3460"/>
                  </a:cubicBezTo>
                  <a:cubicBezTo>
                    <a:pt x="24090" y="3493"/>
                    <a:pt x="24040" y="3643"/>
                    <a:pt x="23974" y="3743"/>
                  </a:cubicBezTo>
                  <a:cubicBezTo>
                    <a:pt x="23827" y="3962"/>
                    <a:pt x="23603" y="3975"/>
                    <a:pt x="23370" y="3975"/>
                  </a:cubicBezTo>
                  <a:cubicBezTo>
                    <a:pt x="23339" y="3975"/>
                    <a:pt x="23307" y="3975"/>
                    <a:pt x="23276" y="3975"/>
                  </a:cubicBezTo>
                  <a:cubicBezTo>
                    <a:pt x="22944" y="3959"/>
                    <a:pt x="22612" y="3875"/>
                    <a:pt x="22313" y="3759"/>
                  </a:cubicBezTo>
                  <a:cubicBezTo>
                    <a:pt x="22246" y="3743"/>
                    <a:pt x="22163" y="3726"/>
                    <a:pt x="22097" y="3726"/>
                  </a:cubicBezTo>
                  <a:cubicBezTo>
                    <a:pt x="22006" y="3741"/>
                    <a:pt x="21915" y="3811"/>
                    <a:pt x="21825" y="3811"/>
                  </a:cubicBezTo>
                  <a:cubicBezTo>
                    <a:pt x="21816" y="3811"/>
                    <a:pt x="21807" y="3811"/>
                    <a:pt x="21798" y="3809"/>
                  </a:cubicBezTo>
                  <a:cubicBezTo>
                    <a:pt x="21748" y="3792"/>
                    <a:pt x="21698" y="3776"/>
                    <a:pt x="21648" y="3743"/>
                  </a:cubicBezTo>
                  <a:cubicBezTo>
                    <a:pt x="21582" y="3701"/>
                    <a:pt x="21503" y="3680"/>
                    <a:pt x="21424" y="3680"/>
                  </a:cubicBezTo>
                  <a:cubicBezTo>
                    <a:pt x="21345" y="3680"/>
                    <a:pt x="21266" y="3701"/>
                    <a:pt x="21199" y="3743"/>
                  </a:cubicBezTo>
                  <a:cubicBezTo>
                    <a:pt x="21133" y="3792"/>
                    <a:pt x="21050" y="3826"/>
                    <a:pt x="20984" y="3842"/>
                  </a:cubicBezTo>
                  <a:cubicBezTo>
                    <a:pt x="20823" y="3842"/>
                    <a:pt x="20725" y="3625"/>
                    <a:pt x="20583" y="3625"/>
                  </a:cubicBezTo>
                  <a:cubicBezTo>
                    <a:pt x="20578" y="3625"/>
                    <a:pt x="20573" y="3626"/>
                    <a:pt x="20568" y="3626"/>
                  </a:cubicBezTo>
                  <a:cubicBezTo>
                    <a:pt x="20402" y="3626"/>
                    <a:pt x="20319" y="3842"/>
                    <a:pt x="20169" y="3875"/>
                  </a:cubicBezTo>
                  <a:cubicBezTo>
                    <a:pt x="20162" y="3876"/>
                    <a:pt x="20155" y="3877"/>
                    <a:pt x="20148" y="3877"/>
                  </a:cubicBezTo>
                  <a:cubicBezTo>
                    <a:pt x="19992" y="3877"/>
                    <a:pt x="19862" y="3709"/>
                    <a:pt x="19688" y="3709"/>
                  </a:cubicBezTo>
                  <a:cubicBezTo>
                    <a:pt x="19522" y="3709"/>
                    <a:pt x="19455" y="3842"/>
                    <a:pt x="19339" y="3909"/>
                  </a:cubicBezTo>
                  <a:cubicBezTo>
                    <a:pt x="19315" y="3920"/>
                    <a:pt x="19292" y="3932"/>
                    <a:pt x="19268" y="3932"/>
                  </a:cubicBezTo>
                  <a:cubicBezTo>
                    <a:pt x="19259" y="3932"/>
                    <a:pt x="19249" y="3930"/>
                    <a:pt x="19239" y="3925"/>
                  </a:cubicBezTo>
                  <a:cubicBezTo>
                    <a:pt x="19173" y="3909"/>
                    <a:pt x="19173" y="3826"/>
                    <a:pt x="19173" y="3743"/>
                  </a:cubicBezTo>
                  <a:cubicBezTo>
                    <a:pt x="19173" y="3543"/>
                    <a:pt x="19206" y="3294"/>
                    <a:pt x="19372" y="3178"/>
                  </a:cubicBezTo>
                  <a:cubicBezTo>
                    <a:pt x="19469" y="3146"/>
                    <a:pt x="19572" y="3127"/>
                    <a:pt x="19678" y="3127"/>
                  </a:cubicBezTo>
                  <a:cubicBezTo>
                    <a:pt x="19736" y="3127"/>
                    <a:pt x="19795" y="3133"/>
                    <a:pt x="19854" y="3144"/>
                  </a:cubicBezTo>
                  <a:cubicBezTo>
                    <a:pt x="19870" y="3144"/>
                    <a:pt x="19904" y="3128"/>
                    <a:pt x="19937" y="3128"/>
                  </a:cubicBezTo>
                  <a:cubicBezTo>
                    <a:pt x="19987" y="3095"/>
                    <a:pt x="19987" y="3012"/>
                    <a:pt x="20003" y="2962"/>
                  </a:cubicBezTo>
                  <a:cubicBezTo>
                    <a:pt x="20053" y="2845"/>
                    <a:pt x="20169" y="2762"/>
                    <a:pt x="20302" y="2746"/>
                  </a:cubicBezTo>
                  <a:cubicBezTo>
                    <a:pt x="20402" y="2762"/>
                    <a:pt x="20518" y="2796"/>
                    <a:pt x="20618" y="2862"/>
                  </a:cubicBezTo>
                  <a:cubicBezTo>
                    <a:pt x="20686" y="2891"/>
                    <a:pt x="20753" y="2909"/>
                    <a:pt x="20821" y="2909"/>
                  </a:cubicBezTo>
                  <a:cubicBezTo>
                    <a:pt x="20869" y="2909"/>
                    <a:pt x="20918" y="2900"/>
                    <a:pt x="20967" y="2879"/>
                  </a:cubicBezTo>
                  <a:cubicBezTo>
                    <a:pt x="21000" y="2862"/>
                    <a:pt x="21050" y="2812"/>
                    <a:pt x="21083" y="2779"/>
                  </a:cubicBezTo>
                  <a:cubicBezTo>
                    <a:pt x="21166" y="2727"/>
                    <a:pt x="21256" y="2701"/>
                    <a:pt x="21344" y="2701"/>
                  </a:cubicBezTo>
                  <a:cubicBezTo>
                    <a:pt x="21397" y="2701"/>
                    <a:pt x="21449" y="2710"/>
                    <a:pt x="21499" y="2729"/>
                  </a:cubicBezTo>
                  <a:cubicBezTo>
                    <a:pt x="21648" y="2762"/>
                    <a:pt x="21764" y="2845"/>
                    <a:pt x="21881" y="2945"/>
                  </a:cubicBezTo>
                  <a:cubicBezTo>
                    <a:pt x="21907" y="2800"/>
                    <a:pt x="22004" y="2754"/>
                    <a:pt x="22125" y="2754"/>
                  </a:cubicBezTo>
                  <a:cubicBezTo>
                    <a:pt x="22307" y="2754"/>
                    <a:pt x="22541" y="2859"/>
                    <a:pt x="22662" y="2879"/>
                  </a:cubicBezTo>
                  <a:cubicBezTo>
                    <a:pt x="22850" y="2923"/>
                    <a:pt x="23045" y="2953"/>
                    <a:pt x="23244" y="2953"/>
                  </a:cubicBezTo>
                  <a:cubicBezTo>
                    <a:pt x="23343" y="2953"/>
                    <a:pt x="23442" y="2945"/>
                    <a:pt x="23542" y="2929"/>
                  </a:cubicBezTo>
                  <a:cubicBezTo>
                    <a:pt x="23710" y="2905"/>
                    <a:pt x="23852" y="2811"/>
                    <a:pt x="24018" y="2811"/>
                  </a:cubicBezTo>
                  <a:cubicBezTo>
                    <a:pt x="24082" y="2811"/>
                    <a:pt x="24149" y="2825"/>
                    <a:pt x="24223" y="2862"/>
                  </a:cubicBezTo>
                  <a:cubicBezTo>
                    <a:pt x="24290" y="2889"/>
                    <a:pt x="24358" y="2938"/>
                    <a:pt x="24434" y="2938"/>
                  </a:cubicBezTo>
                  <a:cubicBezTo>
                    <a:pt x="24452" y="2938"/>
                    <a:pt x="24470" y="2935"/>
                    <a:pt x="24489" y="2929"/>
                  </a:cubicBezTo>
                  <a:cubicBezTo>
                    <a:pt x="24572" y="2912"/>
                    <a:pt x="24622" y="2796"/>
                    <a:pt x="24705" y="2762"/>
                  </a:cubicBezTo>
                  <a:cubicBezTo>
                    <a:pt x="24735" y="2749"/>
                    <a:pt x="24766" y="2743"/>
                    <a:pt x="24798" y="2743"/>
                  </a:cubicBezTo>
                  <a:cubicBezTo>
                    <a:pt x="24923" y="2743"/>
                    <a:pt x="25052" y="2832"/>
                    <a:pt x="25177" y="2832"/>
                  </a:cubicBezTo>
                  <a:cubicBezTo>
                    <a:pt x="25208" y="2832"/>
                    <a:pt x="25239" y="2826"/>
                    <a:pt x="25270" y="2812"/>
                  </a:cubicBezTo>
                  <a:cubicBezTo>
                    <a:pt x="25336" y="2779"/>
                    <a:pt x="25370" y="2713"/>
                    <a:pt x="25436" y="2696"/>
                  </a:cubicBezTo>
                  <a:cubicBezTo>
                    <a:pt x="25502" y="2696"/>
                    <a:pt x="25586" y="2746"/>
                    <a:pt x="25652" y="2796"/>
                  </a:cubicBezTo>
                  <a:cubicBezTo>
                    <a:pt x="25751" y="2859"/>
                    <a:pt x="25860" y="2887"/>
                    <a:pt x="25970" y="2887"/>
                  </a:cubicBezTo>
                  <a:cubicBezTo>
                    <a:pt x="26064" y="2887"/>
                    <a:pt x="26159" y="2867"/>
                    <a:pt x="26250" y="2829"/>
                  </a:cubicBezTo>
                  <a:cubicBezTo>
                    <a:pt x="26350" y="2779"/>
                    <a:pt x="26433" y="2679"/>
                    <a:pt x="26466" y="2563"/>
                  </a:cubicBezTo>
                  <a:cubicBezTo>
                    <a:pt x="26466" y="2463"/>
                    <a:pt x="26416" y="2347"/>
                    <a:pt x="26333" y="2297"/>
                  </a:cubicBezTo>
                  <a:cubicBezTo>
                    <a:pt x="26250" y="2231"/>
                    <a:pt x="26150" y="2198"/>
                    <a:pt x="26051" y="2181"/>
                  </a:cubicBezTo>
                  <a:cubicBezTo>
                    <a:pt x="25984" y="2181"/>
                    <a:pt x="25934" y="2164"/>
                    <a:pt x="25868" y="2148"/>
                  </a:cubicBezTo>
                  <a:cubicBezTo>
                    <a:pt x="25718" y="2081"/>
                    <a:pt x="25685" y="1882"/>
                    <a:pt x="25552" y="1766"/>
                  </a:cubicBezTo>
                  <a:cubicBezTo>
                    <a:pt x="25466" y="1701"/>
                    <a:pt x="25363" y="1686"/>
                    <a:pt x="25256" y="1686"/>
                  </a:cubicBezTo>
                  <a:cubicBezTo>
                    <a:pt x="25167" y="1686"/>
                    <a:pt x="25075" y="1696"/>
                    <a:pt x="24986" y="1696"/>
                  </a:cubicBezTo>
                  <a:cubicBezTo>
                    <a:pt x="24935" y="1696"/>
                    <a:pt x="24885" y="1693"/>
                    <a:pt x="24838" y="1682"/>
                  </a:cubicBezTo>
                  <a:cubicBezTo>
                    <a:pt x="24613" y="1634"/>
                    <a:pt x="24403" y="1399"/>
                    <a:pt x="24149" y="1399"/>
                  </a:cubicBezTo>
                  <a:cubicBezTo>
                    <a:pt x="24141" y="1399"/>
                    <a:pt x="24132" y="1400"/>
                    <a:pt x="24124" y="1400"/>
                  </a:cubicBezTo>
                  <a:cubicBezTo>
                    <a:pt x="23993" y="1415"/>
                    <a:pt x="23849" y="1506"/>
                    <a:pt x="23715" y="1506"/>
                  </a:cubicBezTo>
                  <a:cubicBezTo>
                    <a:pt x="23696" y="1506"/>
                    <a:pt x="23677" y="1504"/>
                    <a:pt x="23658" y="1500"/>
                  </a:cubicBezTo>
                  <a:cubicBezTo>
                    <a:pt x="23608" y="1483"/>
                    <a:pt x="23559" y="1450"/>
                    <a:pt x="23509" y="1433"/>
                  </a:cubicBezTo>
                  <a:cubicBezTo>
                    <a:pt x="23499" y="1430"/>
                    <a:pt x="23490" y="1429"/>
                    <a:pt x="23482" y="1429"/>
                  </a:cubicBezTo>
                  <a:cubicBezTo>
                    <a:pt x="23445" y="1429"/>
                    <a:pt x="23413" y="1453"/>
                    <a:pt x="23359" y="1466"/>
                  </a:cubicBezTo>
                  <a:cubicBezTo>
                    <a:pt x="23293" y="1483"/>
                    <a:pt x="23210" y="1500"/>
                    <a:pt x="23127" y="1500"/>
                  </a:cubicBezTo>
                  <a:cubicBezTo>
                    <a:pt x="22961" y="1516"/>
                    <a:pt x="22811" y="1550"/>
                    <a:pt x="22645" y="1566"/>
                  </a:cubicBezTo>
                  <a:cubicBezTo>
                    <a:pt x="22329" y="1633"/>
                    <a:pt x="22014" y="1682"/>
                    <a:pt x="21698" y="1732"/>
                  </a:cubicBezTo>
                  <a:cubicBezTo>
                    <a:pt x="21537" y="1750"/>
                    <a:pt x="21373" y="1762"/>
                    <a:pt x="21211" y="1762"/>
                  </a:cubicBezTo>
                  <a:cubicBezTo>
                    <a:pt x="20771" y="1762"/>
                    <a:pt x="20339" y="1675"/>
                    <a:pt x="19987" y="1383"/>
                  </a:cubicBezTo>
                  <a:cubicBezTo>
                    <a:pt x="19771" y="1201"/>
                    <a:pt x="19588" y="968"/>
                    <a:pt x="19339" y="852"/>
                  </a:cubicBezTo>
                  <a:cubicBezTo>
                    <a:pt x="19206" y="791"/>
                    <a:pt x="19066" y="772"/>
                    <a:pt x="18922" y="772"/>
                  </a:cubicBezTo>
                  <a:cubicBezTo>
                    <a:pt x="18702" y="772"/>
                    <a:pt x="18474" y="816"/>
                    <a:pt x="18254" y="816"/>
                  </a:cubicBezTo>
                  <a:cubicBezTo>
                    <a:pt x="18188" y="816"/>
                    <a:pt x="18123" y="812"/>
                    <a:pt x="18059" y="802"/>
                  </a:cubicBezTo>
                  <a:cubicBezTo>
                    <a:pt x="17411" y="701"/>
                    <a:pt x="16863" y="0"/>
                    <a:pt x="16273" y="0"/>
                  </a:cubicBezTo>
                  <a:close/>
                </a:path>
              </a:pathLst>
            </a:custGeom>
            <a:solidFill>
              <a:srgbClr val="F9AF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9"/>
            <p:cNvSpPr/>
            <p:nvPr/>
          </p:nvSpPr>
          <p:spPr>
            <a:xfrm>
              <a:off x="4756000" y="4768346"/>
              <a:ext cx="4451532" cy="409354"/>
            </a:xfrm>
            <a:custGeom>
              <a:avLst/>
              <a:gdLst/>
              <a:ahLst/>
              <a:cxnLst/>
              <a:rect l="l" t="t" r="r" b="b"/>
              <a:pathLst>
                <a:path w="61887" h="5691" extrusionOk="0">
                  <a:moveTo>
                    <a:pt x="25645" y="0"/>
                  </a:moveTo>
                  <a:cubicBezTo>
                    <a:pt x="25531" y="0"/>
                    <a:pt x="25427" y="29"/>
                    <a:pt x="25353" y="109"/>
                  </a:cubicBezTo>
                  <a:cubicBezTo>
                    <a:pt x="25121" y="358"/>
                    <a:pt x="25503" y="624"/>
                    <a:pt x="25353" y="890"/>
                  </a:cubicBezTo>
                  <a:cubicBezTo>
                    <a:pt x="25270" y="1039"/>
                    <a:pt x="25104" y="1072"/>
                    <a:pt x="24954" y="1122"/>
                  </a:cubicBezTo>
                  <a:cubicBezTo>
                    <a:pt x="24174" y="1355"/>
                    <a:pt x="23742" y="2268"/>
                    <a:pt x="22977" y="2617"/>
                  </a:cubicBezTo>
                  <a:cubicBezTo>
                    <a:pt x="22549" y="2813"/>
                    <a:pt x="22083" y="2909"/>
                    <a:pt x="21617" y="2909"/>
                  </a:cubicBezTo>
                  <a:cubicBezTo>
                    <a:pt x="21251" y="2909"/>
                    <a:pt x="20885" y="2850"/>
                    <a:pt x="20535" y="2734"/>
                  </a:cubicBezTo>
                  <a:cubicBezTo>
                    <a:pt x="20236" y="2601"/>
                    <a:pt x="19920" y="2501"/>
                    <a:pt x="19588" y="2468"/>
                  </a:cubicBezTo>
                  <a:cubicBezTo>
                    <a:pt x="19322" y="2484"/>
                    <a:pt x="19056" y="2551"/>
                    <a:pt x="18807" y="2667"/>
                  </a:cubicBezTo>
                  <a:cubicBezTo>
                    <a:pt x="18416" y="2785"/>
                    <a:pt x="18016" y="2842"/>
                    <a:pt x="17621" y="2842"/>
                  </a:cubicBezTo>
                  <a:cubicBezTo>
                    <a:pt x="16506" y="2842"/>
                    <a:pt x="15422" y="2388"/>
                    <a:pt x="14637" y="1554"/>
                  </a:cubicBezTo>
                  <a:cubicBezTo>
                    <a:pt x="14321" y="1213"/>
                    <a:pt x="13844" y="801"/>
                    <a:pt x="13461" y="801"/>
                  </a:cubicBezTo>
                  <a:cubicBezTo>
                    <a:pt x="13321" y="801"/>
                    <a:pt x="13194" y="856"/>
                    <a:pt x="13092" y="989"/>
                  </a:cubicBezTo>
                  <a:cubicBezTo>
                    <a:pt x="12992" y="1106"/>
                    <a:pt x="12959" y="1288"/>
                    <a:pt x="12810" y="1371"/>
                  </a:cubicBezTo>
                  <a:cubicBezTo>
                    <a:pt x="12760" y="1400"/>
                    <a:pt x="12713" y="1413"/>
                    <a:pt x="12668" y="1413"/>
                  </a:cubicBezTo>
                  <a:cubicBezTo>
                    <a:pt x="12350" y="1413"/>
                    <a:pt x="12123" y="777"/>
                    <a:pt x="11730" y="690"/>
                  </a:cubicBezTo>
                  <a:cubicBezTo>
                    <a:pt x="11694" y="681"/>
                    <a:pt x="11659" y="677"/>
                    <a:pt x="11624" y="677"/>
                  </a:cubicBezTo>
                  <a:cubicBezTo>
                    <a:pt x="11230" y="677"/>
                    <a:pt x="10928" y="1240"/>
                    <a:pt x="10500" y="1255"/>
                  </a:cubicBezTo>
                  <a:cubicBezTo>
                    <a:pt x="10235" y="1255"/>
                    <a:pt x="10019" y="1039"/>
                    <a:pt x="9786" y="906"/>
                  </a:cubicBezTo>
                  <a:cubicBezTo>
                    <a:pt x="9554" y="774"/>
                    <a:pt x="9313" y="716"/>
                    <a:pt x="9070" y="716"/>
                  </a:cubicBezTo>
                  <a:cubicBezTo>
                    <a:pt x="8213" y="716"/>
                    <a:pt x="7322" y="1426"/>
                    <a:pt x="6663" y="2086"/>
                  </a:cubicBezTo>
                  <a:cubicBezTo>
                    <a:pt x="6570" y="2178"/>
                    <a:pt x="6452" y="2215"/>
                    <a:pt x="6323" y="2215"/>
                  </a:cubicBezTo>
                  <a:cubicBezTo>
                    <a:pt x="6035" y="2215"/>
                    <a:pt x="5691" y="2030"/>
                    <a:pt x="5450" y="1870"/>
                  </a:cubicBezTo>
                  <a:cubicBezTo>
                    <a:pt x="5168" y="1678"/>
                    <a:pt x="4846" y="1456"/>
                    <a:pt x="4539" y="1456"/>
                  </a:cubicBezTo>
                  <a:cubicBezTo>
                    <a:pt x="4448" y="1456"/>
                    <a:pt x="4358" y="1475"/>
                    <a:pt x="4270" y="1521"/>
                  </a:cubicBezTo>
                  <a:cubicBezTo>
                    <a:pt x="3838" y="1720"/>
                    <a:pt x="3855" y="2335"/>
                    <a:pt x="3938" y="2817"/>
                  </a:cubicBezTo>
                  <a:cubicBezTo>
                    <a:pt x="3631" y="2712"/>
                    <a:pt x="3274" y="2631"/>
                    <a:pt x="2945" y="2631"/>
                  </a:cubicBezTo>
                  <a:cubicBezTo>
                    <a:pt x="2544" y="2631"/>
                    <a:pt x="2184" y="2752"/>
                    <a:pt x="2011" y="3099"/>
                  </a:cubicBezTo>
                  <a:cubicBezTo>
                    <a:pt x="1961" y="3232"/>
                    <a:pt x="1894" y="3348"/>
                    <a:pt x="1828" y="3465"/>
                  </a:cubicBezTo>
                  <a:cubicBezTo>
                    <a:pt x="1701" y="3633"/>
                    <a:pt x="1518" y="3680"/>
                    <a:pt x="1309" y="3680"/>
                  </a:cubicBezTo>
                  <a:cubicBezTo>
                    <a:pt x="1056" y="3680"/>
                    <a:pt x="765" y="3611"/>
                    <a:pt x="494" y="3611"/>
                  </a:cubicBezTo>
                  <a:cubicBezTo>
                    <a:pt x="374" y="3611"/>
                    <a:pt x="258" y="3625"/>
                    <a:pt x="150" y="3664"/>
                  </a:cubicBezTo>
                  <a:cubicBezTo>
                    <a:pt x="84" y="4329"/>
                    <a:pt x="167" y="5010"/>
                    <a:pt x="399" y="5624"/>
                  </a:cubicBezTo>
                  <a:cubicBezTo>
                    <a:pt x="266" y="5624"/>
                    <a:pt x="133" y="5641"/>
                    <a:pt x="0" y="5691"/>
                  </a:cubicBezTo>
                  <a:lnTo>
                    <a:pt x="61887" y="5691"/>
                  </a:lnTo>
                  <a:lnTo>
                    <a:pt x="61887" y="3631"/>
                  </a:lnTo>
                  <a:cubicBezTo>
                    <a:pt x="61239" y="3232"/>
                    <a:pt x="60541" y="2916"/>
                    <a:pt x="59810" y="2684"/>
                  </a:cubicBezTo>
                  <a:cubicBezTo>
                    <a:pt x="59356" y="2537"/>
                    <a:pt x="58891" y="2390"/>
                    <a:pt x="58423" y="2390"/>
                  </a:cubicBezTo>
                  <a:cubicBezTo>
                    <a:pt x="58310" y="2390"/>
                    <a:pt x="58196" y="2399"/>
                    <a:pt x="58082" y="2418"/>
                  </a:cubicBezTo>
                  <a:cubicBezTo>
                    <a:pt x="57484" y="2518"/>
                    <a:pt x="56936" y="2999"/>
                    <a:pt x="56969" y="3598"/>
                  </a:cubicBezTo>
                  <a:lnTo>
                    <a:pt x="53314" y="3099"/>
                  </a:lnTo>
                  <a:cubicBezTo>
                    <a:pt x="52719" y="3017"/>
                    <a:pt x="52118" y="2935"/>
                    <a:pt x="51523" y="2935"/>
                  </a:cubicBezTo>
                  <a:cubicBezTo>
                    <a:pt x="51153" y="2935"/>
                    <a:pt x="50786" y="2967"/>
                    <a:pt x="50423" y="3049"/>
                  </a:cubicBezTo>
                  <a:cubicBezTo>
                    <a:pt x="49775" y="3199"/>
                    <a:pt x="49061" y="3664"/>
                    <a:pt x="49127" y="4345"/>
                  </a:cubicBezTo>
                  <a:cubicBezTo>
                    <a:pt x="48754" y="4465"/>
                    <a:pt x="48366" y="4524"/>
                    <a:pt x="47981" y="4524"/>
                  </a:cubicBezTo>
                  <a:cubicBezTo>
                    <a:pt x="47509" y="4524"/>
                    <a:pt x="47041" y="4436"/>
                    <a:pt x="46602" y="4262"/>
                  </a:cubicBezTo>
                  <a:cubicBezTo>
                    <a:pt x="46037" y="4046"/>
                    <a:pt x="45522" y="3697"/>
                    <a:pt x="44941" y="3598"/>
                  </a:cubicBezTo>
                  <a:cubicBezTo>
                    <a:pt x="44862" y="3584"/>
                    <a:pt x="44780" y="3578"/>
                    <a:pt x="44698" y="3578"/>
                  </a:cubicBezTo>
                  <a:cubicBezTo>
                    <a:pt x="44160" y="3578"/>
                    <a:pt x="43598" y="3857"/>
                    <a:pt x="43512" y="4362"/>
                  </a:cubicBezTo>
                  <a:cubicBezTo>
                    <a:pt x="43047" y="3647"/>
                    <a:pt x="42532" y="2916"/>
                    <a:pt x="41784" y="2518"/>
                  </a:cubicBezTo>
                  <a:cubicBezTo>
                    <a:pt x="41480" y="2359"/>
                    <a:pt x="41129" y="2274"/>
                    <a:pt x="40786" y="2274"/>
                  </a:cubicBezTo>
                  <a:cubicBezTo>
                    <a:pt x="40266" y="2274"/>
                    <a:pt x="39765" y="2469"/>
                    <a:pt x="39475" y="2900"/>
                  </a:cubicBezTo>
                  <a:cubicBezTo>
                    <a:pt x="39114" y="2403"/>
                    <a:pt x="38540" y="2119"/>
                    <a:pt x="37947" y="2119"/>
                  </a:cubicBezTo>
                  <a:cubicBezTo>
                    <a:pt x="37747" y="2119"/>
                    <a:pt x="37545" y="2152"/>
                    <a:pt x="37348" y="2219"/>
                  </a:cubicBezTo>
                  <a:cubicBezTo>
                    <a:pt x="37132" y="2335"/>
                    <a:pt x="36883" y="2401"/>
                    <a:pt x="36617" y="2418"/>
                  </a:cubicBezTo>
                  <a:cubicBezTo>
                    <a:pt x="36209" y="2403"/>
                    <a:pt x="35856" y="1990"/>
                    <a:pt x="35459" y="1990"/>
                  </a:cubicBezTo>
                  <a:cubicBezTo>
                    <a:pt x="35419" y="1990"/>
                    <a:pt x="35379" y="1994"/>
                    <a:pt x="35338" y="2003"/>
                  </a:cubicBezTo>
                  <a:cubicBezTo>
                    <a:pt x="35122" y="2053"/>
                    <a:pt x="34956" y="2252"/>
                    <a:pt x="34740" y="2318"/>
                  </a:cubicBezTo>
                  <a:cubicBezTo>
                    <a:pt x="34673" y="2339"/>
                    <a:pt x="34608" y="2348"/>
                    <a:pt x="34543" y="2348"/>
                  </a:cubicBezTo>
                  <a:cubicBezTo>
                    <a:pt x="34185" y="2348"/>
                    <a:pt x="33845" y="2074"/>
                    <a:pt x="33494" y="1920"/>
                  </a:cubicBezTo>
                  <a:cubicBezTo>
                    <a:pt x="33397" y="1877"/>
                    <a:pt x="33285" y="1857"/>
                    <a:pt x="33172" y="1857"/>
                  </a:cubicBezTo>
                  <a:cubicBezTo>
                    <a:pt x="32805" y="1857"/>
                    <a:pt x="32432" y="2071"/>
                    <a:pt x="32547" y="2401"/>
                  </a:cubicBezTo>
                  <a:cubicBezTo>
                    <a:pt x="32215" y="1587"/>
                    <a:pt x="31434" y="1056"/>
                    <a:pt x="30553" y="1056"/>
                  </a:cubicBezTo>
                  <a:cubicBezTo>
                    <a:pt x="30401" y="1056"/>
                    <a:pt x="30249" y="1077"/>
                    <a:pt x="30101" y="1077"/>
                  </a:cubicBezTo>
                  <a:cubicBezTo>
                    <a:pt x="29989" y="1077"/>
                    <a:pt x="29879" y="1065"/>
                    <a:pt x="29772" y="1022"/>
                  </a:cubicBezTo>
                  <a:cubicBezTo>
                    <a:pt x="29473" y="890"/>
                    <a:pt x="29291" y="524"/>
                    <a:pt x="28958" y="507"/>
                  </a:cubicBezTo>
                  <a:cubicBezTo>
                    <a:pt x="28943" y="506"/>
                    <a:pt x="28929" y="505"/>
                    <a:pt x="28914" y="505"/>
                  </a:cubicBezTo>
                  <a:cubicBezTo>
                    <a:pt x="28621" y="505"/>
                    <a:pt x="28395" y="813"/>
                    <a:pt x="28094" y="939"/>
                  </a:cubicBezTo>
                  <a:cubicBezTo>
                    <a:pt x="27997" y="977"/>
                    <a:pt x="27903" y="994"/>
                    <a:pt x="27809" y="994"/>
                  </a:cubicBezTo>
                  <a:cubicBezTo>
                    <a:pt x="27248" y="994"/>
                    <a:pt x="26749" y="389"/>
                    <a:pt x="26250" y="175"/>
                  </a:cubicBezTo>
                  <a:cubicBezTo>
                    <a:pt x="26119" y="109"/>
                    <a:pt x="25865" y="0"/>
                    <a:pt x="25645" y="0"/>
                  </a:cubicBezTo>
                  <a:close/>
                </a:path>
              </a:pathLst>
            </a:custGeom>
            <a:solidFill>
              <a:srgbClr val="F9AF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9"/>
            <p:cNvSpPr/>
            <p:nvPr/>
          </p:nvSpPr>
          <p:spPr>
            <a:xfrm>
              <a:off x="6187630" y="3723273"/>
              <a:ext cx="294050" cy="16832"/>
            </a:xfrm>
            <a:custGeom>
              <a:avLst/>
              <a:gdLst/>
              <a:ahLst/>
              <a:cxnLst/>
              <a:rect l="l" t="t" r="r" b="b"/>
              <a:pathLst>
                <a:path w="4088" h="234" extrusionOk="0">
                  <a:moveTo>
                    <a:pt x="1" y="1"/>
                  </a:moveTo>
                  <a:lnTo>
                    <a:pt x="1" y="234"/>
                  </a:lnTo>
                  <a:lnTo>
                    <a:pt x="4088" y="234"/>
                  </a:lnTo>
                  <a:lnTo>
                    <a:pt x="4088" y="1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9"/>
            <p:cNvSpPr/>
            <p:nvPr/>
          </p:nvSpPr>
          <p:spPr>
            <a:xfrm>
              <a:off x="6184033" y="3697018"/>
              <a:ext cx="274988" cy="6042"/>
            </a:xfrm>
            <a:custGeom>
              <a:avLst/>
              <a:gdLst/>
              <a:ahLst/>
              <a:cxnLst/>
              <a:rect l="l" t="t" r="r" b="b"/>
              <a:pathLst>
                <a:path w="3823" h="84" extrusionOk="0">
                  <a:moveTo>
                    <a:pt x="1" y="0"/>
                  </a:moveTo>
                  <a:lnTo>
                    <a:pt x="1" y="83"/>
                  </a:lnTo>
                  <a:lnTo>
                    <a:pt x="3822" y="83"/>
                  </a:lnTo>
                  <a:lnTo>
                    <a:pt x="3822" y="0"/>
                  </a:lnTo>
                  <a:close/>
                </a:path>
              </a:pathLst>
            </a:custGeom>
            <a:solidFill>
              <a:srgbClr val="E7938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9"/>
            <p:cNvSpPr/>
            <p:nvPr/>
          </p:nvSpPr>
          <p:spPr>
            <a:xfrm>
              <a:off x="6475639" y="3608616"/>
              <a:ext cx="228306" cy="51430"/>
            </a:xfrm>
            <a:custGeom>
              <a:avLst/>
              <a:gdLst/>
              <a:ahLst/>
              <a:cxnLst/>
              <a:rect l="l" t="t" r="r" b="b"/>
              <a:pathLst>
                <a:path w="3174" h="715" extrusionOk="0">
                  <a:moveTo>
                    <a:pt x="482" y="0"/>
                  </a:moveTo>
                  <a:lnTo>
                    <a:pt x="1" y="50"/>
                  </a:lnTo>
                  <a:lnTo>
                    <a:pt x="3174" y="714"/>
                  </a:lnTo>
                  <a:lnTo>
                    <a:pt x="3174" y="581"/>
                  </a:lnTo>
                  <a:lnTo>
                    <a:pt x="482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9"/>
            <p:cNvSpPr/>
            <p:nvPr/>
          </p:nvSpPr>
          <p:spPr>
            <a:xfrm>
              <a:off x="6599934" y="4108099"/>
              <a:ext cx="657368" cy="22802"/>
            </a:xfrm>
            <a:custGeom>
              <a:avLst/>
              <a:gdLst/>
              <a:ahLst/>
              <a:cxnLst/>
              <a:rect l="l" t="t" r="r" b="b"/>
              <a:pathLst>
                <a:path w="9139" h="317" extrusionOk="0">
                  <a:moveTo>
                    <a:pt x="1" y="1"/>
                  </a:moveTo>
                  <a:lnTo>
                    <a:pt x="1" y="316"/>
                  </a:lnTo>
                  <a:lnTo>
                    <a:pt x="9138" y="316"/>
                  </a:lnTo>
                  <a:lnTo>
                    <a:pt x="9138" y="16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9"/>
            <p:cNvSpPr/>
            <p:nvPr/>
          </p:nvSpPr>
          <p:spPr>
            <a:xfrm>
              <a:off x="5921128" y="4118889"/>
              <a:ext cx="288080" cy="10789"/>
            </a:xfrm>
            <a:custGeom>
              <a:avLst/>
              <a:gdLst/>
              <a:ahLst/>
              <a:cxnLst/>
              <a:rect l="l" t="t" r="r" b="b"/>
              <a:pathLst>
                <a:path w="4005" h="150" extrusionOk="0">
                  <a:moveTo>
                    <a:pt x="1" y="0"/>
                  </a:moveTo>
                  <a:lnTo>
                    <a:pt x="1" y="150"/>
                  </a:lnTo>
                  <a:lnTo>
                    <a:pt x="4005" y="150"/>
                  </a:lnTo>
                  <a:lnTo>
                    <a:pt x="4005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9"/>
            <p:cNvSpPr/>
            <p:nvPr/>
          </p:nvSpPr>
          <p:spPr>
            <a:xfrm>
              <a:off x="5980902" y="4088966"/>
              <a:ext cx="228306" cy="7265"/>
            </a:xfrm>
            <a:custGeom>
              <a:avLst/>
              <a:gdLst/>
              <a:ahLst/>
              <a:cxnLst/>
              <a:rect l="l" t="t" r="r" b="b"/>
              <a:pathLst>
                <a:path w="3174" h="101" extrusionOk="0">
                  <a:moveTo>
                    <a:pt x="1" y="1"/>
                  </a:moveTo>
                  <a:lnTo>
                    <a:pt x="1" y="100"/>
                  </a:lnTo>
                  <a:lnTo>
                    <a:pt x="3174" y="100"/>
                  </a:lnTo>
                  <a:lnTo>
                    <a:pt x="3174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9"/>
            <p:cNvSpPr/>
            <p:nvPr/>
          </p:nvSpPr>
          <p:spPr>
            <a:xfrm>
              <a:off x="8000490" y="4206068"/>
              <a:ext cx="13235" cy="47905"/>
            </a:xfrm>
            <a:custGeom>
              <a:avLst/>
              <a:gdLst/>
              <a:ahLst/>
              <a:cxnLst/>
              <a:rect l="l" t="t" r="r" b="b"/>
              <a:pathLst>
                <a:path w="184" h="666" extrusionOk="0">
                  <a:moveTo>
                    <a:pt x="1" y="1"/>
                  </a:moveTo>
                  <a:lnTo>
                    <a:pt x="1" y="665"/>
                  </a:lnTo>
                  <a:lnTo>
                    <a:pt x="184" y="665"/>
                  </a:lnTo>
                  <a:lnTo>
                    <a:pt x="184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9"/>
            <p:cNvSpPr/>
            <p:nvPr/>
          </p:nvSpPr>
          <p:spPr>
            <a:xfrm>
              <a:off x="8097309" y="4206068"/>
              <a:ext cx="13235" cy="47905"/>
            </a:xfrm>
            <a:custGeom>
              <a:avLst/>
              <a:gdLst/>
              <a:ahLst/>
              <a:cxnLst/>
              <a:rect l="l" t="t" r="r" b="b"/>
              <a:pathLst>
                <a:path w="184" h="666" extrusionOk="0">
                  <a:moveTo>
                    <a:pt x="1" y="1"/>
                  </a:moveTo>
                  <a:lnTo>
                    <a:pt x="1" y="665"/>
                  </a:lnTo>
                  <a:lnTo>
                    <a:pt x="183" y="665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9"/>
            <p:cNvSpPr/>
            <p:nvPr/>
          </p:nvSpPr>
          <p:spPr>
            <a:xfrm>
              <a:off x="8149890" y="4208514"/>
              <a:ext cx="12012" cy="49056"/>
            </a:xfrm>
            <a:custGeom>
              <a:avLst/>
              <a:gdLst/>
              <a:ahLst/>
              <a:cxnLst/>
              <a:rect l="l" t="t" r="r" b="b"/>
              <a:pathLst>
                <a:path w="167" h="682" extrusionOk="0">
                  <a:moveTo>
                    <a:pt x="1" y="0"/>
                  </a:moveTo>
                  <a:lnTo>
                    <a:pt x="1" y="681"/>
                  </a:lnTo>
                  <a:lnTo>
                    <a:pt x="167" y="681"/>
                  </a:lnTo>
                  <a:lnTo>
                    <a:pt x="167" y="0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9"/>
            <p:cNvSpPr/>
            <p:nvPr/>
          </p:nvSpPr>
          <p:spPr>
            <a:xfrm>
              <a:off x="7946758" y="4206068"/>
              <a:ext cx="13235" cy="47905"/>
            </a:xfrm>
            <a:custGeom>
              <a:avLst/>
              <a:gdLst/>
              <a:ahLst/>
              <a:cxnLst/>
              <a:rect l="l" t="t" r="r" b="b"/>
              <a:pathLst>
                <a:path w="184" h="666" extrusionOk="0">
                  <a:moveTo>
                    <a:pt x="0" y="1"/>
                  </a:moveTo>
                  <a:lnTo>
                    <a:pt x="0" y="665"/>
                  </a:lnTo>
                  <a:lnTo>
                    <a:pt x="183" y="665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9"/>
            <p:cNvSpPr/>
            <p:nvPr/>
          </p:nvSpPr>
          <p:spPr>
            <a:xfrm>
              <a:off x="7894177" y="4206068"/>
              <a:ext cx="13235" cy="47905"/>
            </a:xfrm>
            <a:custGeom>
              <a:avLst/>
              <a:gdLst/>
              <a:ahLst/>
              <a:cxnLst/>
              <a:rect l="l" t="t" r="r" b="b"/>
              <a:pathLst>
                <a:path w="184" h="666" extrusionOk="0">
                  <a:moveTo>
                    <a:pt x="0" y="1"/>
                  </a:moveTo>
                  <a:lnTo>
                    <a:pt x="0" y="665"/>
                  </a:lnTo>
                  <a:lnTo>
                    <a:pt x="183" y="665"/>
                  </a:lnTo>
                  <a:lnTo>
                    <a:pt x="183" y="1"/>
                  </a:lnTo>
                  <a:close/>
                </a:path>
              </a:pathLst>
            </a:custGeom>
            <a:solidFill>
              <a:srgbClr val="E0736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9"/>
            <p:cNvSpPr/>
            <p:nvPr/>
          </p:nvSpPr>
          <p:spPr>
            <a:xfrm>
              <a:off x="7270325" y="4183410"/>
              <a:ext cx="598817" cy="53804"/>
            </a:xfrm>
            <a:custGeom>
              <a:avLst/>
              <a:gdLst/>
              <a:ahLst/>
              <a:cxnLst/>
              <a:rect l="l" t="t" r="r" b="b"/>
              <a:pathLst>
                <a:path w="8325" h="748" extrusionOk="0">
                  <a:moveTo>
                    <a:pt x="1" y="0"/>
                  </a:moveTo>
                  <a:lnTo>
                    <a:pt x="1" y="83"/>
                  </a:lnTo>
                  <a:lnTo>
                    <a:pt x="1878" y="449"/>
                  </a:lnTo>
                  <a:lnTo>
                    <a:pt x="2078" y="449"/>
                  </a:lnTo>
                  <a:lnTo>
                    <a:pt x="2078" y="549"/>
                  </a:lnTo>
                  <a:lnTo>
                    <a:pt x="1596" y="549"/>
                  </a:lnTo>
                  <a:lnTo>
                    <a:pt x="1430" y="632"/>
                  </a:lnTo>
                  <a:lnTo>
                    <a:pt x="2078" y="748"/>
                  </a:lnTo>
                  <a:lnTo>
                    <a:pt x="2642" y="748"/>
                  </a:lnTo>
                  <a:lnTo>
                    <a:pt x="2526" y="565"/>
                  </a:lnTo>
                  <a:lnTo>
                    <a:pt x="2194" y="565"/>
                  </a:lnTo>
                  <a:lnTo>
                    <a:pt x="2177" y="465"/>
                  </a:lnTo>
                  <a:lnTo>
                    <a:pt x="8324" y="465"/>
                  </a:lnTo>
                  <a:lnTo>
                    <a:pt x="8324" y="316"/>
                  </a:lnTo>
                  <a:lnTo>
                    <a:pt x="1862" y="34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3"/>
          <p:cNvSpPr/>
          <p:nvPr/>
        </p:nvSpPr>
        <p:spPr>
          <a:xfrm rot="1537089">
            <a:off x="-222659" y="3919863"/>
            <a:ext cx="3763895" cy="2805135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3"/>
          <p:cNvSpPr/>
          <p:nvPr/>
        </p:nvSpPr>
        <p:spPr>
          <a:xfrm rot="-6380833">
            <a:off x="6846546" y="-74938"/>
            <a:ext cx="4723416" cy="2937614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7DEC9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3"/>
          <p:cNvSpPr/>
          <p:nvPr/>
        </p:nvSpPr>
        <p:spPr>
          <a:xfrm rot="10093811">
            <a:off x="6466586" y="3916004"/>
            <a:ext cx="5082221" cy="1945145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3"/>
          <p:cNvSpPr/>
          <p:nvPr/>
        </p:nvSpPr>
        <p:spPr>
          <a:xfrm rot="2509569">
            <a:off x="-264927" y="-1626625"/>
            <a:ext cx="1818459" cy="4368224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13"/>
          <p:cNvSpPr txBox="1">
            <a:spLocks noGrp="1"/>
          </p:cNvSpPr>
          <p:nvPr>
            <p:ph type="title" hasCustomPrompt="1"/>
          </p:nvPr>
        </p:nvSpPr>
        <p:spPr>
          <a:xfrm flipH="1">
            <a:off x="4497769" y="1065325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2" name="Google Shape;442;p13"/>
          <p:cNvSpPr txBox="1">
            <a:spLocks noGrp="1"/>
          </p:cNvSpPr>
          <p:nvPr>
            <p:ph type="subTitle" idx="1"/>
          </p:nvPr>
        </p:nvSpPr>
        <p:spPr>
          <a:xfrm>
            <a:off x="5655938" y="1365325"/>
            <a:ext cx="24516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3" name="Google Shape;443;p13"/>
          <p:cNvSpPr txBox="1">
            <a:spLocks noGrp="1"/>
          </p:cNvSpPr>
          <p:nvPr>
            <p:ph type="subTitle" idx="2"/>
          </p:nvPr>
        </p:nvSpPr>
        <p:spPr>
          <a:xfrm>
            <a:off x="5655938" y="943525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4" name="Google Shape;444;p13"/>
          <p:cNvSpPr txBox="1">
            <a:spLocks noGrp="1"/>
          </p:cNvSpPr>
          <p:nvPr>
            <p:ph type="title" idx="3" hasCustomPrompt="1"/>
          </p:nvPr>
        </p:nvSpPr>
        <p:spPr>
          <a:xfrm flipH="1">
            <a:off x="4497769" y="2288925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5" name="Google Shape;445;p13"/>
          <p:cNvSpPr txBox="1">
            <a:spLocks noGrp="1"/>
          </p:cNvSpPr>
          <p:nvPr>
            <p:ph type="subTitle" idx="4"/>
          </p:nvPr>
        </p:nvSpPr>
        <p:spPr>
          <a:xfrm>
            <a:off x="5655938" y="2581888"/>
            <a:ext cx="24516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6" name="Google Shape;446;p13"/>
          <p:cNvSpPr txBox="1">
            <a:spLocks noGrp="1"/>
          </p:cNvSpPr>
          <p:nvPr>
            <p:ph type="subTitle" idx="5"/>
          </p:nvPr>
        </p:nvSpPr>
        <p:spPr>
          <a:xfrm>
            <a:off x="5655938" y="2160088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7" name="Google Shape;447;p13"/>
          <p:cNvSpPr txBox="1">
            <a:spLocks noGrp="1"/>
          </p:cNvSpPr>
          <p:nvPr>
            <p:ph type="title" idx="6" hasCustomPrompt="1"/>
          </p:nvPr>
        </p:nvSpPr>
        <p:spPr>
          <a:xfrm flipH="1">
            <a:off x="4497769" y="3498450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000" b="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8" name="Google Shape;448;p13"/>
          <p:cNvSpPr txBox="1">
            <a:spLocks noGrp="1"/>
          </p:cNvSpPr>
          <p:nvPr>
            <p:ph type="subTitle" idx="7"/>
          </p:nvPr>
        </p:nvSpPr>
        <p:spPr>
          <a:xfrm>
            <a:off x="5655938" y="3798450"/>
            <a:ext cx="2451600" cy="52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9" name="Google Shape;449;p13"/>
          <p:cNvSpPr txBox="1">
            <a:spLocks noGrp="1"/>
          </p:cNvSpPr>
          <p:nvPr>
            <p:ph type="subTitle" idx="8"/>
          </p:nvPr>
        </p:nvSpPr>
        <p:spPr>
          <a:xfrm>
            <a:off x="5655938" y="3376650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0" name="Google Shape;450;p13"/>
          <p:cNvSpPr txBox="1">
            <a:spLocks noGrp="1"/>
          </p:cNvSpPr>
          <p:nvPr>
            <p:ph type="title" idx="9"/>
          </p:nvPr>
        </p:nvSpPr>
        <p:spPr>
          <a:xfrm>
            <a:off x="952400" y="1899450"/>
            <a:ext cx="2815800" cy="134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451" name="Google Shape;451;p13"/>
          <p:cNvSpPr/>
          <p:nvPr/>
        </p:nvSpPr>
        <p:spPr>
          <a:xfrm rot="-3060106" flipH="1">
            <a:off x="7746159" y="378087"/>
            <a:ext cx="1825278" cy="914718"/>
          </a:xfrm>
          <a:custGeom>
            <a:avLst/>
            <a:gdLst/>
            <a:ahLst/>
            <a:cxnLst/>
            <a:rect l="l" t="t" r="r" b="b"/>
            <a:pathLst>
              <a:path w="6146" h="3080" extrusionOk="0">
                <a:moveTo>
                  <a:pt x="6137" y="1"/>
                </a:moveTo>
                <a:cubicBezTo>
                  <a:pt x="6114" y="1"/>
                  <a:pt x="5969" y="86"/>
                  <a:pt x="5720" y="234"/>
                </a:cubicBezTo>
                <a:cubicBezTo>
                  <a:pt x="5584" y="310"/>
                  <a:pt x="5417" y="401"/>
                  <a:pt x="5225" y="507"/>
                </a:cubicBezTo>
                <a:lnTo>
                  <a:pt x="4911" y="664"/>
                </a:lnTo>
                <a:lnTo>
                  <a:pt x="4830" y="704"/>
                </a:lnTo>
                <a:cubicBezTo>
                  <a:pt x="4972" y="537"/>
                  <a:pt x="5103" y="365"/>
                  <a:pt x="5220" y="183"/>
                </a:cubicBezTo>
                <a:cubicBezTo>
                  <a:pt x="5235" y="152"/>
                  <a:pt x="5212" y="124"/>
                  <a:pt x="5185" y="124"/>
                </a:cubicBezTo>
                <a:cubicBezTo>
                  <a:pt x="5176" y="124"/>
                  <a:pt x="5167" y="127"/>
                  <a:pt x="5159" y="133"/>
                </a:cubicBezTo>
                <a:cubicBezTo>
                  <a:pt x="5002" y="315"/>
                  <a:pt x="4815" y="558"/>
                  <a:pt x="4734" y="750"/>
                </a:cubicBezTo>
                <a:lnTo>
                  <a:pt x="4557" y="831"/>
                </a:lnTo>
                <a:cubicBezTo>
                  <a:pt x="4395" y="907"/>
                  <a:pt x="4218" y="987"/>
                  <a:pt x="4026" y="1068"/>
                </a:cubicBezTo>
                <a:cubicBezTo>
                  <a:pt x="4294" y="821"/>
                  <a:pt x="4537" y="553"/>
                  <a:pt x="4755" y="259"/>
                </a:cubicBezTo>
                <a:cubicBezTo>
                  <a:pt x="4781" y="230"/>
                  <a:pt x="4755" y="192"/>
                  <a:pt x="4723" y="192"/>
                </a:cubicBezTo>
                <a:cubicBezTo>
                  <a:pt x="4712" y="192"/>
                  <a:pt x="4700" y="197"/>
                  <a:pt x="4689" y="209"/>
                </a:cubicBezTo>
                <a:cubicBezTo>
                  <a:pt x="4441" y="441"/>
                  <a:pt x="4072" y="816"/>
                  <a:pt x="3925" y="1109"/>
                </a:cubicBezTo>
                <a:cubicBezTo>
                  <a:pt x="3733" y="1190"/>
                  <a:pt x="3536" y="1271"/>
                  <a:pt x="3323" y="1352"/>
                </a:cubicBezTo>
                <a:cubicBezTo>
                  <a:pt x="3602" y="1073"/>
                  <a:pt x="3854" y="775"/>
                  <a:pt x="4087" y="462"/>
                </a:cubicBezTo>
                <a:cubicBezTo>
                  <a:pt x="4113" y="432"/>
                  <a:pt x="4084" y="394"/>
                  <a:pt x="4053" y="394"/>
                </a:cubicBezTo>
                <a:cubicBezTo>
                  <a:pt x="4042" y="394"/>
                  <a:pt x="4031" y="399"/>
                  <a:pt x="4021" y="411"/>
                </a:cubicBezTo>
                <a:cubicBezTo>
                  <a:pt x="3763" y="659"/>
                  <a:pt x="3389" y="1058"/>
                  <a:pt x="3232" y="1382"/>
                </a:cubicBezTo>
                <a:cubicBezTo>
                  <a:pt x="3081" y="1443"/>
                  <a:pt x="2924" y="1498"/>
                  <a:pt x="2762" y="1554"/>
                </a:cubicBezTo>
                <a:cubicBezTo>
                  <a:pt x="2676" y="1589"/>
                  <a:pt x="2580" y="1620"/>
                  <a:pt x="2479" y="1650"/>
                </a:cubicBezTo>
                <a:cubicBezTo>
                  <a:pt x="2883" y="1291"/>
                  <a:pt x="3248" y="891"/>
                  <a:pt x="3561" y="456"/>
                </a:cubicBezTo>
                <a:cubicBezTo>
                  <a:pt x="3588" y="426"/>
                  <a:pt x="3560" y="387"/>
                  <a:pt x="3529" y="387"/>
                </a:cubicBezTo>
                <a:cubicBezTo>
                  <a:pt x="3519" y="387"/>
                  <a:pt x="3509" y="391"/>
                  <a:pt x="3500" y="401"/>
                </a:cubicBezTo>
                <a:cubicBezTo>
                  <a:pt x="3177" y="704"/>
                  <a:pt x="2631" y="1250"/>
                  <a:pt x="2393" y="1675"/>
                </a:cubicBezTo>
                <a:cubicBezTo>
                  <a:pt x="2206" y="1731"/>
                  <a:pt x="2003" y="1797"/>
                  <a:pt x="1786" y="1857"/>
                </a:cubicBezTo>
                <a:cubicBezTo>
                  <a:pt x="2206" y="1448"/>
                  <a:pt x="2590" y="993"/>
                  <a:pt x="2934" y="512"/>
                </a:cubicBezTo>
                <a:cubicBezTo>
                  <a:pt x="2956" y="478"/>
                  <a:pt x="2929" y="442"/>
                  <a:pt x="2899" y="442"/>
                </a:cubicBezTo>
                <a:cubicBezTo>
                  <a:pt x="2888" y="442"/>
                  <a:pt x="2877" y="446"/>
                  <a:pt x="2868" y="456"/>
                </a:cubicBezTo>
                <a:cubicBezTo>
                  <a:pt x="2524" y="785"/>
                  <a:pt x="1923" y="1397"/>
                  <a:pt x="1700" y="1883"/>
                </a:cubicBezTo>
                <a:cubicBezTo>
                  <a:pt x="1528" y="1933"/>
                  <a:pt x="1356" y="1984"/>
                  <a:pt x="1184" y="2029"/>
                </a:cubicBezTo>
                <a:cubicBezTo>
                  <a:pt x="1624" y="1524"/>
                  <a:pt x="2034" y="987"/>
                  <a:pt x="2408" y="431"/>
                </a:cubicBezTo>
                <a:cubicBezTo>
                  <a:pt x="2434" y="401"/>
                  <a:pt x="2408" y="364"/>
                  <a:pt x="2379" y="364"/>
                </a:cubicBezTo>
                <a:cubicBezTo>
                  <a:pt x="2368" y="364"/>
                  <a:pt x="2357" y="369"/>
                  <a:pt x="2347" y="381"/>
                </a:cubicBezTo>
                <a:cubicBezTo>
                  <a:pt x="1988" y="740"/>
                  <a:pt x="1361" y="1427"/>
                  <a:pt x="1118" y="2049"/>
                </a:cubicBezTo>
                <a:cubicBezTo>
                  <a:pt x="739" y="2151"/>
                  <a:pt x="375" y="2242"/>
                  <a:pt x="77" y="2318"/>
                </a:cubicBezTo>
                <a:cubicBezTo>
                  <a:pt x="31" y="2328"/>
                  <a:pt x="1" y="2373"/>
                  <a:pt x="11" y="2419"/>
                </a:cubicBezTo>
                <a:cubicBezTo>
                  <a:pt x="24" y="2457"/>
                  <a:pt x="59" y="2482"/>
                  <a:pt x="97" y="2482"/>
                </a:cubicBezTo>
                <a:cubicBezTo>
                  <a:pt x="104" y="2482"/>
                  <a:pt x="110" y="2481"/>
                  <a:pt x="117" y="2479"/>
                </a:cubicBezTo>
                <a:cubicBezTo>
                  <a:pt x="426" y="2403"/>
                  <a:pt x="800" y="2307"/>
                  <a:pt x="1184" y="2201"/>
                </a:cubicBezTo>
                <a:cubicBezTo>
                  <a:pt x="1791" y="2570"/>
                  <a:pt x="2438" y="2864"/>
                  <a:pt x="3116" y="3076"/>
                </a:cubicBezTo>
                <a:cubicBezTo>
                  <a:pt x="3122" y="3079"/>
                  <a:pt x="3128" y="3080"/>
                  <a:pt x="3134" y="3080"/>
                </a:cubicBezTo>
                <a:cubicBezTo>
                  <a:pt x="3173" y="3080"/>
                  <a:pt x="3191" y="3022"/>
                  <a:pt x="3146" y="3000"/>
                </a:cubicBezTo>
                <a:cubicBezTo>
                  <a:pt x="2701" y="2768"/>
                  <a:pt x="1877" y="2348"/>
                  <a:pt x="1265" y="2181"/>
                </a:cubicBezTo>
                <a:cubicBezTo>
                  <a:pt x="1376" y="2151"/>
                  <a:pt x="1488" y="2115"/>
                  <a:pt x="1604" y="2085"/>
                </a:cubicBezTo>
                <a:cubicBezTo>
                  <a:pt x="2231" y="2348"/>
                  <a:pt x="2894" y="2540"/>
                  <a:pt x="3566" y="2651"/>
                </a:cubicBezTo>
                <a:cubicBezTo>
                  <a:pt x="3568" y="2651"/>
                  <a:pt x="3570" y="2652"/>
                  <a:pt x="3571" y="2652"/>
                </a:cubicBezTo>
                <a:cubicBezTo>
                  <a:pt x="3613" y="2652"/>
                  <a:pt x="3630" y="2595"/>
                  <a:pt x="3586" y="2575"/>
                </a:cubicBezTo>
                <a:cubicBezTo>
                  <a:pt x="3121" y="2403"/>
                  <a:pt x="2287" y="2115"/>
                  <a:pt x="1710" y="2055"/>
                </a:cubicBezTo>
                <a:cubicBezTo>
                  <a:pt x="1938" y="1984"/>
                  <a:pt x="2155" y="1923"/>
                  <a:pt x="2352" y="1857"/>
                </a:cubicBezTo>
                <a:cubicBezTo>
                  <a:pt x="2909" y="2049"/>
                  <a:pt x="3480" y="2181"/>
                  <a:pt x="4067" y="2252"/>
                </a:cubicBezTo>
                <a:cubicBezTo>
                  <a:pt x="4073" y="2254"/>
                  <a:pt x="4079" y="2255"/>
                  <a:pt x="4084" y="2255"/>
                </a:cubicBezTo>
                <a:cubicBezTo>
                  <a:pt x="4128" y="2255"/>
                  <a:pt x="4147" y="2189"/>
                  <a:pt x="4097" y="2171"/>
                </a:cubicBezTo>
                <a:cubicBezTo>
                  <a:pt x="3682" y="2044"/>
                  <a:pt x="3000" y="1857"/>
                  <a:pt x="2499" y="1812"/>
                </a:cubicBezTo>
                <a:cubicBezTo>
                  <a:pt x="2615" y="1776"/>
                  <a:pt x="2727" y="1736"/>
                  <a:pt x="2823" y="1706"/>
                </a:cubicBezTo>
                <a:cubicBezTo>
                  <a:pt x="2979" y="1645"/>
                  <a:pt x="3131" y="1589"/>
                  <a:pt x="3278" y="1529"/>
                </a:cubicBezTo>
                <a:cubicBezTo>
                  <a:pt x="3672" y="1685"/>
                  <a:pt x="4097" y="1771"/>
                  <a:pt x="4522" y="1781"/>
                </a:cubicBezTo>
                <a:cubicBezTo>
                  <a:pt x="4523" y="1782"/>
                  <a:pt x="4525" y="1782"/>
                  <a:pt x="4526" y="1782"/>
                </a:cubicBezTo>
                <a:cubicBezTo>
                  <a:pt x="4568" y="1782"/>
                  <a:pt x="4581" y="1715"/>
                  <a:pt x="4532" y="1706"/>
                </a:cubicBezTo>
                <a:cubicBezTo>
                  <a:pt x="4259" y="1620"/>
                  <a:pt x="3789" y="1493"/>
                  <a:pt x="3419" y="1478"/>
                </a:cubicBezTo>
                <a:cubicBezTo>
                  <a:pt x="3627" y="1392"/>
                  <a:pt x="3824" y="1306"/>
                  <a:pt x="4011" y="1225"/>
                </a:cubicBezTo>
                <a:cubicBezTo>
                  <a:pt x="4248" y="1316"/>
                  <a:pt x="4555" y="1339"/>
                  <a:pt x="4824" y="1339"/>
                </a:cubicBezTo>
                <a:cubicBezTo>
                  <a:pt x="4929" y="1339"/>
                  <a:pt x="5027" y="1336"/>
                  <a:pt x="5114" y="1331"/>
                </a:cubicBezTo>
                <a:cubicBezTo>
                  <a:pt x="5169" y="1331"/>
                  <a:pt x="5169" y="1250"/>
                  <a:pt x="5114" y="1250"/>
                </a:cubicBezTo>
                <a:cubicBezTo>
                  <a:pt x="4780" y="1205"/>
                  <a:pt x="4446" y="1180"/>
                  <a:pt x="4112" y="1180"/>
                </a:cubicBezTo>
                <a:cubicBezTo>
                  <a:pt x="4289" y="1099"/>
                  <a:pt x="4456" y="1018"/>
                  <a:pt x="4613" y="937"/>
                </a:cubicBezTo>
                <a:lnTo>
                  <a:pt x="4795" y="851"/>
                </a:lnTo>
                <a:lnTo>
                  <a:pt x="4830" y="831"/>
                </a:lnTo>
                <a:cubicBezTo>
                  <a:pt x="4921" y="863"/>
                  <a:pt x="5042" y="875"/>
                  <a:pt x="5172" y="875"/>
                </a:cubicBezTo>
                <a:cubicBezTo>
                  <a:pt x="5344" y="875"/>
                  <a:pt x="5532" y="854"/>
                  <a:pt x="5685" y="831"/>
                </a:cubicBezTo>
                <a:cubicBezTo>
                  <a:pt x="5734" y="826"/>
                  <a:pt x="5731" y="750"/>
                  <a:pt x="5684" y="750"/>
                </a:cubicBezTo>
                <a:cubicBezTo>
                  <a:pt x="5683" y="750"/>
                  <a:pt x="5682" y="750"/>
                  <a:pt x="5680" y="750"/>
                </a:cubicBezTo>
                <a:cubicBezTo>
                  <a:pt x="5627" y="748"/>
                  <a:pt x="5575" y="747"/>
                  <a:pt x="5522" y="747"/>
                </a:cubicBezTo>
                <a:cubicBezTo>
                  <a:pt x="5317" y="747"/>
                  <a:pt x="5112" y="762"/>
                  <a:pt x="4906" y="790"/>
                </a:cubicBezTo>
                <a:lnTo>
                  <a:pt x="4962" y="760"/>
                </a:lnTo>
                <a:lnTo>
                  <a:pt x="5275" y="588"/>
                </a:lnTo>
                <a:cubicBezTo>
                  <a:pt x="5463" y="477"/>
                  <a:pt x="5629" y="376"/>
                  <a:pt x="5756" y="290"/>
                </a:cubicBezTo>
                <a:cubicBezTo>
                  <a:pt x="6009" y="113"/>
                  <a:pt x="6145" y="11"/>
                  <a:pt x="6140" y="1"/>
                </a:cubicBezTo>
                <a:cubicBezTo>
                  <a:pt x="6140" y="1"/>
                  <a:pt x="6139" y="1"/>
                  <a:pt x="61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3"/>
          <p:cNvSpPr/>
          <p:nvPr/>
        </p:nvSpPr>
        <p:spPr>
          <a:xfrm rot="-5657122" flipH="1">
            <a:off x="104164" y="318290"/>
            <a:ext cx="857271" cy="1034316"/>
          </a:xfrm>
          <a:custGeom>
            <a:avLst/>
            <a:gdLst/>
            <a:ahLst/>
            <a:cxnLst/>
            <a:rect l="l" t="t" r="r" b="b"/>
            <a:pathLst>
              <a:path w="9016" h="10878" extrusionOk="0">
                <a:moveTo>
                  <a:pt x="578" y="0"/>
                </a:moveTo>
                <a:cubicBezTo>
                  <a:pt x="530" y="0"/>
                  <a:pt x="486" y="38"/>
                  <a:pt x="510" y="96"/>
                </a:cubicBezTo>
                <a:cubicBezTo>
                  <a:pt x="682" y="532"/>
                  <a:pt x="880" y="967"/>
                  <a:pt x="1093" y="1403"/>
                </a:cubicBezTo>
                <a:cubicBezTo>
                  <a:pt x="0" y="2800"/>
                  <a:pt x="1118" y="5265"/>
                  <a:pt x="1118" y="5265"/>
                </a:cubicBezTo>
                <a:cubicBezTo>
                  <a:pt x="1915" y="4328"/>
                  <a:pt x="1570" y="2677"/>
                  <a:pt x="1323" y="1847"/>
                </a:cubicBezTo>
                <a:lnTo>
                  <a:pt x="1323" y="1847"/>
                </a:lnTo>
                <a:cubicBezTo>
                  <a:pt x="1652" y="2463"/>
                  <a:pt x="2014" y="3063"/>
                  <a:pt x="2408" y="3654"/>
                </a:cubicBezTo>
                <a:cubicBezTo>
                  <a:pt x="1595" y="5257"/>
                  <a:pt x="3082" y="7657"/>
                  <a:pt x="3082" y="7657"/>
                </a:cubicBezTo>
                <a:cubicBezTo>
                  <a:pt x="3707" y="6514"/>
                  <a:pt x="3008" y="4756"/>
                  <a:pt x="2638" y="3983"/>
                </a:cubicBezTo>
                <a:lnTo>
                  <a:pt x="2638" y="3983"/>
                </a:lnTo>
                <a:cubicBezTo>
                  <a:pt x="3066" y="4600"/>
                  <a:pt x="3534" y="5208"/>
                  <a:pt x="4027" y="5791"/>
                </a:cubicBezTo>
                <a:cubicBezTo>
                  <a:pt x="3230" y="7402"/>
                  <a:pt x="4709" y="9785"/>
                  <a:pt x="4709" y="9785"/>
                </a:cubicBezTo>
                <a:cubicBezTo>
                  <a:pt x="5367" y="8585"/>
                  <a:pt x="4553" y="6703"/>
                  <a:pt x="4208" y="6005"/>
                </a:cubicBezTo>
                <a:lnTo>
                  <a:pt x="4208" y="6005"/>
                </a:lnTo>
                <a:cubicBezTo>
                  <a:pt x="4693" y="6572"/>
                  <a:pt x="5202" y="7122"/>
                  <a:pt x="5728" y="7648"/>
                </a:cubicBezTo>
                <a:cubicBezTo>
                  <a:pt x="6476" y="9645"/>
                  <a:pt x="9015" y="10878"/>
                  <a:pt x="9015" y="10878"/>
                </a:cubicBezTo>
                <a:cubicBezTo>
                  <a:pt x="8498" y="9333"/>
                  <a:pt x="6681" y="8109"/>
                  <a:pt x="5975" y="7681"/>
                </a:cubicBezTo>
                <a:cubicBezTo>
                  <a:pt x="5482" y="7196"/>
                  <a:pt x="4997" y="6679"/>
                  <a:pt x="4537" y="6153"/>
                </a:cubicBezTo>
                <a:lnTo>
                  <a:pt x="4537" y="6153"/>
                </a:lnTo>
                <a:cubicBezTo>
                  <a:pt x="5278" y="6743"/>
                  <a:pt x="6763" y="7766"/>
                  <a:pt x="8119" y="7766"/>
                </a:cubicBezTo>
                <a:cubicBezTo>
                  <a:pt x="8160" y="7766"/>
                  <a:pt x="8202" y="7765"/>
                  <a:pt x="8243" y="7763"/>
                </a:cubicBezTo>
                <a:cubicBezTo>
                  <a:pt x="8243" y="7763"/>
                  <a:pt x="6229" y="5742"/>
                  <a:pt x="4196" y="5742"/>
                </a:cubicBezTo>
                <a:cubicBezTo>
                  <a:pt x="4191" y="5742"/>
                  <a:pt x="4187" y="5742"/>
                  <a:pt x="4183" y="5742"/>
                </a:cubicBezTo>
                <a:cubicBezTo>
                  <a:pt x="3682" y="5150"/>
                  <a:pt x="3213" y="4542"/>
                  <a:pt x="2778" y="3917"/>
                </a:cubicBezTo>
                <a:lnTo>
                  <a:pt x="2778" y="3917"/>
                </a:lnTo>
                <a:cubicBezTo>
                  <a:pt x="3464" y="4476"/>
                  <a:pt x="5040" y="5630"/>
                  <a:pt x="6484" y="5630"/>
                </a:cubicBezTo>
                <a:cubicBezTo>
                  <a:pt x="6528" y="5630"/>
                  <a:pt x="6572" y="5629"/>
                  <a:pt x="6616" y="5627"/>
                </a:cubicBezTo>
                <a:cubicBezTo>
                  <a:pt x="6616" y="5627"/>
                  <a:pt x="4602" y="3613"/>
                  <a:pt x="2564" y="3613"/>
                </a:cubicBezTo>
                <a:cubicBezTo>
                  <a:pt x="2137" y="2981"/>
                  <a:pt x="1743" y="2323"/>
                  <a:pt x="1389" y="1649"/>
                </a:cubicBezTo>
                <a:lnTo>
                  <a:pt x="1389" y="1649"/>
                </a:lnTo>
                <a:cubicBezTo>
                  <a:pt x="1989" y="2274"/>
                  <a:pt x="3526" y="3745"/>
                  <a:pt x="5104" y="3909"/>
                </a:cubicBezTo>
                <a:cubicBezTo>
                  <a:pt x="5104" y="3909"/>
                  <a:pt x="3361" y="1674"/>
                  <a:pt x="1249" y="1370"/>
                </a:cubicBezTo>
                <a:cubicBezTo>
                  <a:pt x="1028" y="934"/>
                  <a:pt x="839" y="499"/>
                  <a:pt x="666" y="63"/>
                </a:cubicBezTo>
                <a:cubicBezTo>
                  <a:pt x="649" y="19"/>
                  <a:pt x="612" y="0"/>
                  <a:pt x="5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53" name="Google Shape;453;p13"/>
          <p:cNvGrpSpPr/>
          <p:nvPr/>
        </p:nvGrpSpPr>
        <p:grpSpPr>
          <a:xfrm rot="-10179084">
            <a:off x="1868760" y="4528016"/>
            <a:ext cx="501872" cy="264659"/>
            <a:chOff x="4559475" y="3797625"/>
            <a:chExt cx="114250" cy="60250"/>
          </a:xfrm>
        </p:grpSpPr>
        <p:sp>
          <p:nvSpPr>
            <p:cNvPr id="454" name="Google Shape;454;p13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rgbClr val="F9AA9D">
                <a:alpha val="4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3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rgbClr val="F9AA9D">
                <a:alpha val="4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3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rgbClr val="F9AA9D">
                <a:alpha val="46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2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4"/>
          <p:cNvSpPr/>
          <p:nvPr/>
        </p:nvSpPr>
        <p:spPr>
          <a:xfrm rot="-604997">
            <a:off x="-1908214" y="3768399"/>
            <a:ext cx="4090804" cy="2544167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14"/>
          <p:cNvSpPr/>
          <p:nvPr/>
        </p:nvSpPr>
        <p:spPr>
          <a:xfrm rot="-5400000">
            <a:off x="7165204" y="-1361652"/>
            <a:ext cx="3867427" cy="3792524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4"/>
          <p:cNvSpPr/>
          <p:nvPr/>
        </p:nvSpPr>
        <p:spPr>
          <a:xfrm rot="824111">
            <a:off x="4748306" y="2659064"/>
            <a:ext cx="6270324" cy="3899671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14"/>
          <p:cNvSpPr/>
          <p:nvPr/>
        </p:nvSpPr>
        <p:spPr>
          <a:xfrm rot="3091395">
            <a:off x="-930299" y="-1993900"/>
            <a:ext cx="3142526" cy="5026662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7DEC9">
              <a:alpha val="348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62" name="Google Shape;462;p14"/>
          <p:cNvGrpSpPr/>
          <p:nvPr/>
        </p:nvGrpSpPr>
        <p:grpSpPr>
          <a:xfrm rot="3259461">
            <a:off x="7651067" y="418286"/>
            <a:ext cx="550253" cy="583896"/>
            <a:chOff x="5065775" y="2755100"/>
            <a:chExt cx="128800" cy="136675"/>
          </a:xfrm>
        </p:grpSpPr>
        <p:sp>
          <p:nvSpPr>
            <p:cNvPr id="463" name="Google Shape;463;p14"/>
            <p:cNvSpPr/>
            <p:nvPr/>
          </p:nvSpPr>
          <p:spPr>
            <a:xfrm>
              <a:off x="5156825" y="2776825"/>
              <a:ext cx="17800" cy="15075"/>
            </a:xfrm>
            <a:custGeom>
              <a:avLst/>
              <a:gdLst/>
              <a:ahLst/>
              <a:cxnLst/>
              <a:rect l="l" t="t" r="r" b="b"/>
              <a:pathLst>
                <a:path w="712" h="603" extrusionOk="0">
                  <a:moveTo>
                    <a:pt x="276" y="1"/>
                  </a:moveTo>
                  <a:cubicBezTo>
                    <a:pt x="1" y="1"/>
                    <a:pt x="4" y="602"/>
                    <a:pt x="285" y="602"/>
                  </a:cubicBezTo>
                  <a:cubicBezTo>
                    <a:pt x="304" y="602"/>
                    <a:pt x="325" y="600"/>
                    <a:pt x="346" y="594"/>
                  </a:cubicBezTo>
                  <a:lnTo>
                    <a:pt x="446" y="560"/>
                  </a:lnTo>
                  <a:cubicBezTo>
                    <a:pt x="712" y="477"/>
                    <a:pt x="712" y="112"/>
                    <a:pt x="446" y="29"/>
                  </a:cubicBezTo>
                  <a:lnTo>
                    <a:pt x="462" y="29"/>
                  </a:lnTo>
                  <a:lnTo>
                    <a:pt x="346" y="12"/>
                  </a:lnTo>
                  <a:cubicBezTo>
                    <a:pt x="321" y="4"/>
                    <a:pt x="298" y="1"/>
                    <a:pt x="27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4"/>
            <p:cNvSpPr/>
            <p:nvPr/>
          </p:nvSpPr>
          <p:spPr>
            <a:xfrm>
              <a:off x="5067850" y="2755100"/>
              <a:ext cx="42400" cy="36175"/>
            </a:xfrm>
            <a:custGeom>
              <a:avLst/>
              <a:gdLst/>
              <a:ahLst/>
              <a:cxnLst/>
              <a:rect l="l" t="t" r="r" b="b"/>
              <a:pathLst>
                <a:path w="1696" h="1447" extrusionOk="0">
                  <a:moveTo>
                    <a:pt x="981" y="1"/>
                  </a:moveTo>
                  <a:cubicBezTo>
                    <a:pt x="1" y="1"/>
                    <a:pt x="1" y="1446"/>
                    <a:pt x="981" y="1446"/>
                  </a:cubicBezTo>
                  <a:cubicBezTo>
                    <a:pt x="1380" y="1446"/>
                    <a:pt x="1695" y="1114"/>
                    <a:pt x="1695" y="715"/>
                  </a:cubicBezTo>
                  <a:cubicBezTo>
                    <a:pt x="1695" y="316"/>
                    <a:pt x="1363" y="1"/>
                    <a:pt x="98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4"/>
            <p:cNvSpPr/>
            <p:nvPr/>
          </p:nvSpPr>
          <p:spPr>
            <a:xfrm>
              <a:off x="5122675" y="2866825"/>
              <a:ext cx="13325" cy="15200"/>
            </a:xfrm>
            <a:custGeom>
              <a:avLst/>
              <a:gdLst/>
              <a:ahLst/>
              <a:cxnLst/>
              <a:rect l="l" t="t" r="r" b="b"/>
              <a:pathLst>
                <a:path w="533" h="608" extrusionOk="0">
                  <a:moveTo>
                    <a:pt x="267" y="1"/>
                  </a:moveTo>
                  <a:cubicBezTo>
                    <a:pt x="117" y="1"/>
                    <a:pt x="18" y="117"/>
                    <a:pt x="1" y="250"/>
                  </a:cubicBezTo>
                  <a:cubicBezTo>
                    <a:pt x="1" y="316"/>
                    <a:pt x="18" y="383"/>
                    <a:pt x="34" y="433"/>
                  </a:cubicBezTo>
                  <a:cubicBezTo>
                    <a:pt x="67" y="549"/>
                    <a:pt x="167" y="607"/>
                    <a:pt x="267" y="607"/>
                  </a:cubicBezTo>
                  <a:cubicBezTo>
                    <a:pt x="366" y="607"/>
                    <a:pt x="466" y="549"/>
                    <a:pt x="499" y="433"/>
                  </a:cubicBezTo>
                  <a:cubicBezTo>
                    <a:pt x="516" y="383"/>
                    <a:pt x="533" y="316"/>
                    <a:pt x="516" y="250"/>
                  </a:cubicBezTo>
                  <a:cubicBezTo>
                    <a:pt x="516" y="117"/>
                    <a:pt x="400" y="1"/>
                    <a:pt x="26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4"/>
            <p:cNvSpPr/>
            <p:nvPr/>
          </p:nvSpPr>
          <p:spPr>
            <a:xfrm>
              <a:off x="5118950" y="2820325"/>
              <a:ext cx="20375" cy="16625"/>
            </a:xfrm>
            <a:custGeom>
              <a:avLst/>
              <a:gdLst/>
              <a:ahLst/>
              <a:cxnLst/>
              <a:rect l="l" t="t" r="r" b="b"/>
              <a:pathLst>
                <a:path w="815" h="665" extrusionOk="0">
                  <a:moveTo>
                    <a:pt x="416" y="0"/>
                  </a:moveTo>
                  <a:cubicBezTo>
                    <a:pt x="0" y="33"/>
                    <a:pt x="0" y="631"/>
                    <a:pt x="416" y="665"/>
                  </a:cubicBezTo>
                  <a:cubicBezTo>
                    <a:pt x="814" y="631"/>
                    <a:pt x="814" y="33"/>
                    <a:pt x="4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4"/>
            <p:cNvSpPr/>
            <p:nvPr/>
          </p:nvSpPr>
          <p:spPr>
            <a:xfrm>
              <a:off x="5160475" y="2856000"/>
              <a:ext cx="34100" cy="35775"/>
            </a:xfrm>
            <a:custGeom>
              <a:avLst/>
              <a:gdLst/>
              <a:ahLst/>
              <a:cxnLst/>
              <a:rect l="l" t="t" r="r" b="b"/>
              <a:pathLst>
                <a:path w="1364" h="1431" extrusionOk="0">
                  <a:moveTo>
                    <a:pt x="684" y="1"/>
                  </a:moveTo>
                  <a:cubicBezTo>
                    <a:pt x="338" y="1"/>
                    <a:pt x="1" y="277"/>
                    <a:pt x="1" y="683"/>
                  </a:cubicBezTo>
                  <a:cubicBezTo>
                    <a:pt x="1" y="830"/>
                    <a:pt x="48" y="967"/>
                    <a:pt x="129" y="1079"/>
                  </a:cubicBezTo>
                  <a:lnTo>
                    <a:pt x="129" y="1079"/>
                  </a:lnTo>
                  <a:cubicBezTo>
                    <a:pt x="219" y="1286"/>
                    <a:pt x="429" y="1431"/>
                    <a:pt x="665" y="1431"/>
                  </a:cubicBezTo>
                  <a:cubicBezTo>
                    <a:pt x="873" y="1418"/>
                    <a:pt x="1061" y="1313"/>
                    <a:pt x="1172" y="1149"/>
                  </a:cubicBezTo>
                  <a:lnTo>
                    <a:pt x="1172" y="1149"/>
                  </a:lnTo>
                  <a:cubicBezTo>
                    <a:pt x="1285" y="1026"/>
                    <a:pt x="1354" y="863"/>
                    <a:pt x="1363" y="683"/>
                  </a:cubicBezTo>
                  <a:cubicBezTo>
                    <a:pt x="1363" y="500"/>
                    <a:pt x="1280" y="334"/>
                    <a:pt x="1147" y="201"/>
                  </a:cubicBezTo>
                  <a:cubicBezTo>
                    <a:pt x="1014" y="63"/>
                    <a:pt x="848" y="1"/>
                    <a:pt x="68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4"/>
            <p:cNvSpPr/>
            <p:nvPr/>
          </p:nvSpPr>
          <p:spPr>
            <a:xfrm>
              <a:off x="5065775" y="2848975"/>
              <a:ext cx="15400" cy="11650"/>
            </a:xfrm>
            <a:custGeom>
              <a:avLst/>
              <a:gdLst/>
              <a:ahLst/>
              <a:cxnLst/>
              <a:rect l="l" t="t" r="r" b="b"/>
              <a:pathLst>
                <a:path w="616" h="466" extrusionOk="0">
                  <a:moveTo>
                    <a:pt x="316" y="0"/>
                  </a:moveTo>
                  <a:cubicBezTo>
                    <a:pt x="1" y="0"/>
                    <a:pt x="1" y="466"/>
                    <a:pt x="316" y="466"/>
                  </a:cubicBezTo>
                  <a:cubicBezTo>
                    <a:pt x="616" y="466"/>
                    <a:pt x="616" y="0"/>
                    <a:pt x="3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9" name="Google Shape;469;p14"/>
          <p:cNvSpPr txBox="1">
            <a:spLocks noGrp="1"/>
          </p:cNvSpPr>
          <p:nvPr>
            <p:ph type="title"/>
          </p:nvPr>
        </p:nvSpPr>
        <p:spPr>
          <a:xfrm>
            <a:off x="2099750" y="3255750"/>
            <a:ext cx="46032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2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70" name="Google Shape;470;p14"/>
          <p:cNvSpPr txBox="1">
            <a:spLocks noGrp="1"/>
          </p:cNvSpPr>
          <p:nvPr>
            <p:ph type="subTitle" idx="1"/>
          </p:nvPr>
        </p:nvSpPr>
        <p:spPr>
          <a:xfrm>
            <a:off x="1028600" y="1430550"/>
            <a:ext cx="6745500" cy="18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71" name="Google Shape;471;p14"/>
          <p:cNvGrpSpPr/>
          <p:nvPr/>
        </p:nvGrpSpPr>
        <p:grpSpPr>
          <a:xfrm rot="-5399939" flipH="1">
            <a:off x="7526409" y="3260285"/>
            <a:ext cx="1656092" cy="1762113"/>
            <a:chOff x="5075750" y="3766475"/>
            <a:chExt cx="294925" cy="313800"/>
          </a:xfrm>
        </p:grpSpPr>
        <p:sp>
          <p:nvSpPr>
            <p:cNvPr id="472" name="Google Shape;472;p14"/>
            <p:cNvSpPr/>
            <p:nvPr/>
          </p:nvSpPr>
          <p:spPr>
            <a:xfrm>
              <a:off x="5080325" y="3766475"/>
              <a:ext cx="232325" cy="313800"/>
            </a:xfrm>
            <a:custGeom>
              <a:avLst/>
              <a:gdLst/>
              <a:ahLst/>
              <a:cxnLst/>
              <a:rect l="l" t="t" r="r" b="b"/>
              <a:pathLst>
                <a:path w="9293" h="12552" extrusionOk="0">
                  <a:moveTo>
                    <a:pt x="17" y="0"/>
                  </a:moveTo>
                  <a:lnTo>
                    <a:pt x="0" y="17"/>
                  </a:lnTo>
                  <a:cubicBezTo>
                    <a:pt x="931" y="2260"/>
                    <a:pt x="3539" y="3306"/>
                    <a:pt x="5068" y="5084"/>
                  </a:cubicBezTo>
                  <a:cubicBezTo>
                    <a:pt x="5832" y="5998"/>
                    <a:pt x="6496" y="6978"/>
                    <a:pt x="7078" y="8025"/>
                  </a:cubicBezTo>
                  <a:cubicBezTo>
                    <a:pt x="7908" y="9487"/>
                    <a:pt x="8457" y="11015"/>
                    <a:pt x="9188" y="12527"/>
                  </a:cubicBezTo>
                  <a:cubicBezTo>
                    <a:pt x="9193" y="12544"/>
                    <a:pt x="9208" y="12551"/>
                    <a:pt x="9224" y="12551"/>
                  </a:cubicBezTo>
                  <a:cubicBezTo>
                    <a:pt x="9256" y="12551"/>
                    <a:pt x="9293" y="12522"/>
                    <a:pt x="9271" y="12477"/>
                  </a:cubicBezTo>
                  <a:cubicBezTo>
                    <a:pt x="8473" y="9952"/>
                    <a:pt x="7244" y="7576"/>
                    <a:pt x="5649" y="5450"/>
                  </a:cubicBezTo>
                  <a:cubicBezTo>
                    <a:pt x="4901" y="4486"/>
                    <a:pt x="4021" y="3639"/>
                    <a:pt x="3041" y="2924"/>
                  </a:cubicBezTo>
                  <a:cubicBezTo>
                    <a:pt x="1894" y="2127"/>
                    <a:pt x="632" y="1329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4"/>
            <p:cNvSpPr/>
            <p:nvPr/>
          </p:nvSpPr>
          <p:spPr>
            <a:xfrm>
              <a:off x="5287150" y="3914750"/>
              <a:ext cx="83525" cy="122450"/>
            </a:xfrm>
            <a:custGeom>
              <a:avLst/>
              <a:gdLst/>
              <a:ahLst/>
              <a:cxnLst/>
              <a:rect l="l" t="t" r="r" b="b"/>
              <a:pathLst>
                <a:path w="3341" h="4898" extrusionOk="0">
                  <a:moveTo>
                    <a:pt x="3340" y="0"/>
                  </a:moveTo>
                  <a:cubicBezTo>
                    <a:pt x="2709" y="898"/>
                    <a:pt x="1895" y="1662"/>
                    <a:pt x="1297" y="2576"/>
                  </a:cubicBezTo>
                  <a:cubicBezTo>
                    <a:pt x="965" y="3074"/>
                    <a:pt x="1" y="4237"/>
                    <a:pt x="167" y="4818"/>
                  </a:cubicBezTo>
                  <a:cubicBezTo>
                    <a:pt x="179" y="4867"/>
                    <a:pt x="227" y="4898"/>
                    <a:pt x="278" y="4898"/>
                  </a:cubicBezTo>
                  <a:cubicBezTo>
                    <a:pt x="296" y="4898"/>
                    <a:pt x="315" y="4894"/>
                    <a:pt x="333" y="4885"/>
                  </a:cubicBezTo>
                  <a:cubicBezTo>
                    <a:pt x="649" y="4702"/>
                    <a:pt x="848" y="3871"/>
                    <a:pt x="1031" y="3556"/>
                  </a:cubicBezTo>
                  <a:cubicBezTo>
                    <a:pt x="1247" y="3157"/>
                    <a:pt x="1513" y="2775"/>
                    <a:pt x="1779" y="2393"/>
                  </a:cubicBezTo>
                  <a:cubicBezTo>
                    <a:pt x="2377" y="1662"/>
                    <a:pt x="2908" y="864"/>
                    <a:pt x="3340" y="17"/>
                  </a:cubicBezTo>
                  <a:lnTo>
                    <a:pt x="3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4"/>
            <p:cNvSpPr/>
            <p:nvPr/>
          </p:nvSpPr>
          <p:spPr>
            <a:xfrm>
              <a:off x="5116875" y="4030300"/>
              <a:ext cx="179025" cy="16550"/>
            </a:xfrm>
            <a:custGeom>
              <a:avLst/>
              <a:gdLst/>
              <a:ahLst/>
              <a:cxnLst/>
              <a:rect l="l" t="t" r="r" b="b"/>
              <a:pathLst>
                <a:path w="7161" h="662" extrusionOk="0">
                  <a:moveTo>
                    <a:pt x="6668" y="0"/>
                  </a:moveTo>
                  <a:cubicBezTo>
                    <a:pt x="6184" y="0"/>
                    <a:pt x="5630" y="165"/>
                    <a:pt x="5217" y="230"/>
                  </a:cubicBezTo>
                  <a:cubicBezTo>
                    <a:pt x="4685" y="296"/>
                    <a:pt x="4087" y="263"/>
                    <a:pt x="3522" y="313"/>
                  </a:cubicBezTo>
                  <a:cubicBezTo>
                    <a:pt x="2409" y="446"/>
                    <a:pt x="1080" y="346"/>
                    <a:pt x="0" y="662"/>
                  </a:cubicBezTo>
                  <a:cubicBezTo>
                    <a:pt x="297" y="622"/>
                    <a:pt x="597" y="609"/>
                    <a:pt x="897" y="609"/>
                  </a:cubicBezTo>
                  <a:cubicBezTo>
                    <a:pt x="1422" y="609"/>
                    <a:pt x="1951" y="648"/>
                    <a:pt x="2476" y="648"/>
                  </a:cubicBezTo>
                  <a:cubicBezTo>
                    <a:pt x="2776" y="648"/>
                    <a:pt x="3076" y="635"/>
                    <a:pt x="3373" y="595"/>
                  </a:cubicBezTo>
                  <a:cubicBezTo>
                    <a:pt x="4509" y="451"/>
                    <a:pt x="5738" y="245"/>
                    <a:pt x="6896" y="245"/>
                  </a:cubicBezTo>
                  <a:cubicBezTo>
                    <a:pt x="6940" y="245"/>
                    <a:pt x="6984" y="246"/>
                    <a:pt x="7028" y="246"/>
                  </a:cubicBezTo>
                  <a:cubicBezTo>
                    <a:pt x="7144" y="246"/>
                    <a:pt x="7161" y="80"/>
                    <a:pt x="7061" y="47"/>
                  </a:cubicBezTo>
                  <a:cubicBezTo>
                    <a:pt x="6939" y="14"/>
                    <a:pt x="6806" y="0"/>
                    <a:pt x="6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4"/>
            <p:cNvSpPr/>
            <p:nvPr/>
          </p:nvSpPr>
          <p:spPr>
            <a:xfrm>
              <a:off x="5277300" y="3880275"/>
              <a:ext cx="55150" cy="116825"/>
            </a:xfrm>
            <a:custGeom>
              <a:avLst/>
              <a:gdLst/>
              <a:ahLst/>
              <a:cxnLst/>
              <a:rect l="l" t="t" r="r" b="b"/>
              <a:pathLst>
                <a:path w="2206" h="4673" extrusionOk="0">
                  <a:moveTo>
                    <a:pt x="2206" y="1"/>
                  </a:moveTo>
                  <a:cubicBezTo>
                    <a:pt x="1940" y="466"/>
                    <a:pt x="1575" y="831"/>
                    <a:pt x="1325" y="1313"/>
                  </a:cubicBezTo>
                  <a:cubicBezTo>
                    <a:pt x="1093" y="1728"/>
                    <a:pt x="893" y="2144"/>
                    <a:pt x="711" y="2576"/>
                  </a:cubicBezTo>
                  <a:cubicBezTo>
                    <a:pt x="578" y="2925"/>
                    <a:pt x="295" y="3190"/>
                    <a:pt x="196" y="3556"/>
                  </a:cubicBezTo>
                  <a:cubicBezTo>
                    <a:pt x="113" y="3905"/>
                    <a:pt x="96" y="4254"/>
                    <a:pt x="13" y="4586"/>
                  </a:cubicBezTo>
                  <a:cubicBezTo>
                    <a:pt x="1" y="4634"/>
                    <a:pt x="40" y="4673"/>
                    <a:pt x="82" y="4673"/>
                  </a:cubicBezTo>
                  <a:cubicBezTo>
                    <a:pt x="98" y="4673"/>
                    <a:pt x="115" y="4667"/>
                    <a:pt x="129" y="4652"/>
                  </a:cubicBezTo>
                  <a:cubicBezTo>
                    <a:pt x="329" y="4403"/>
                    <a:pt x="329" y="4071"/>
                    <a:pt x="395" y="3772"/>
                  </a:cubicBezTo>
                  <a:cubicBezTo>
                    <a:pt x="478" y="3406"/>
                    <a:pt x="711" y="3157"/>
                    <a:pt x="860" y="2825"/>
                  </a:cubicBezTo>
                  <a:cubicBezTo>
                    <a:pt x="1060" y="2376"/>
                    <a:pt x="1276" y="1944"/>
                    <a:pt x="1458" y="1512"/>
                  </a:cubicBezTo>
                  <a:cubicBezTo>
                    <a:pt x="1691" y="997"/>
                    <a:pt x="2040" y="516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4"/>
            <p:cNvSpPr/>
            <p:nvPr/>
          </p:nvSpPr>
          <p:spPr>
            <a:xfrm>
              <a:off x="5126425" y="3991400"/>
              <a:ext cx="153700" cy="10625"/>
            </a:xfrm>
            <a:custGeom>
              <a:avLst/>
              <a:gdLst/>
              <a:ahLst/>
              <a:cxnLst/>
              <a:rect l="l" t="t" r="r" b="b"/>
              <a:pathLst>
                <a:path w="6148" h="425" extrusionOk="0">
                  <a:moveTo>
                    <a:pt x="2085" y="0"/>
                  </a:moveTo>
                  <a:cubicBezTo>
                    <a:pt x="1989" y="0"/>
                    <a:pt x="1892" y="2"/>
                    <a:pt x="1795" y="8"/>
                  </a:cubicBezTo>
                  <a:cubicBezTo>
                    <a:pt x="1512" y="41"/>
                    <a:pt x="1230" y="108"/>
                    <a:pt x="947" y="191"/>
                  </a:cubicBezTo>
                  <a:cubicBezTo>
                    <a:pt x="632" y="241"/>
                    <a:pt x="299" y="191"/>
                    <a:pt x="17" y="274"/>
                  </a:cubicBezTo>
                  <a:cubicBezTo>
                    <a:pt x="0" y="274"/>
                    <a:pt x="0" y="307"/>
                    <a:pt x="17" y="307"/>
                  </a:cubicBezTo>
                  <a:cubicBezTo>
                    <a:pt x="30" y="306"/>
                    <a:pt x="43" y="305"/>
                    <a:pt x="56" y="305"/>
                  </a:cubicBezTo>
                  <a:cubicBezTo>
                    <a:pt x="211" y="305"/>
                    <a:pt x="379" y="390"/>
                    <a:pt x="532" y="390"/>
                  </a:cubicBezTo>
                  <a:cubicBezTo>
                    <a:pt x="947" y="390"/>
                    <a:pt x="1379" y="224"/>
                    <a:pt x="1811" y="207"/>
                  </a:cubicBezTo>
                  <a:cubicBezTo>
                    <a:pt x="2393" y="207"/>
                    <a:pt x="2991" y="324"/>
                    <a:pt x="3589" y="340"/>
                  </a:cubicBezTo>
                  <a:cubicBezTo>
                    <a:pt x="3992" y="350"/>
                    <a:pt x="4559" y="424"/>
                    <a:pt x="5092" y="424"/>
                  </a:cubicBezTo>
                  <a:cubicBezTo>
                    <a:pt x="5459" y="424"/>
                    <a:pt x="5810" y="389"/>
                    <a:pt x="6081" y="274"/>
                  </a:cubicBezTo>
                  <a:cubicBezTo>
                    <a:pt x="6148" y="224"/>
                    <a:pt x="6114" y="124"/>
                    <a:pt x="6048" y="108"/>
                  </a:cubicBezTo>
                  <a:cubicBezTo>
                    <a:pt x="5965" y="74"/>
                    <a:pt x="5861" y="63"/>
                    <a:pt x="5751" y="63"/>
                  </a:cubicBezTo>
                  <a:cubicBezTo>
                    <a:pt x="5529" y="63"/>
                    <a:pt x="5278" y="108"/>
                    <a:pt x="5101" y="108"/>
                  </a:cubicBezTo>
                  <a:cubicBezTo>
                    <a:pt x="4569" y="108"/>
                    <a:pt x="4054" y="58"/>
                    <a:pt x="3539" y="58"/>
                  </a:cubicBezTo>
                  <a:cubicBezTo>
                    <a:pt x="3055" y="58"/>
                    <a:pt x="2570" y="0"/>
                    <a:pt x="2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4"/>
            <p:cNvSpPr/>
            <p:nvPr/>
          </p:nvSpPr>
          <p:spPr>
            <a:xfrm>
              <a:off x="5244150" y="3854100"/>
              <a:ext cx="57575" cy="95125"/>
            </a:xfrm>
            <a:custGeom>
              <a:avLst/>
              <a:gdLst/>
              <a:ahLst/>
              <a:cxnLst/>
              <a:rect l="l" t="t" r="r" b="b"/>
              <a:pathLst>
                <a:path w="2303" h="3805" extrusionOk="0">
                  <a:moveTo>
                    <a:pt x="2286" y="1"/>
                  </a:moveTo>
                  <a:cubicBezTo>
                    <a:pt x="2120" y="233"/>
                    <a:pt x="1920" y="400"/>
                    <a:pt x="1771" y="649"/>
                  </a:cubicBezTo>
                  <a:cubicBezTo>
                    <a:pt x="1555" y="981"/>
                    <a:pt x="1422" y="1380"/>
                    <a:pt x="1206" y="1729"/>
                  </a:cubicBezTo>
                  <a:cubicBezTo>
                    <a:pt x="1023" y="2028"/>
                    <a:pt x="791" y="2310"/>
                    <a:pt x="608" y="2626"/>
                  </a:cubicBezTo>
                  <a:cubicBezTo>
                    <a:pt x="492" y="2809"/>
                    <a:pt x="259" y="3523"/>
                    <a:pt x="159" y="3556"/>
                  </a:cubicBezTo>
                  <a:cubicBezTo>
                    <a:pt x="1" y="3599"/>
                    <a:pt x="67" y="3805"/>
                    <a:pt x="196" y="3805"/>
                  </a:cubicBezTo>
                  <a:cubicBezTo>
                    <a:pt x="216" y="3805"/>
                    <a:pt x="237" y="3800"/>
                    <a:pt x="259" y="3789"/>
                  </a:cubicBezTo>
                  <a:cubicBezTo>
                    <a:pt x="458" y="3672"/>
                    <a:pt x="575" y="3157"/>
                    <a:pt x="674" y="2958"/>
                  </a:cubicBezTo>
                  <a:cubicBezTo>
                    <a:pt x="840" y="2609"/>
                    <a:pt x="1106" y="2294"/>
                    <a:pt x="1322" y="1945"/>
                  </a:cubicBezTo>
                  <a:cubicBezTo>
                    <a:pt x="1488" y="1662"/>
                    <a:pt x="1621" y="1363"/>
                    <a:pt x="1738" y="1048"/>
                  </a:cubicBezTo>
                  <a:cubicBezTo>
                    <a:pt x="1887" y="699"/>
                    <a:pt x="2086" y="350"/>
                    <a:pt x="2302" y="17"/>
                  </a:cubicBezTo>
                  <a:lnTo>
                    <a:pt x="22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4"/>
            <p:cNvSpPr/>
            <p:nvPr/>
          </p:nvSpPr>
          <p:spPr>
            <a:xfrm>
              <a:off x="5128500" y="3947050"/>
              <a:ext cx="123375" cy="10275"/>
            </a:xfrm>
            <a:custGeom>
              <a:avLst/>
              <a:gdLst/>
              <a:ahLst/>
              <a:cxnLst/>
              <a:rect l="l" t="t" r="r" b="b"/>
              <a:pathLst>
                <a:path w="4935" h="411" extrusionOk="0">
                  <a:moveTo>
                    <a:pt x="4658" y="0"/>
                  </a:moveTo>
                  <a:cubicBezTo>
                    <a:pt x="3996" y="0"/>
                    <a:pt x="3298" y="159"/>
                    <a:pt x="2642" y="220"/>
                  </a:cubicBezTo>
                  <a:cubicBezTo>
                    <a:pt x="2533" y="227"/>
                    <a:pt x="2425" y="230"/>
                    <a:pt x="2317" y="230"/>
                  </a:cubicBezTo>
                  <a:cubicBezTo>
                    <a:pt x="2023" y="230"/>
                    <a:pt x="1732" y="211"/>
                    <a:pt x="1438" y="211"/>
                  </a:cubicBezTo>
                  <a:cubicBezTo>
                    <a:pt x="1331" y="211"/>
                    <a:pt x="1222" y="213"/>
                    <a:pt x="1114" y="220"/>
                  </a:cubicBezTo>
                  <a:cubicBezTo>
                    <a:pt x="732" y="220"/>
                    <a:pt x="383" y="353"/>
                    <a:pt x="1" y="370"/>
                  </a:cubicBezTo>
                  <a:cubicBezTo>
                    <a:pt x="1" y="370"/>
                    <a:pt x="1" y="386"/>
                    <a:pt x="1" y="386"/>
                  </a:cubicBezTo>
                  <a:lnTo>
                    <a:pt x="1" y="403"/>
                  </a:lnTo>
                  <a:cubicBezTo>
                    <a:pt x="65" y="409"/>
                    <a:pt x="130" y="411"/>
                    <a:pt x="195" y="411"/>
                  </a:cubicBezTo>
                  <a:cubicBezTo>
                    <a:pt x="477" y="411"/>
                    <a:pt x="761" y="368"/>
                    <a:pt x="1053" y="368"/>
                  </a:cubicBezTo>
                  <a:cubicBezTo>
                    <a:pt x="1090" y="368"/>
                    <a:pt x="1127" y="368"/>
                    <a:pt x="1163" y="370"/>
                  </a:cubicBezTo>
                  <a:cubicBezTo>
                    <a:pt x="1471" y="395"/>
                    <a:pt x="1782" y="407"/>
                    <a:pt x="2096" y="407"/>
                  </a:cubicBezTo>
                  <a:cubicBezTo>
                    <a:pt x="2410" y="407"/>
                    <a:pt x="2725" y="395"/>
                    <a:pt x="3041" y="370"/>
                  </a:cubicBezTo>
                  <a:cubicBezTo>
                    <a:pt x="3094" y="363"/>
                    <a:pt x="3165" y="360"/>
                    <a:pt x="3247" y="360"/>
                  </a:cubicBezTo>
                  <a:cubicBezTo>
                    <a:pt x="3433" y="360"/>
                    <a:pt x="3678" y="373"/>
                    <a:pt x="3925" y="373"/>
                  </a:cubicBezTo>
                  <a:cubicBezTo>
                    <a:pt x="4352" y="373"/>
                    <a:pt x="4783" y="336"/>
                    <a:pt x="4918" y="137"/>
                  </a:cubicBezTo>
                  <a:cubicBezTo>
                    <a:pt x="4935" y="71"/>
                    <a:pt x="4902" y="4"/>
                    <a:pt x="4835" y="4"/>
                  </a:cubicBezTo>
                  <a:cubicBezTo>
                    <a:pt x="4776" y="2"/>
                    <a:pt x="4717" y="0"/>
                    <a:pt x="4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4"/>
            <p:cNvSpPr/>
            <p:nvPr/>
          </p:nvSpPr>
          <p:spPr>
            <a:xfrm>
              <a:off x="5223275" y="3840825"/>
              <a:ext cx="41475" cy="77200"/>
            </a:xfrm>
            <a:custGeom>
              <a:avLst/>
              <a:gdLst/>
              <a:ahLst/>
              <a:cxnLst/>
              <a:rect l="l" t="t" r="r" b="b"/>
              <a:pathLst>
                <a:path w="1659" h="3088" extrusionOk="0">
                  <a:moveTo>
                    <a:pt x="1642" y="0"/>
                  </a:moveTo>
                  <a:cubicBezTo>
                    <a:pt x="1559" y="133"/>
                    <a:pt x="1476" y="283"/>
                    <a:pt x="1426" y="432"/>
                  </a:cubicBezTo>
                  <a:cubicBezTo>
                    <a:pt x="1243" y="681"/>
                    <a:pt x="1061" y="914"/>
                    <a:pt x="878" y="1147"/>
                  </a:cubicBezTo>
                  <a:cubicBezTo>
                    <a:pt x="496" y="1695"/>
                    <a:pt x="213" y="2293"/>
                    <a:pt x="14" y="2941"/>
                  </a:cubicBezTo>
                  <a:cubicBezTo>
                    <a:pt x="1" y="3008"/>
                    <a:pt x="64" y="3087"/>
                    <a:pt x="133" y="3087"/>
                  </a:cubicBezTo>
                  <a:cubicBezTo>
                    <a:pt x="149" y="3087"/>
                    <a:pt x="165" y="3083"/>
                    <a:pt x="180" y="3074"/>
                  </a:cubicBezTo>
                  <a:cubicBezTo>
                    <a:pt x="396" y="2891"/>
                    <a:pt x="529" y="2642"/>
                    <a:pt x="562" y="2376"/>
                  </a:cubicBezTo>
                  <a:cubicBezTo>
                    <a:pt x="662" y="1977"/>
                    <a:pt x="812" y="1595"/>
                    <a:pt x="1011" y="1230"/>
                  </a:cubicBezTo>
                  <a:cubicBezTo>
                    <a:pt x="1160" y="980"/>
                    <a:pt x="1393" y="764"/>
                    <a:pt x="1509" y="482"/>
                  </a:cubicBezTo>
                  <a:cubicBezTo>
                    <a:pt x="1576" y="332"/>
                    <a:pt x="1576" y="15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4"/>
            <p:cNvSpPr/>
            <p:nvPr/>
          </p:nvSpPr>
          <p:spPr>
            <a:xfrm>
              <a:off x="5125600" y="3913600"/>
              <a:ext cx="106350" cy="16550"/>
            </a:xfrm>
            <a:custGeom>
              <a:avLst/>
              <a:gdLst/>
              <a:ahLst/>
              <a:cxnLst/>
              <a:rect l="l" t="t" r="r" b="b"/>
              <a:pathLst>
                <a:path w="4254" h="662" extrusionOk="0">
                  <a:moveTo>
                    <a:pt x="3545" y="1"/>
                  </a:moveTo>
                  <a:cubicBezTo>
                    <a:pt x="2338" y="1"/>
                    <a:pt x="1182" y="385"/>
                    <a:pt x="0" y="645"/>
                  </a:cubicBezTo>
                  <a:lnTo>
                    <a:pt x="17" y="661"/>
                  </a:lnTo>
                  <a:cubicBezTo>
                    <a:pt x="1237" y="557"/>
                    <a:pt x="2430" y="266"/>
                    <a:pt x="3668" y="266"/>
                  </a:cubicBezTo>
                  <a:cubicBezTo>
                    <a:pt x="3813" y="266"/>
                    <a:pt x="3958" y="270"/>
                    <a:pt x="4104" y="279"/>
                  </a:cubicBezTo>
                  <a:cubicBezTo>
                    <a:pt x="4253" y="279"/>
                    <a:pt x="4237" y="63"/>
                    <a:pt x="4104" y="30"/>
                  </a:cubicBezTo>
                  <a:cubicBezTo>
                    <a:pt x="3916" y="10"/>
                    <a:pt x="3730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4"/>
            <p:cNvSpPr/>
            <p:nvPr/>
          </p:nvSpPr>
          <p:spPr>
            <a:xfrm>
              <a:off x="5206575" y="3817650"/>
              <a:ext cx="21225" cy="72550"/>
            </a:xfrm>
            <a:custGeom>
              <a:avLst/>
              <a:gdLst/>
              <a:ahLst/>
              <a:cxnLst/>
              <a:rect l="l" t="t" r="r" b="b"/>
              <a:pathLst>
                <a:path w="849" h="2902" extrusionOk="0">
                  <a:moveTo>
                    <a:pt x="840" y="1"/>
                  </a:moveTo>
                  <a:cubicBezTo>
                    <a:pt x="836" y="1"/>
                    <a:pt x="832" y="5"/>
                    <a:pt x="832" y="13"/>
                  </a:cubicBezTo>
                  <a:cubicBezTo>
                    <a:pt x="715" y="528"/>
                    <a:pt x="549" y="1027"/>
                    <a:pt x="366" y="1525"/>
                  </a:cubicBezTo>
                  <a:cubicBezTo>
                    <a:pt x="217" y="1874"/>
                    <a:pt x="1" y="2406"/>
                    <a:pt x="1" y="2805"/>
                  </a:cubicBezTo>
                  <a:cubicBezTo>
                    <a:pt x="1" y="2865"/>
                    <a:pt x="50" y="2901"/>
                    <a:pt x="100" y="2901"/>
                  </a:cubicBezTo>
                  <a:cubicBezTo>
                    <a:pt x="132" y="2901"/>
                    <a:pt x="164" y="2887"/>
                    <a:pt x="184" y="2854"/>
                  </a:cubicBezTo>
                  <a:cubicBezTo>
                    <a:pt x="416" y="2522"/>
                    <a:pt x="516" y="1941"/>
                    <a:pt x="616" y="1559"/>
                  </a:cubicBezTo>
                  <a:cubicBezTo>
                    <a:pt x="665" y="1326"/>
                    <a:pt x="682" y="1077"/>
                    <a:pt x="699" y="844"/>
                  </a:cubicBezTo>
                  <a:cubicBezTo>
                    <a:pt x="732" y="562"/>
                    <a:pt x="815" y="296"/>
                    <a:pt x="848" y="13"/>
                  </a:cubicBezTo>
                  <a:cubicBezTo>
                    <a:pt x="848" y="5"/>
                    <a:pt x="844" y="1"/>
                    <a:pt x="8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4"/>
            <p:cNvSpPr/>
            <p:nvPr/>
          </p:nvSpPr>
          <p:spPr>
            <a:xfrm>
              <a:off x="5125275" y="3884575"/>
              <a:ext cx="90050" cy="12025"/>
            </a:xfrm>
            <a:custGeom>
              <a:avLst/>
              <a:gdLst/>
              <a:ahLst/>
              <a:cxnLst/>
              <a:rect l="l" t="t" r="r" b="b"/>
              <a:pathLst>
                <a:path w="3602" h="481" extrusionOk="0">
                  <a:moveTo>
                    <a:pt x="36" y="425"/>
                  </a:moveTo>
                  <a:lnTo>
                    <a:pt x="36" y="425"/>
                  </a:lnTo>
                  <a:cubicBezTo>
                    <a:pt x="34" y="426"/>
                    <a:pt x="32" y="426"/>
                    <a:pt x="30" y="427"/>
                  </a:cubicBezTo>
                  <a:lnTo>
                    <a:pt x="46" y="427"/>
                  </a:lnTo>
                  <a:cubicBezTo>
                    <a:pt x="43" y="427"/>
                    <a:pt x="39" y="426"/>
                    <a:pt x="36" y="425"/>
                  </a:cubicBezTo>
                  <a:close/>
                  <a:moveTo>
                    <a:pt x="3209" y="1"/>
                  </a:moveTo>
                  <a:cubicBezTo>
                    <a:pt x="2683" y="1"/>
                    <a:pt x="2127" y="216"/>
                    <a:pt x="1625" y="260"/>
                  </a:cubicBezTo>
                  <a:cubicBezTo>
                    <a:pt x="1485" y="274"/>
                    <a:pt x="1344" y="276"/>
                    <a:pt x="1202" y="276"/>
                  </a:cubicBezTo>
                  <a:cubicBezTo>
                    <a:pt x="1096" y="276"/>
                    <a:pt x="989" y="275"/>
                    <a:pt x="883" y="275"/>
                  </a:cubicBezTo>
                  <a:cubicBezTo>
                    <a:pt x="590" y="275"/>
                    <a:pt x="300" y="287"/>
                    <a:pt x="30" y="377"/>
                  </a:cubicBezTo>
                  <a:cubicBezTo>
                    <a:pt x="0" y="392"/>
                    <a:pt x="10" y="419"/>
                    <a:pt x="36" y="425"/>
                  </a:cubicBezTo>
                  <a:lnTo>
                    <a:pt x="36" y="425"/>
                  </a:lnTo>
                  <a:cubicBezTo>
                    <a:pt x="172" y="400"/>
                    <a:pt x="307" y="390"/>
                    <a:pt x="443" y="390"/>
                  </a:cubicBezTo>
                  <a:cubicBezTo>
                    <a:pt x="855" y="390"/>
                    <a:pt x="1266" y="480"/>
                    <a:pt x="1670" y="480"/>
                  </a:cubicBezTo>
                  <a:cubicBezTo>
                    <a:pt x="1716" y="480"/>
                    <a:pt x="1762" y="479"/>
                    <a:pt x="1807" y="476"/>
                  </a:cubicBezTo>
                  <a:cubicBezTo>
                    <a:pt x="2090" y="476"/>
                    <a:pt x="2356" y="393"/>
                    <a:pt x="2638" y="377"/>
                  </a:cubicBezTo>
                  <a:cubicBezTo>
                    <a:pt x="2904" y="377"/>
                    <a:pt x="3186" y="360"/>
                    <a:pt x="3436" y="294"/>
                  </a:cubicBezTo>
                  <a:cubicBezTo>
                    <a:pt x="3602" y="244"/>
                    <a:pt x="3569" y="11"/>
                    <a:pt x="3402" y="11"/>
                  </a:cubicBezTo>
                  <a:cubicBezTo>
                    <a:pt x="3338" y="4"/>
                    <a:pt x="3274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4"/>
            <p:cNvSpPr/>
            <p:nvPr/>
          </p:nvSpPr>
          <p:spPr>
            <a:xfrm>
              <a:off x="5181250" y="3799000"/>
              <a:ext cx="9150" cy="65525"/>
            </a:xfrm>
            <a:custGeom>
              <a:avLst/>
              <a:gdLst/>
              <a:ahLst/>
              <a:cxnLst/>
              <a:rect l="l" t="t" r="r" b="b"/>
              <a:pathLst>
                <a:path w="366" h="2621" extrusionOk="0">
                  <a:moveTo>
                    <a:pt x="186" y="1"/>
                  </a:moveTo>
                  <a:cubicBezTo>
                    <a:pt x="180" y="1"/>
                    <a:pt x="173" y="5"/>
                    <a:pt x="167" y="12"/>
                  </a:cubicBezTo>
                  <a:cubicBezTo>
                    <a:pt x="50" y="294"/>
                    <a:pt x="84" y="693"/>
                    <a:pt x="67" y="1009"/>
                  </a:cubicBezTo>
                  <a:cubicBezTo>
                    <a:pt x="17" y="1507"/>
                    <a:pt x="0" y="2022"/>
                    <a:pt x="17" y="2537"/>
                  </a:cubicBezTo>
                  <a:cubicBezTo>
                    <a:pt x="17" y="2591"/>
                    <a:pt x="61" y="2621"/>
                    <a:pt x="106" y="2621"/>
                  </a:cubicBezTo>
                  <a:cubicBezTo>
                    <a:pt x="145" y="2621"/>
                    <a:pt x="185" y="2599"/>
                    <a:pt x="200" y="2554"/>
                  </a:cubicBezTo>
                  <a:cubicBezTo>
                    <a:pt x="366" y="2138"/>
                    <a:pt x="133" y="1574"/>
                    <a:pt x="150" y="1125"/>
                  </a:cubicBezTo>
                  <a:cubicBezTo>
                    <a:pt x="167" y="793"/>
                    <a:pt x="117" y="344"/>
                    <a:pt x="200" y="28"/>
                  </a:cubicBezTo>
                  <a:cubicBezTo>
                    <a:pt x="200" y="9"/>
                    <a:pt x="194" y="1"/>
                    <a:pt x="1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4"/>
            <p:cNvSpPr/>
            <p:nvPr/>
          </p:nvSpPr>
          <p:spPr>
            <a:xfrm>
              <a:off x="5115625" y="3859850"/>
              <a:ext cx="71050" cy="8250"/>
            </a:xfrm>
            <a:custGeom>
              <a:avLst/>
              <a:gdLst/>
              <a:ahLst/>
              <a:cxnLst/>
              <a:rect l="l" t="t" r="r" b="b"/>
              <a:pathLst>
                <a:path w="2842" h="330" extrusionOk="0">
                  <a:moveTo>
                    <a:pt x="531" y="0"/>
                  </a:moveTo>
                  <a:cubicBezTo>
                    <a:pt x="348" y="0"/>
                    <a:pt x="168" y="21"/>
                    <a:pt x="0" y="87"/>
                  </a:cubicBezTo>
                  <a:lnTo>
                    <a:pt x="0" y="103"/>
                  </a:lnTo>
                  <a:cubicBezTo>
                    <a:pt x="82" y="80"/>
                    <a:pt x="171" y="71"/>
                    <a:pt x="265" y="71"/>
                  </a:cubicBezTo>
                  <a:cubicBezTo>
                    <a:pt x="650" y="71"/>
                    <a:pt x="1118" y="229"/>
                    <a:pt x="1479" y="269"/>
                  </a:cubicBezTo>
                  <a:cubicBezTo>
                    <a:pt x="1702" y="295"/>
                    <a:pt x="1934" y="330"/>
                    <a:pt x="2163" y="330"/>
                  </a:cubicBezTo>
                  <a:cubicBezTo>
                    <a:pt x="2378" y="330"/>
                    <a:pt x="2591" y="299"/>
                    <a:pt x="2792" y="203"/>
                  </a:cubicBezTo>
                  <a:cubicBezTo>
                    <a:pt x="2841" y="153"/>
                    <a:pt x="2825" y="53"/>
                    <a:pt x="2742" y="53"/>
                  </a:cubicBezTo>
                  <a:cubicBezTo>
                    <a:pt x="2398" y="53"/>
                    <a:pt x="2070" y="75"/>
                    <a:pt x="1736" y="75"/>
                  </a:cubicBezTo>
                  <a:cubicBezTo>
                    <a:pt x="1570" y="75"/>
                    <a:pt x="1402" y="70"/>
                    <a:pt x="1230" y="53"/>
                  </a:cubicBezTo>
                  <a:cubicBezTo>
                    <a:pt x="1006" y="35"/>
                    <a:pt x="766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4"/>
            <p:cNvSpPr/>
            <p:nvPr/>
          </p:nvSpPr>
          <p:spPr>
            <a:xfrm>
              <a:off x="5145125" y="3795550"/>
              <a:ext cx="8325" cy="42125"/>
            </a:xfrm>
            <a:custGeom>
              <a:avLst/>
              <a:gdLst/>
              <a:ahLst/>
              <a:cxnLst/>
              <a:rect l="l" t="t" r="r" b="b"/>
              <a:pathLst>
                <a:path w="333" h="1685" extrusionOk="0">
                  <a:moveTo>
                    <a:pt x="0" y="0"/>
                  </a:moveTo>
                  <a:lnTo>
                    <a:pt x="0" y="17"/>
                  </a:lnTo>
                  <a:cubicBezTo>
                    <a:pt x="100" y="316"/>
                    <a:pt x="150" y="632"/>
                    <a:pt x="133" y="947"/>
                  </a:cubicBezTo>
                  <a:cubicBezTo>
                    <a:pt x="116" y="1163"/>
                    <a:pt x="67" y="1462"/>
                    <a:pt x="199" y="1662"/>
                  </a:cubicBezTo>
                  <a:cubicBezTo>
                    <a:pt x="207" y="1677"/>
                    <a:pt x="228" y="1685"/>
                    <a:pt x="250" y="1685"/>
                  </a:cubicBezTo>
                  <a:cubicBezTo>
                    <a:pt x="277" y="1685"/>
                    <a:pt x="307" y="1673"/>
                    <a:pt x="316" y="1645"/>
                  </a:cubicBezTo>
                  <a:cubicBezTo>
                    <a:pt x="332" y="1346"/>
                    <a:pt x="332" y="1047"/>
                    <a:pt x="282" y="765"/>
                  </a:cubicBezTo>
                  <a:cubicBezTo>
                    <a:pt x="249" y="499"/>
                    <a:pt x="166" y="233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4"/>
            <p:cNvSpPr/>
            <p:nvPr/>
          </p:nvSpPr>
          <p:spPr>
            <a:xfrm>
              <a:off x="5105250" y="3832500"/>
              <a:ext cx="47375" cy="8525"/>
            </a:xfrm>
            <a:custGeom>
              <a:avLst/>
              <a:gdLst/>
              <a:ahLst/>
              <a:cxnLst/>
              <a:rect l="l" t="t" r="r" b="b"/>
              <a:pathLst>
                <a:path w="1895" h="341" extrusionOk="0">
                  <a:moveTo>
                    <a:pt x="0" y="1"/>
                  </a:moveTo>
                  <a:cubicBezTo>
                    <a:pt x="366" y="150"/>
                    <a:pt x="748" y="250"/>
                    <a:pt x="1146" y="267"/>
                  </a:cubicBezTo>
                  <a:cubicBezTo>
                    <a:pt x="1282" y="277"/>
                    <a:pt x="1464" y="340"/>
                    <a:pt x="1621" y="340"/>
                  </a:cubicBezTo>
                  <a:cubicBezTo>
                    <a:pt x="1714" y="340"/>
                    <a:pt x="1799" y="318"/>
                    <a:pt x="1861" y="250"/>
                  </a:cubicBezTo>
                  <a:cubicBezTo>
                    <a:pt x="1894" y="200"/>
                    <a:pt x="1877" y="150"/>
                    <a:pt x="1844" y="117"/>
                  </a:cubicBezTo>
                  <a:cubicBezTo>
                    <a:pt x="1708" y="78"/>
                    <a:pt x="1577" y="62"/>
                    <a:pt x="1449" y="62"/>
                  </a:cubicBezTo>
                  <a:cubicBezTo>
                    <a:pt x="1359" y="62"/>
                    <a:pt x="1269" y="70"/>
                    <a:pt x="1180" y="84"/>
                  </a:cubicBezTo>
                  <a:cubicBezTo>
                    <a:pt x="1090" y="88"/>
                    <a:pt x="1001" y="90"/>
                    <a:pt x="913" y="90"/>
                  </a:cubicBezTo>
                  <a:cubicBezTo>
                    <a:pt x="609" y="90"/>
                    <a:pt x="313" y="65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4"/>
            <p:cNvSpPr/>
            <p:nvPr/>
          </p:nvSpPr>
          <p:spPr>
            <a:xfrm>
              <a:off x="5117700" y="3782250"/>
              <a:ext cx="5425" cy="36050"/>
            </a:xfrm>
            <a:custGeom>
              <a:avLst/>
              <a:gdLst/>
              <a:ahLst/>
              <a:cxnLst/>
              <a:rect l="l" t="t" r="r" b="b"/>
              <a:pathLst>
                <a:path w="217" h="1442" extrusionOk="0">
                  <a:moveTo>
                    <a:pt x="150" y="1"/>
                  </a:moveTo>
                  <a:lnTo>
                    <a:pt x="133" y="17"/>
                  </a:lnTo>
                  <a:lnTo>
                    <a:pt x="150" y="17"/>
                  </a:lnTo>
                  <a:cubicBezTo>
                    <a:pt x="150" y="12"/>
                    <a:pt x="150" y="6"/>
                    <a:pt x="150" y="1"/>
                  </a:cubicBezTo>
                  <a:close/>
                  <a:moveTo>
                    <a:pt x="150" y="17"/>
                  </a:moveTo>
                  <a:cubicBezTo>
                    <a:pt x="147" y="244"/>
                    <a:pt x="84" y="472"/>
                    <a:pt x="84" y="715"/>
                  </a:cubicBezTo>
                  <a:cubicBezTo>
                    <a:pt x="100" y="914"/>
                    <a:pt x="84" y="1130"/>
                    <a:pt x="34" y="1330"/>
                  </a:cubicBezTo>
                  <a:cubicBezTo>
                    <a:pt x="0" y="1386"/>
                    <a:pt x="72" y="1442"/>
                    <a:pt x="128" y="1442"/>
                  </a:cubicBezTo>
                  <a:cubicBezTo>
                    <a:pt x="155" y="1442"/>
                    <a:pt x="178" y="1429"/>
                    <a:pt x="183" y="1396"/>
                  </a:cubicBezTo>
                  <a:cubicBezTo>
                    <a:pt x="217" y="1213"/>
                    <a:pt x="217" y="1031"/>
                    <a:pt x="183" y="865"/>
                  </a:cubicBezTo>
                  <a:cubicBezTo>
                    <a:pt x="167" y="582"/>
                    <a:pt x="183" y="283"/>
                    <a:pt x="15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4"/>
            <p:cNvSpPr/>
            <p:nvPr/>
          </p:nvSpPr>
          <p:spPr>
            <a:xfrm>
              <a:off x="5089450" y="3808825"/>
              <a:ext cx="34500" cy="11275"/>
            </a:xfrm>
            <a:custGeom>
              <a:avLst/>
              <a:gdLst/>
              <a:ahLst/>
              <a:cxnLst/>
              <a:rect l="l" t="t" r="r" b="b"/>
              <a:pathLst>
                <a:path w="1380" h="451" extrusionOk="0">
                  <a:moveTo>
                    <a:pt x="17" y="1"/>
                  </a:moveTo>
                  <a:cubicBezTo>
                    <a:pt x="1" y="1"/>
                    <a:pt x="1" y="18"/>
                    <a:pt x="17" y="18"/>
                  </a:cubicBezTo>
                  <a:lnTo>
                    <a:pt x="17" y="34"/>
                  </a:lnTo>
                  <a:cubicBezTo>
                    <a:pt x="134" y="67"/>
                    <a:pt x="250" y="134"/>
                    <a:pt x="366" y="184"/>
                  </a:cubicBezTo>
                  <a:cubicBezTo>
                    <a:pt x="449" y="217"/>
                    <a:pt x="532" y="234"/>
                    <a:pt x="616" y="250"/>
                  </a:cubicBezTo>
                  <a:cubicBezTo>
                    <a:pt x="732" y="250"/>
                    <a:pt x="865" y="283"/>
                    <a:pt x="964" y="350"/>
                  </a:cubicBezTo>
                  <a:cubicBezTo>
                    <a:pt x="1031" y="400"/>
                    <a:pt x="1114" y="450"/>
                    <a:pt x="1197" y="450"/>
                  </a:cubicBezTo>
                  <a:cubicBezTo>
                    <a:pt x="1202" y="450"/>
                    <a:pt x="1207" y="450"/>
                    <a:pt x="1211" y="450"/>
                  </a:cubicBezTo>
                  <a:cubicBezTo>
                    <a:pt x="1380" y="450"/>
                    <a:pt x="1375" y="167"/>
                    <a:pt x="1197" y="167"/>
                  </a:cubicBezTo>
                  <a:cubicBezTo>
                    <a:pt x="1131" y="167"/>
                    <a:pt x="1047" y="134"/>
                    <a:pt x="964" y="134"/>
                  </a:cubicBezTo>
                  <a:lnTo>
                    <a:pt x="616" y="134"/>
                  </a:lnTo>
                  <a:cubicBezTo>
                    <a:pt x="400" y="134"/>
                    <a:pt x="217" y="1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4"/>
            <p:cNvSpPr/>
            <p:nvPr/>
          </p:nvSpPr>
          <p:spPr>
            <a:xfrm>
              <a:off x="5097100" y="3767150"/>
              <a:ext cx="5250" cy="26400"/>
            </a:xfrm>
            <a:custGeom>
              <a:avLst/>
              <a:gdLst/>
              <a:ahLst/>
              <a:cxnLst/>
              <a:rect l="l" t="t" r="r" b="b"/>
              <a:pathLst>
                <a:path w="210" h="1056" extrusionOk="0">
                  <a:moveTo>
                    <a:pt x="121" y="0"/>
                  </a:moveTo>
                  <a:cubicBezTo>
                    <a:pt x="113" y="0"/>
                    <a:pt x="98" y="15"/>
                    <a:pt x="110" y="40"/>
                  </a:cubicBezTo>
                  <a:cubicBezTo>
                    <a:pt x="127" y="73"/>
                    <a:pt x="94" y="223"/>
                    <a:pt x="94" y="256"/>
                  </a:cubicBezTo>
                  <a:cubicBezTo>
                    <a:pt x="77" y="322"/>
                    <a:pt x="77" y="372"/>
                    <a:pt x="94" y="422"/>
                  </a:cubicBezTo>
                  <a:cubicBezTo>
                    <a:pt x="110" y="505"/>
                    <a:pt x="94" y="605"/>
                    <a:pt x="77" y="704"/>
                  </a:cubicBezTo>
                  <a:cubicBezTo>
                    <a:pt x="44" y="787"/>
                    <a:pt x="27" y="870"/>
                    <a:pt x="10" y="970"/>
                  </a:cubicBezTo>
                  <a:cubicBezTo>
                    <a:pt x="1" y="1018"/>
                    <a:pt x="53" y="1055"/>
                    <a:pt x="98" y="1055"/>
                  </a:cubicBezTo>
                  <a:cubicBezTo>
                    <a:pt x="131" y="1055"/>
                    <a:pt x="160" y="1036"/>
                    <a:pt x="160" y="987"/>
                  </a:cubicBezTo>
                  <a:cubicBezTo>
                    <a:pt x="160" y="870"/>
                    <a:pt x="177" y="771"/>
                    <a:pt x="210" y="654"/>
                  </a:cubicBezTo>
                  <a:cubicBezTo>
                    <a:pt x="210" y="588"/>
                    <a:pt x="193" y="505"/>
                    <a:pt x="177" y="422"/>
                  </a:cubicBezTo>
                  <a:cubicBezTo>
                    <a:pt x="160" y="322"/>
                    <a:pt x="210" y="106"/>
                    <a:pt x="127" y="7"/>
                  </a:cubicBezTo>
                  <a:cubicBezTo>
                    <a:pt x="127" y="2"/>
                    <a:pt x="124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4"/>
            <p:cNvSpPr/>
            <p:nvPr/>
          </p:nvSpPr>
          <p:spPr>
            <a:xfrm>
              <a:off x="5075750" y="3786400"/>
              <a:ext cx="26200" cy="7675"/>
            </a:xfrm>
            <a:custGeom>
              <a:avLst/>
              <a:gdLst/>
              <a:ahLst/>
              <a:cxnLst/>
              <a:rect l="l" t="t" r="r" b="b"/>
              <a:pathLst>
                <a:path w="1048" h="307" extrusionOk="0">
                  <a:moveTo>
                    <a:pt x="1" y="1"/>
                  </a:moveTo>
                  <a:cubicBezTo>
                    <a:pt x="150" y="51"/>
                    <a:pt x="300" y="134"/>
                    <a:pt x="449" y="217"/>
                  </a:cubicBezTo>
                  <a:cubicBezTo>
                    <a:pt x="549" y="277"/>
                    <a:pt x="660" y="306"/>
                    <a:pt x="770" y="306"/>
                  </a:cubicBezTo>
                  <a:cubicBezTo>
                    <a:pt x="843" y="306"/>
                    <a:pt x="914" y="293"/>
                    <a:pt x="981" y="267"/>
                  </a:cubicBezTo>
                  <a:cubicBezTo>
                    <a:pt x="1047" y="217"/>
                    <a:pt x="1031" y="134"/>
                    <a:pt x="964" y="117"/>
                  </a:cubicBezTo>
                  <a:cubicBezTo>
                    <a:pt x="938" y="107"/>
                    <a:pt x="916" y="103"/>
                    <a:pt x="895" y="103"/>
                  </a:cubicBezTo>
                  <a:cubicBezTo>
                    <a:pt x="849" y="103"/>
                    <a:pt x="811" y="122"/>
                    <a:pt x="765" y="134"/>
                  </a:cubicBezTo>
                  <a:cubicBezTo>
                    <a:pt x="727" y="138"/>
                    <a:pt x="690" y="140"/>
                    <a:pt x="653" y="140"/>
                  </a:cubicBezTo>
                  <a:cubicBezTo>
                    <a:pt x="543" y="140"/>
                    <a:pt x="437" y="121"/>
                    <a:pt x="349" y="84"/>
                  </a:cubicBezTo>
                  <a:cubicBezTo>
                    <a:pt x="233" y="34"/>
                    <a:pt x="117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14"/>
          <p:cNvGrpSpPr/>
          <p:nvPr/>
        </p:nvGrpSpPr>
        <p:grpSpPr>
          <a:xfrm rot="8877211">
            <a:off x="13509" y="-170823"/>
            <a:ext cx="1656082" cy="1762124"/>
            <a:chOff x="5075750" y="3766475"/>
            <a:chExt cx="294925" cy="313800"/>
          </a:xfrm>
        </p:grpSpPr>
        <p:sp>
          <p:nvSpPr>
            <p:cNvPr id="492" name="Google Shape;492;p14"/>
            <p:cNvSpPr/>
            <p:nvPr/>
          </p:nvSpPr>
          <p:spPr>
            <a:xfrm>
              <a:off x="5080325" y="3766475"/>
              <a:ext cx="232325" cy="313800"/>
            </a:xfrm>
            <a:custGeom>
              <a:avLst/>
              <a:gdLst/>
              <a:ahLst/>
              <a:cxnLst/>
              <a:rect l="l" t="t" r="r" b="b"/>
              <a:pathLst>
                <a:path w="9293" h="12552" extrusionOk="0">
                  <a:moveTo>
                    <a:pt x="17" y="0"/>
                  </a:moveTo>
                  <a:lnTo>
                    <a:pt x="0" y="17"/>
                  </a:lnTo>
                  <a:cubicBezTo>
                    <a:pt x="931" y="2260"/>
                    <a:pt x="3539" y="3306"/>
                    <a:pt x="5068" y="5084"/>
                  </a:cubicBezTo>
                  <a:cubicBezTo>
                    <a:pt x="5832" y="5998"/>
                    <a:pt x="6496" y="6978"/>
                    <a:pt x="7078" y="8025"/>
                  </a:cubicBezTo>
                  <a:cubicBezTo>
                    <a:pt x="7908" y="9487"/>
                    <a:pt x="8457" y="11015"/>
                    <a:pt x="9188" y="12527"/>
                  </a:cubicBezTo>
                  <a:cubicBezTo>
                    <a:pt x="9193" y="12544"/>
                    <a:pt x="9208" y="12551"/>
                    <a:pt x="9224" y="12551"/>
                  </a:cubicBezTo>
                  <a:cubicBezTo>
                    <a:pt x="9256" y="12551"/>
                    <a:pt x="9293" y="12522"/>
                    <a:pt x="9271" y="12477"/>
                  </a:cubicBezTo>
                  <a:cubicBezTo>
                    <a:pt x="8473" y="9952"/>
                    <a:pt x="7244" y="7576"/>
                    <a:pt x="5649" y="5450"/>
                  </a:cubicBezTo>
                  <a:cubicBezTo>
                    <a:pt x="4901" y="4486"/>
                    <a:pt x="4021" y="3639"/>
                    <a:pt x="3041" y="2924"/>
                  </a:cubicBezTo>
                  <a:cubicBezTo>
                    <a:pt x="1894" y="2127"/>
                    <a:pt x="632" y="1329"/>
                    <a:pt x="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4"/>
            <p:cNvSpPr/>
            <p:nvPr/>
          </p:nvSpPr>
          <p:spPr>
            <a:xfrm>
              <a:off x="5287150" y="3914750"/>
              <a:ext cx="83525" cy="122450"/>
            </a:xfrm>
            <a:custGeom>
              <a:avLst/>
              <a:gdLst/>
              <a:ahLst/>
              <a:cxnLst/>
              <a:rect l="l" t="t" r="r" b="b"/>
              <a:pathLst>
                <a:path w="3341" h="4898" extrusionOk="0">
                  <a:moveTo>
                    <a:pt x="3340" y="0"/>
                  </a:moveTo>
                  <a:cubicBezTo>
                    <a:pt x="2709" y="898"/>
                    <a:pt x="1895" y="1662"/>
                    <a:pt x="1297" y="2576"/>
                  </a:cubicBezTo>
                  <a:cubicBezTo>
                    <a:pt x="965" y="3074"/>
                    <a:pt x="1" y="4237"/>
                    <a:pt x="167" y="4818"/>
                  </a:cubicBezTo>
                  <a:cubicBezTo>
                    <a:pt x="179" y="4867"/>
                    <a:pt x="227" y="4898"/>
                    <a:pt x="278" y="4898"/>
                  </a:cubicBezTo>
                  <a:cubicBezTo>
                    <a:pt x="296" y="4898"/>
                    <a:pt x="315" y="4894"/>
                    <a:pt x="333" y="4885"/>
                  </a:cubicBezTo>
                  <a:cubicBezTo>
                    <a:pt x="649" y="4702"/>
                    <a:pt x="848" y="3871"/>
                    <a:pt x="1031" y="3556"/>
                  </a:cubicBezTo>
                  <a:cubicBezTo>
                    <a:pt x="1247" y="3157"/>
                    <a:pt x="1513" y="2775"/>
                    <a:pt x="1779" y="2393"/>
                  </a:cubicBezTo>
                  <a:cubicBezTo>
                    <a:pt x="2377" y="1662"/>
                    <a:pt x="2908" y="864"/>
                    <a:pt x="3340" y="17"/>
                  </a:cubicBezTo>
                  <a:lnTo>
                    <a:pt x="33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4"/>
            <p:cNvSpPr/>
            <p:nvPr/>
          </p:nvSpPr>
          <p:spPr>
            <a:xfrm>
              <a:off x="5116875" y="4030300"/>
              <a:ext cx="179025" cy="16550"/>
            </a:xfrm>
            <a:custGeom>
              <a:avLst/>
              <a:gdLst/>
              <a:ahLst/>
              <a:cxnLst/>
              <a:rect l="l" t="t" r="r" b="b"/>
              <a:pathLst>
                <a:path w="7161" h="662" extrusionOk="0">
                  <a:moveTo>
                    <a:pt x="6668" y="0"/>
                  </a:moveTo>
                  <a:cubicBezTo>
                    <a:pt x="6184" y="0"/>
                    <a:pt x="5630" y="165"/>
                    <a:pt x="5217" y="230"/>
                  </a:cubicBezTo>
                  <a:cubicBezTo>
                    <a:pt x="4685" y="296"/>
                    <a:pt x="4087" y="263"/>
                    <a:pt x="3522" y="313"/>
                  </a:cubicBezTo>
                  <a:cubicBezTo>
                    <a:pt x="2409" y="446"/>
                    <a:pt x="1080" y="346"/>
                    <a:pt x="0" y="662"/>
                  </a:cubicBezTo>
                  <a:cubicBezTo>
                    <a:pt x="297" y="622"/>
                    <a:pt x="597" y="609"/>
                    <a:pt x="897" y="609"/>
                  </a:cubicBezTo>
                  <a:cubicBezTo>
                    <a:pt x="1422" y="609"/>
                    <a:pt x="1951" y="648"/>
                    <a:pt x="2476" y="648"/>
                  </a:cubicBezTo>
                  <a:cubicBezTo>
                    <a:pt x="2776" y="648"/>
                    <a:pt x="3076" y="635"/>
                    <a:pt x="3373" y="595"/>
                  </a:cubicBezTo>
                  <a:cubicBezTo>
                    <a:pt x="4509" y="451"/>
                    <a:pt x="5738" y="245"/>
                    <a:pt x="6896" y="245"/>
                  </a:cubicBezTo>
                  <a:cubicBezTo>
                    <a:pt x="6940" y="245"/>
                    <a:pt x="6984" y="246"/>
                    <a:pt x="7028" y="246"/>
                  </a:cubicBezTo>
                  <a:cubicBezTo>
                    <a:pt x="7144" y="246"/>
                    <a:pt x="7161" y="80"/>
                    <a:pt x="7061" y="47"/>
                  </a:cubicBezTo>
                  <a:cubicBezTo>
                    <a:pt x="6939" y="14"/>
                    <a:pt x="6806" y="0"/>
                    <a:pt x="666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4"/>
            <p:cNvSpPr/>
            <p:nvPr/>
          </p:nvSpPr>
          <p:spPr>
            <a:xfrm>
              <a:off x="5277300" y="3880275"/>
              <a:ext cx="55150" cy="116825"/>
            </a:xfrm>
            <a:custGeom>
              <a:avLst/>
              <a:gdLst/>
              <a:ahLst/>
              <a:cxnLst/>
              <a:rect l="l" t="t" r="r" b="b"/>
              <a:pathLst>
                <a:path w="2206" h="4673" extrusionOk="0">
                  <a:moveTo>
                    <a:pt x="2206" y="1"/>
                  </a:moveTo>
                  <a:cubicBezTo>
                    <a:pt x="1940" y="466"/>
                    <a:pt x="1575" y="831"/>
                    <a:pt x="1325" y="1313"/>
                  </a:cubicBezTo>
                  <a:cubicBezTo>
                    <a:pt x="1093" y="1728"/>
                    <a:pt x="893" y="2144"/>
                    <a:pt x="711" y="2576"/>
                  </a:cubicBezTo>
                  <a:cubicBezTo>
                    <a:pt x="578" y="2925"/>
                    <a:pt x="295" y="3190"/>
                    <a:pt x="196" y="3556"/>
                  </a:cubicBezTo>
                  <a:cubicBezTo>
                    <a:pt x="113" y="3905"/>
                    <a:pt x="96" y="4254"/>
                    <a:pt x="13" y="4586"/>
                  </a:cubicBezTo>
                  <a:cubicBezTo>
                    <a:pt x="1" y="4634"/>
                    <a:pt x="40" y="4673"/>
                    <a:pt x="82" y="4673"/>
                  </a:cubicBezTo>
                  <a:cubicBezTo>
                    <a:pt x="98" y="4673"/>
                    <a:pt x="115" y="4667"/>
                    <a:pt x="129" y="4652"/>
                  </a:cubicBezTo>
                  <a:cubicBezTo>
                    <a:pt x="329" y="4403"/>
                    <a:pt x="329" y="4071"/>
                    <a:pt x="395" y="3772"/>
                  </a:cubicBezTo>
                  <a:cubicBezTo>
                    <a:pt x="478" y="3406"/>
                    <a:pt x="711" y="3157"/>
                    <a:pt x="860" y="2825"/>
                  </a:cubicBezTo>
                  <a:cubicBezTo>
                    <a:pt x="1060" y="2376"/>
                    <a:pt x="1276" y="1944"/>
                    <a:pt x="1458" y="1512"/>
                  </a:cubicBezTo>
                  <a:cubicBezTo>
                    <a:pt x="1691" y="997"/>
                    <a:pt x="2040" y="516"/>
                    <a:pt x="220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4"/>
            <p:cNvSpPr/>
            <p:nvPr/>
          </p:nvSpPr>
          <p:spPr>
            <a:xfrm>
              <a:off x="5126425" y="3991400"/>
              <a:ext cx="153700" cy="10625"/>
            </a:xfrm>
            <a:custGeom>
              <a:avLst/>
              <a:gdLst/>
              <a:ahLst/>
              <a:cxnLst/>
              <a:rect l="l" t="t" r="r" b="b"/>
              <a:pathLst>
                <a:path w="6148" h="425" extrusionOk="0">
                  <a:moveTo>
                    <a:pt x="2085" y="0"/>
                  </a:moveTo>
                  <a:cubicBezTo>
                    <a:pt x="1989" y="0"/>
                    <a:pt x="1892" y="2"/>
                    <a:pt x="1795" y="8"/>
                  </a:cubicBezTo>
                  <a:cubicBezTo>
                    <a:pt x="1512" y="41"/>
                    <a:pt x="1230" y="108"/>
                    <a:pt x="947" y="191"/>
                  </a:cubicBezTo>
                  <a:cubicBezTo>
                    <a:pt x="632" y="241"/>
                    <a:pt x="299" y="191"/>
                    <a:pt x="17" y="274"/>
                  </a:cubicBezTo>
                  <a:cubicBezTo>
                    <a:pt x="0" y="274"/>
                    <a:pt x="0" y="307"/>
                    <a:pt x="17" y="307"/>
                  </a:cubicBezTo>
                  <a:cubicBezTo>
                    <a:pt x="30" y="306"/>
                    <a:pt x="43" y="305"/>
                    <a:pt x="56" y="305"/>
                  </a:cubicBezTo>
                  <a:cubicBezTo>
                    <a:pt x="211" y="305"/>
                    <a:pt x="379" y="390"/>
                    <a:pt x="532" y="390"/>
                  </a:cubicBezTo>
                  <a:cubicBezTo>
                    <a:pt x="947" y="390"/>
                    <a:pt x="1379" y="224"/>
                    <a:pt x="1811" y="207"/>
                  </a:cubicBezTo>
                  <a:cubicBezTo>
                    <a:pt x="2393" y="207"/>
                    <a:pt x="2991" y="324"/>
                    <a:pt x="3589" y="340"/>
                  </a:cubicBezTo>
                  <a:cubicBezTo>
                    <a:pt x="3992" y="350"/>
                    <a:pt x="4559" y="424"/>
                    <a:pt x="5092" y="424"/>
                  </a:cubicBezTo>
                  <a:cubicBezTo>
                    <a:pt x="5459" y="424"/>
                    <a:pt x="5810" y="389"/>
                    <a:pt x="6081" y="274"/>
                  </a:cubicBezTo>
                  <a:cubicBezTo>
                    <a:pt x="6148" y="224"/>
                    <a:pt x="6114" y="124"/>
                    <a:pt x="6048" y="108"/>
                  </a:cubicBezTo>
                  <a:cubicBezTo>
                    <a:pt x="5965" y="74"/>
                    <a:pt x="5861" y="63"/>
                    <a:pt x="5751" y="63"/>
                  </a:cubicBezTo>
                  <a:cubicBezTo>
                    <a:pt x="5529" y="63"/>
                    <a:pt x="5278" y="108"/>
                    <a:pt x="5101" y="108"/>
                  </a:cubicBezTo>
                  <a:cubicBezTo>
                    <a:pt x="4569" y="108"/>
                    <a:pt x="4054" y="58"/>
                    <a:pt x="3539" y="58"/>
                  </a:cubicBezTo>
                  <a:cubicBezTo>
                    <a:pt x="3055" y="58"/>
                    <a:pt x="2570" y="0"/>
                    <a:pt x="20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4"/>
            <p:cNvSpPr/>
            <p:nvPr/>
          </p:nvSpPr>
          <p:spPr>
            <a:xfrm>
              <a:off x="5244150" y="3854100"/>
              <a:ext cx="57575" cy="95125"/>
            </a:xfrm>
            <a:custGeom>
              <a:avLst/>
              <a:gdLst/>
              <a:ahLst/>
              <a:cxnLst/>
              <a:rect l="l" t="t" r="r" b="b"/>
              <a:pathLst>
                <a:path w="2303" h="3805" extrusionOk="0">
                  <a:moveTo>
                    <a:pt x="2286" y="1"/>
                  </a:moveTo>
                  <a:cubicBezTo>
                    <a:pt x="2120" y="233"/>
                    <a:pt x="1920" y="400"/>
                    <a:pt x="1771" y="649"/>
                  </a:cubicBezTo>
                  <a:cubicBezTo>
                    <a:pt x="1555" y="981"/>
                    <a:pt x="1422" y="1380"/>
                    <a:pt x="1206" y="1729"/>
                  </a:cubicBezTo>
                  <a:cubicBezTo>
                    <a:pt x="1023" y="2028"/>
                    <a:pt x="791" y="2310"/>
                    <a:pt x="608" y="2626"/>
                  </a:cubicBezTo>
                  <a:cubicBezTo>
                    <a:pt x="492" y="2809"/>
                    <a:pt x="259" y="3523"/>
                    <a:pt x="159" y="3556"/>
                  </a:cubicBezTo>
                  <a:cubicBezTo>
                    <a:pt x="1" y="3599"/>
                    <a:pt x="67" y="3805"/>
                    <a:pt x="196" y="3805"/>
                  </a:cubicBezTo>
                  <a:cubicBezTo>
                    <a:pt x="216" y="3805"/>
                    <a:pt x="237" y="3800"/>
                    <a:pt x="259" y="3789"/>
                  </a:cubicBezTo>
                  <a:cubicBezTo>
                    <a:pt x="458" y="3672"/>
                    <a:pt x="575" y="3157"/>
                    <a:pt x="674" y="2958"/>
                  </a:cubicBezTo>
                  <a:cubicBezTo>
                    <a:pt x="840" y="2609"/>
                    <a:pt x="1106" y="2294"/>
                    <a:pt x="1322" y="1945"/>
                  </a:cubicBezTo>
                  <a:cubicBezTo>
                    <a:pt x="1488" y="1662"/>
                    <a:pt x="1621" y="1363"/>
                    <a:pt x="1738" y="1048"/>
                  </a:cubicBezTo>
                  <a:cubicBezTo>
                    <a:pt x="1887" y="699"/>
                    <a:pt x="2086" y="350"/>
                    <a:pt x="2302" y="17"/>
                  </a:cubicBezTo>
                  <a:lnTo>
                    <a:pt x="228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4"/>
            <p:cNvSpPr/>
            <p:nvPr/>
          </p:nvSpPr>
          <p:spPr>
            <a:xfrm>
              <a:off x="5128500" y="3947050"/>
              <a:ext cx="123375" cy="10275"/>
            </a:xfrm>
            <a:custGeom>
              <a:avLst/>
              <a:gdLst/>
              <a:ahLst/>
              <a:cxnLst/>
              <a:rect l="l" t="t" r="r" b="b"/>
              <a:pathLst>
                <a:path w="4935" h="411" extrusionOk="0">
                  <a:moveTo>
                    <a:pt x="4658" y="0"/>
                  </a:moveTo>
                  <a:cubicBezTo>
                    <a:pt x="3996" y="0"/>
                    <a:pt x="3298" y="159"/>
                    <a:pt x="2642" y="220"/>
                  </a:cubicBezTo>
                  <a:cubicBezTo>
                    <a:pt x="2533" y="227"/>
                    <a:pt x="2425" y="230"/>
                    <a:pt x="2317" y="230"/>
                  </a:cubicBezTo>
                  <a:cubicBezTo>
                    <a:pt x="2023" y="230"/>
                    <a:pt x="1732" y="211"/>
                    <a:pt x="1438" y="211"/>
                  </a:cubicBezTo>
                  <a:cubicBezTo>
                    <a:pt x="1331" y="211"/>
                    <a:pt x="1222" y="213"/>
                    <a:pt x="1114" y="220"/>
                  </a:cubicBezTo>
                  <a:cubicBezTo>
                    <a:pt x="732" y="220"/>
                    <a:pt x="383" y="353"/>
                    <a:pt x="1" y="370"/>
                  </a:cubicBezTo>
                  <a:cubicBezTo>
                    <a:pt x="1" y="370"/>
                    <a:pt x="1" y="386"/>
                    <a:pt x="1" y="386"/>
                  </a:cubicBezTo>
                  <a:lnTo>
                    <a:pt x="1" y="403"/>
                  </a:lnTo>
                  <a:cubicBezTo>
                    <a:pt x="65" y="409"/>
                    <a:pt x="130" y="411"/>
                    <a:pt x="195" y="411"/>
                  </a:cubicBezTo>
                  <a:cubicBezTo>
                    <a:pt x="477" y="411"/>
                    <a:pt x="761" y="368"/>
                    <a:pt x="1053" y="368"/>
                  </a:cubicBezTo>
                  <a:cubicBezTo>
                    <a:pt x="1090" y="368"/>
                    <a:pt x="1127" y="368"/>
                    <a:pt x="1163" y="370"/>
                  </a:cubicBezTo>
                  <a:cubicBezTo>
                    <a:pt x="1471" y="395"/>
                    <a:pt x="1782" y="407"/>
                    <a:pt x="2096" y="407"/>
                  </a:cubicBezTo>
                  <a:cubicBezTo>
                    <a:pt x="2410" y="407"/>
                    <a:pt x="2725" y="395"/>
                    <a:pt x="3041" y="370"/>
                  </a:cubicBezTo>
                  <a:cubicBezTo>
                    <a:pt x="3094" y="363"/>
                    <a:pt x="3165" y="360"/>
                    <a:pt x="3247" y="360"/>
                  </a:cubicBezTo>
                  <a:cubicBezTo>
                    <a:pt x="3433" y="360"/>
                    <a:pt x="3678" y="373"/>
                    <a:pt x="3925" y="373"/>
                  </a:cubicBezTo>
                  <a:cubicBezTo>
                    <a:pt x="4352" y="373"/>
                    <a:pt x="4783" y="336"/>
                    <a:pt x="4918" y="137"/>
                  </a:cubicBezTo>
                  <a:cubicBezTo>
                    <a:pt x="4935" y="71"/>
                    <a:pt x="4902" y="4"/>
                    <a:pt x="4835" y="4"/>
                  </a:cubicBezTo>
                  <a:cubicBezTo>
                    <a:pt x="4776" y="2"/>
                    <a:pt x="4717" y="0"/>
                    <a:pt x="46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4"/>
            <p:cNvSpPr/>
            <p:nvPr/>
          </p:nvSpPr>
          <p:spPr>
            <a:xfrm>
              <a:off x="5223275" y="3840825"/>
              <a:ext cx="41475" cy="77200"/>
            </a:xfrm>
            <a:custGeom>
              <a:avLst/>
              <a:gdLst/>
              <a:ahLst/>
              <a:cxnLst/>
              <a:rect l="l" t="t" r="r" b="b"/>
              <a:pathLst>
                <a:path w="1659" h="3088" extrusionOk="0">
                  <a:moveTo>
                    <a:pt x="1642" y="0"/>
                  </a:moveTo>
                  <a:cubicBezTo>
                    <a:pt x="1559" y="133"/>
                    <a:pt x="1476" y="283"/>
                    <a:pt x="1426" y="432"/>
                  </a:cubicBezTo>
                  <a:cubicBezTo>
                    <a:pt x="1243" y="681"/>
                    <a:pt x="1061" y="914"/>
                    <a:pt x="878" y="1147"/>
                  </a:cubicBezTo>
                  <a:cubicBezTo>
                    <a:pt x="496" y="1695"/>
                    <a:pt x="213" y="2293"/>
                    <a:pt x="14" y="2941"/>
                  </a:cubicBezTo>
                  <a:cubicBezTo>
                    <a:pt x="1" y="3008"/>
                    <a:pt x="64" y="3087"/>
                    <a:pt x="133" y="3087"/>
                  </a:cubicBezTo>
                  <a:cubicBezTo>
                    <a:pt x="149" y="3087"/>
                    <a:pt x="165" y="3083"/>
                    <a:pt x="180" y="3074"/>
                  </a:cubicBezTo>
                  <a:cubicBezTo>
                    <a:pt x="396" y="2891"/>
                    <a:pt x="529" y="2642"/>
                    <a:pt x="562" y="2376"/>
                  </a:cubicBezTo>
                  <a:cubicBezTo>
                    <a:pt x="662" y="1977"/>
                    <a:pt x="812" y="1595"/>
                    <a:pt x="1011" y="1230"/>
                  </a:cubicBezTo>
                  <a:cubicBezTo>
                    <a:pt x="1160" y="980"/>
                    <a:pt x="1393" y="764"/>
                    <a:pt x="1509" y="482"/>
                  </a:cubicBezTo>
                  <a:cubicBezTo>
                    <a:pt x="1576" y="332"/>
                    <a:pt x="1576" y="150"/>
                    <a:pt x="16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4"/>
            <p:cNvSpPr/>
            <p:nvPr/>
          </p:nvSpPr>
          <p:spPr>
            <a:xfrm>
              <a:off x="5125600" y="3913600"/>
              <a:ext cx="106350" cy="16550"/>
            </a:xfrm>
            <a:custGeom>
              <a:avLst/>
              <a:gdLst/>
              <a:ahLst/>
              <a:cxnLst/>
              <a:rect l="l" t="t" r="r" b="b"/>
              <a:pathLst>
                <a:path w="4254" h="662" extrusionOk="0">
                  <a:moveTo>
                    <a:pt x="3545" y="1"/>
                  </a:moveTo>
                  <a:cubicBezTo>
                    <a:pt x="2338" y="1"/>
                    <a:pt x="1182" y="385"/>
                    <a:pt x="0" y="645"/>
                  </a:cubicBezTo>
                  <a:lnTo>
                    <a:pt x="17" y="661"/>
                  </a:lnTo>
                  <a:cubicBezTo>
                    <a:pt x="1237" y="557"/>
                    <a:pt x="2430" y="266"/>
                    <a:pt x="3668" y="266"/>
                  </a:cubicBezTo>
                  <a:cubicBezTo>
                    <a:pt x="3813" y="266"/>
                    <a:pt x="3958" y="270"/>
                    <a:pt x="4104" y="279"/>
                  </a:cubicBezTo>
                  <a:cubicBezTo>
                    <a:pt x="4253" y="279"/>
                    <a:pt x="4237" y="63"/>
                    <a:pt x="4104" y="30"/>
                  </a:cubicBezTo>
                  <a:cubicBezTo>
                    <a:pt x="3916" y="10"/>
                    <a:pt x="3730" y="1"/>
                    <a:pt x="354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4"/>
            <p:cNvSpPr/>
            <p:nvPr/>
          </p:nvSpPr>
          <p:spPr>
            <a:xfrm>
              <a:off x="5206575" y="3817650"/>
              <a:ext cx="21225" cy="72550"/>
            </a:xfrm>
            <a:custGeom>
              <a:avLst/>
              <a:gdLst/>
              <a:ahLst/>
              <a:cxnLst/>
              <a:rect l="l" t="t" r="r" b="b"/>
              <a:pathLst>
                <a:path w="849" h="2902" extrusionOk="0">
                  <a:moveTo>
                    <a:pt x="840" y="1"/>
                  </a:moveTo>
                  <a:cubicBezTo>
                    <a:pt x="836" y="1"/>
                    <a:pt x="832" y="5"/>
                    <a:pt x="832" y="13"/>
                  </a:cubicBezTo>
                  <a:cubicBezTo>
                    <a:pt x="715" y="528"/>
                    <a:pt x="549" y="1027"/>
                    <a:pt x="366" y="1525"/>
                  </a:cubicBezTo>
                  <a:cubicBezTo>
                    <a:pt x="217" y="1874"/>
                    <a:pt x="1" y="2406"/>
                    <a:pt x="1" y="2805"/>
                  </a:cubicBezTo>
                  <a:cubicBezTo>
                    <a:pt x="1" y="2865"/>
                    <a:pt x="50" y="2901"/>
                    <a:pt x="100" y="2901"/>
                  </a:cubicBezTo>
                  <a:cubicBezTo>
                    <a:pt x="132" y="2901"/>
                    <a:pt x="164" y="2887"/>
                    <a:pt x="184" y="2854"/>
                  </a:cubicBezTo>
                  <a:cubicBezTo>
                    <a:pt x="416" y="2522"/>
                    <a:pt x="516" y="1941"/>
                    <a:pt x="616" y="1559"/>
                  </a:cubicBezTo>
                  <a:cubicBezTo>
                    <a:pt x="665" y="1326"/>
                    <a:pt x="682" y="1077"/>
                    <a:pt x="699" y="844"/>
                  </a:cubicBezTo>
                  <a:cubicBezTo>
                    <a:pt x="732" y="562"/>
                    <a:pt x="815" y="296"/>
                    <a:pt x="848" y="13"/>
                  </a:cubicBezTo>
                  <a:cubicBezTo>
                    <a:pt x="848" y="5"/>
                    <a:pt x="844" y="1"/>
                    <a:pt x="8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4"/>
            <p:cNvSpPr/>
            <p:nvPr/>
          </p:nvSpPr>
          <p:spPr>
            <a:xfrm>
              <a:off x="5125275" y="3884575"/>
              <a:ext cx="90050" cy="12025"/>
            </a:xfrm>
            <a:custGeom>
              <a:avLst/>
              <a:gdLst/>
              <a:ahLst/>
              <a:cxnLst/>
              <a:rect l="l" t="t" r="r" b="b"/>
              <a:pathLst>
                <a:path w="3602" h="481" extrusionOk="0">
                  <a:moveTo>
                    <a:pt x="36" y="425"/>
                  </a:moveTo>
                  <a:lnTo>
                    <a:pt x="36" y="425"/>
                  </a:lnTo>
                  <a:cubicBezTo>
                    <a:pt x="34" y="426"/>
                    <a:pt x="32" y="426"/>
                    <a:pt x="30" y="427"/>
                  </a:cubicBezTo>
                  <a:lnTo>
                    <a:pt x="46" y="427"/>
                  </a:lnTo>
                  <a:cubicBezTo>
                    <a:pt x="43" y="427"/>
                    <a:pt x="39" y="426"/>
                    <a:pt x="36" y="425"/>
                  </a:cubicBezTo>
                  <a:close/>
                  <a:moveTo>
                    <a:pt x="3209" y="1"/>
                  </a:moveTo>
                  <a:cubicBezTo>
                    <a:pt x="2683" y="1"/>
                    <a:pt x="2127" y="216"/>
                    <a:pt x="1625" y="260"/>
                  </a:cubicBezTo>
                  <a:cubicBezTo>
                    <a:pt x="1485" y="274"/>
                    <a:pt x="1344" y="276"/>
                    <a:pt x="1202" y="276"/>
                  </a:cubicBezTo>
                  <a:cubicBezTo>
                    <a:pt x="1096" y="276"/>
                    <a:pt x="989" y="275"/>
                    <a:pt x="883" y="275"/>
                  </a:cubicBezTo>
                  <a:cubicBezTo>
                    <a:pt x="590" y="275"/>
                    <a:pt x="300" y="287"/>
                    <a:pt x="30" y="377"/>
                  </a:cubicBezTo>
                  <a:cubicBezTo>
                    <a:pt x="0" y="392"/>
                    <a:pt x="10" y="419"/>
                    <a:pt x="36" y="425"/>
                  </a:cubicBezTo>
                  <a:lnTo>
                    <a:pt x="36" y="425"/>
                  </a:lnTo>
                  <a:cubicBezTo>
                    <a:pt x="172" y="400"/>
                    <a:pt x="307" y="390"/>
                    <a:pt x="443" y="390"/>
                  </a:cubicBezTo>
                  <a:cubicBezTo>
                    <a:pt x="855" y="390"/>
                    <a:pt x="1266" y="480"/>
                    <a:pt x="1670" y="480"/>
                  </a:cubicBezTo>
                  <a:cubicBezTo>
                    <a:pt x="1716" y="480"/>
                    <a:pt x="1762" y="479"/>
                    <a:pt x="1807" y="476"/>
                  </a:cubicBezTo>
                  <a:cubicBezTo>
                    <a:pt x="2090" y="476"/>
                    <a:pt x="2356" y="393"/>
                    <a:pt x="2638" y="377"/>
                  </a:cubicBezTo>
                  <a:cubicBezTo>
                    <a:pt x="2904" y="377"/>
                    <a:pt x="3186" y="360"/>
                    <a:pt x="3436" y="294"/>
                  </a:cubicBezTo>
                  <a:cubicBezTo>
                    <a:pt x="3602" y="244"/>
                    <a:pt x="3569" y="11"/>
                    <a:pt x="3402" y="11"/>
                  </a:cubicBezTo>
                  <a:cubicBezTo>
                    <a:pt x="3338" y="4"/>
                    <a:pt x="3274" y="1"/>
                    <a:pt x="320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4"/>
            <p:cNvSpPr/>
            <p:nvPr/>
          </p:nvSpPr>
          <p:spPr>
            <a:xfrm>
              <a:off x="5181250" y="3799000"/>
              <a:ext cx="9150" cy="65525"/>
            </a:xfrm>
            <a:custGeom>
              <a:avLst/>
              <a:gdLst/>
              <a:ahLst/>
              <a:cxnLst/>
              <a:rect l="l" t="t" r="r" b="b"/>
              <a:pathLst>
                <a:path w="366" h="2621" extrusionOk="0">
                  <a:moveTo>
                    <a:pt x="186" y="1"/>
                  </a:moveTo>
                  <a:cubicBezTo>
                    <a:pt x="180" y="1"/>
                    <a:pt x="173" y="5"/>
                    <a:pt x="167" y="12"/>
                  </a:cubicBezTo>
                  <a:cubicBezTo>
                    <a:pt x="50" y="294"/>
                    <a:pt x="84" y="693"/>
                    <a:pt x="67" y="1009"/>
                  </a:cubicBezTo>
                  <a:cubicBezTo>
                    <a:pt x="17" y="1507"/>
                    <a:pt x="0" y="2022"/>
                    <a:pt x="17" y="2537"/>
                  </a:cubicBezTo>
                  <a:cubicBezTo>
                    <a:pt x="17" y="2591"/>
                    <a:pt x="61" y="2621"/>
                    <a:pt x="106" y="2621"/>
                  </a:cubicBezTo>
                  <a:cubicBezTo>
                    <a:pt x="145" y="2621"/>
                    <a:pt x="185" y="2599"/>
                    <a:pt x="200" y="2554"/>
                  </a:cubicBezTo>
                  <a:cubicBezTo>
                    <a:pt x="366" y="2138"/>
                    <a:pt x="133" y="1574"/>
                    <a:pt x="150" y="1125"/>
                  </a:cubicBezTo>
                  <a:cubicBezTo>
                    <a:pt x="167" y="793"/>
                    <a:pt x="117" y="344"/>
                    <a:pt x="200" y="28"/>
                  </a:cubicBezTo>
                  <a:cubicBezTo>
                    <a:pt x="200" y="9"/>
                    <a:pt x="194" y="1"/>
                    <a:pt x="18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4"/>
            <p:cNvSpPr/>
            <p:nvPr/>
          </p:nvSpPr>
          <p:spPr>
            <a:xfrm>
              <a:off x="5115625" y="3859850"/>
              <a:ext cx="71050" cy="8250"/>
            </a:xfrm>
            <a:custGeom>
              <a:avLst/>
              <a:gdLst/>
              <a:ahLst/>
              <a:cxnLst/>
              <a:rect l="l" t="t" r="r" b="b"/>
              <a:pathLst>
                <a:path w="2842" h="330" extrusionOk="0">
                  <a:moveTo>
                    <a:pt x="531" y="0"/>
                  </a:moveTo>
                  <a:cubicBezTo>
                    <a:pt x="348" y="0"/>
                    <a:pt x="168" y="21"/>
                    <a:pt x="0" y="87"/>
                  </a:cubicBezTo>
                  <a:lnTo>
                    <a:pt x="0" y="103"/>
                  </a:lnTo>
                  <a:cubicBezTo>
                    <a:pt x="82" y="80"/>
                    <a:pt x="171" y="71"/>
                    <a:pt x="265" y="71"/>
                  </a:cubicBezTo>
                  <a:cubicBezTo>
                    <a:pt x="650" y="71"/>
                    <a:pt x="1118" y="229"/>
                    <a:pt x="1479" y="269"/>
                  </a:cubicBezTo>
                  <a:cubicBezTo>
                    <a:pt x="1702" y="295"/>
                    <a:pt x="1934" y="330"/>
                    <a:pt x="2163" y="330"/>
                  </a:cubicBezTo>
                  <a:cubicBezTo>
                    <a:pt x="2378" y="330"/>
                    <a:pt x="2591" y="299"/>
                    <a:pt x="2792" y="203"/>
                  </a:cubicBezTo>
                  <a:cubicBezTo>
                    <a:pt x="2841" y="153"/>
                    <a:pt x="2825" y="53"/>
                    <a:pt x="2742" y="53"/>
                  </a:cubicBezTo>
                  <a:cubicBezTo>
                    <a:pt x="2398" y="53"/>
                    <a:pt x="2070" y="75"/>
                    <a:pt x="1736" y="75"/>
                  </a:cubicBezTo>
                  <a:cubicBezTo>
                    <a:pt x="1570" y="75"/>
                    <a:pt x="1402" y="70"/>
                    <a:pt x="1230" y="53"/>
                  </a:cubicBezTo>
                  <a:cubicBezTo>
                    <a:pt x="1006" y="35"/>
                    <a:pt x="766" y="0"/>
                    <a:pt x="5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4"/>
            <p:cNvSpPr/>
            <p:nvPr/>
          </p:nvSpPr>
          <p:spPr>
            <a:xfrm>
              <a:off x="5145125" y="3795550"/>
              <a:ext cx="8325" cy="42125"/>
            </a:xfrm>
            <a:custGeom>
              <a:avLst/>
              <a:gdLst/>
              <a:ahLst/>
              <a:cxnLst/>
              <a:rect l="l" t="t" r="r" b="b"/>
              <a:pathLst>
                <a:path w="333" h="1685" extrusionOk="0">
                  <a:moveTo>
                    <a:pt x="0" y="0"/>
                  </a:moveTo>
                  <a:lnTo>
                    <a:pt x="0" y="17"/>
                  </a:lnTo>
                  <a:cubicBezTo>
                    <a:pt x="100" y="316"/>
                    <a:pt x="150" y="632"/>
                    <a:pt x="133" y="947"/>
                  </a:cubicBezTo>
                  <a:cubicBezTo>
                    <a:pt x="116" y="1163"/>
                    <a:pt x="67" y="1462"/>
                    <a:pt x="199" y="1662"/>
                  </a:cubicBezTo>
                  <a:cubicBezTo>
                    <a:pt x="207" y="1677"/>
                    <a:pt x="228" y="1685"/>
                    <a:pt x="250" y="1685"/>
                  </a:cubicBezTo>
                  <a:cubicBezTo>
                    <a:pt x="277" y="1685"/>
                    <a:pt x="307" y="1673"/>
                    <a:pt x="316" y="1645"/>
                  </a:cubicBezTo>
                  <a:cubicBezTo>
                    <a:pt x="332" y="1346"/>
                    <a:pt x="332" y="1047"/>
                    <a:pt x="282" y="765"/>
                  </a:cubicBezTo>
                  <a:cubicBezTo>
                    <a:pt x="249" y="499"/>
                    <a:pt x="166" y="233"/>
                    <a:pt x="1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4"/>
            <p:cNvSpPr/>
            <p:nvPr/>
          </p:nvSpPr>
          <p:spPr>
            <a:xfrm>
              <a:off x="5105250" y="3832500"/>
              <a:ext cx="47375" cy="8525"/>
            </a:xfrm>
            <a:custGeom>
              <a:avLst/>
              <a:gdLst/>
              <a:ahLst/>
              <a:cxnLst/>
              <a:rect l="l" t="t" r="r" b="b"/>
              <a:pathLst>
                <a:path w="1895" h="341" extrusionOk="0">
                  <a:moveTo>
                    <a:pt x="0" y="1"/>
                  </a:moveTo>
                  <a:cubicBezTo>
                    <a:pt x="366" y="150"/>
                    <a:pt x="748" y="250"/>
                    <a:pt x="1146" y="267"/>
                  </a:cubicBezTo>
                  <a:cubicBezTo>
                    <a:pt x="1282" y="277"/>
                    <a:pt x="1464" y="340"/>
                    <a:pt x="1621" y="340"/>
                  </a:cubicBezTo>
                  <a:cubicBezTo>
                    <a:pt x="1714" y="340"/>
                    <a:pt x="1799" y="318"/>
                    <a:pt x="1861" y="250"/>
                  </a:cubicBezTo>
                  <a:cubicBezTo>
                    <a:pt x="1894" y="200"/>
                    <a:pt x="1877" y="150"/>
                    <a:pt x="1844" y="117"/>
                  </a:cubicBezTo>
                  <a:cubicBezTo>
                    <a:pt x="1708" y="78"/>
                    <a:pt x="1577" y="62"/>
                    <a:pt x="1449" y="62"/>
                  </a:cubicBezTo>
                  <a:cubicBezTo>
                    <a:pt x="1359" y="62"/>
                    <a:pt x="1269" y="70"/>
                    <a:pt x="1180" y="84"/>
                  </a:cubicBezTo>
                  <a:cubicBezTo>
                    <a:pt x="1090" y="88"/>
                    <a:pt x="1001" y="90"/>
                    <a:pt x="913" y="90"/>
                  </a:cubicBezTo>
                  <a:cubicBezTo>
                    <a:pt x="609" y="90"/>
                    <a:pt x="313" y="65"/>
                    <a:pt x="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4"/>
            <p:cNvSpPr/>
            <p:nvPr/>
          </p:nvSpPr>
          <p:spPr>
            <a:xfrm>
              <a:off x="5117700" y="3782250"/>
              <a:ext cx="5425" cy="36050"/>
            </a:xfrm>
            <a:custGeom>
              <a:avLst/>
              <a:gdLst/>
              <a:ahLst/>
              <a:cxnLst/>
              <a:rect l="l" t="t" r="r" b="b"/>
              <a:pathLst>
                <a:path w="217" h="1442" extrusionOk="0">
                  <a:moveTo>
                    <a:pt x="150" y="1"/>
                  </a:moveTo>
                  <a:lnTo>
                    <a:pt x="133" y="17"/>
                  </a:lnTo>
                  <a:lnTo>
                    <a:pt x="150" y="17"/>
                  </a:lnTo>
                  <a:cubicBezTo>
                    <a:pt x="150" y="12"/>
                    <a:pt x="150" y="6"/>
                    <a:pt x="150" y="1"/>
                  </a:cubicBezTo>
                  <a:close/>
                  <a:moveTo>
                    <a:pt x="150" y="17"/>
                  </a:moveTo>
                  <a:cubicBezTo>
                    <a:pt x="147" y="244"/>
                    <a:pt x="84" y="472"/>
                    <a:pt x="84" y="715"/>
                  </a:cubicBezTo>
                  <a:cubicBezTo>
                    <a:pt x="100" y="914"/>
                    <a:pt x="84" y="1130"/>
                    <a:pt x="34" y="1330"/>
                  </a:cubicBezTo>
                  <a:cubicBezTo>
                    <a:pt x="0" y="1386"/>
                    <a:pt x="72" y="1442"/>
                    <a:pt x="128" y="1442"/>
                  </a:cubicBezTo>
                  <a:cubicBezTo>
                    <a:pt x="155" y="1442"/>
                    <a:pt x="178" y="1429"/>
                    <a:pt x="183" y="1396"/>
                  </a:cubicBezTo>
                  <a:cubicBezTo>
                    <a:pt x="217" y="1213"/>
                    <a:pt x="217" y="1031"/>
                    <a:pt x="183" y="865"/>
                  </a:cubicBezTo>
                  <a:cubicBezTo>
                    <a:pt x="167" y="582"/>
                    <a:pt x="183" y="283"/>
                    <a:pt x="150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4"/>
            <p:cNvSpPr/>
            <p:nvPr/>
          </p:nvSpPr>
          <p:spPr>
            <a:xfrm>
              <a:off x="5089450" y="3808825"/>
              <a:ext cx="34500" cy="11275"/>
            </a:xfrm>
            <a:custGeom>
              <a:avLst/>
              <a:gdLst/>
              <a:ahLst/>
              <a:cxnLst/>
              <a:rect l="l" t="t" r="r" b="b"/>
              <a:pathLst>
                <a:path w="1380" h="451" extrusionOk="0">
                  <a:moveTo>
                    <a:pt x="17" y="1"/>
                  </a:moveTo>
                  <a:cubicBezTo>
                    <a:pt x="1" y="1"/>
                    <a:pt x="1" y="18"/>
                    <a:pt x="17" y="18"/>
                  </a:cubicBezTo>
                  <a:lnTo>
                    <a:pt x="17" y="34"/>
                  </a:lnTo>
                  <a:cubicBezTo>
                    <a:pt x="134" y="67"/>
                    <a:pt x="250" y="134"/>
                    <a:pt x="366" y="184"/>
                  </a:cubicBezTo>
                  <a:cubicBezTo>
                    <a:pt x="449" y="217"/>
                    <a:pt x="532" y="234"/>
                    <a:pt x="616" y="250"/>
                  </a:cubicBezTo>
                  <a:cubicBezTo>
                    <a:pt x="732" y="250"/>
                    <a:pt x="865" y="283"/>
                    <a:pt x="964" y="350"/>
                  </a:cubicBezTo>
                  <a:cubicBezTo>
                    <a:pt x="1031" y="400"/>
                    <a:pt x="1114" y="450"/>
                    <a:pt x="1197" y="450"/>
                  </a:cubicBezTo>
                  <a:cubicBezTo>
                    <a:pt x="1202" y="450"/>
                    <a:pt x="1207" y="450"/>
                    <a:pt x="1211" y="450"/>
                  </a:cubicBezTo>
                  <a:cubicBezTo>
                    <a:pt x="1380" y="450"/>
                    <a:pt x="1375" y="167"/>
                    <a:pt x="1197" y="167"/>
                  </a:cubicBezTo>
                  <a:cubicBezTo>
                    <a:pt x="1131" y="167"/>
                    <a:pt x="1047" y="134"/>
                    <a:pt x="964" y="134"/>
                  </a:cubicBezTo>
                  <a:lnTo>
                    <a:pt x="616" y="134"/>
                  </a:lnTo>
                  <a:cubicBezTo>
                    <a:pt x="400" y="134"/>
                    <a:pt x="217" y="1"/>
                    <a:pt x="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4"/>
            <p:cNvSpPr/>
            <p:nvPr/>
          </p:nvSpPr>
          <p:spPr>
            <a:xfrm>
              <a:off x="5097100" y="3767150"/>
              <a:ext cx="5250" cy="26400"/>
            </a:xfrm>
            <a:custGeom>
              <a:avLst/>
              <a:gdLst/>
              <a:ahLst/>
              <a:cxnLst/>
              <a:rect l="l" t="t" r="r" b="b"/>
              <a:pathLst>
                <a:path w="210" h="1056" extrusionOk="0">
                  <a:moveTo>
                    <a:pt x="121" y="0"/>
                  </a:moveTo>
                  <a:cubicBezTo>
                    <a:pt x="113" y="0"/>
                    <a:pt x="98" y="15"/>
                    <a:pt x="110" y="40"/>
                  </a:cubicBezTo>
                  <a:cubicBezTo>
                    <a:pt x="127" y="73"/>
                    <a:pt x="94" y="223"/>
                    <a:pt x="94" y="256"/>
                  </a:cubicBezTo>
                  <a:cubicBezTo>
                    <a:pt x="77" y="322"/>
                    <a:pt x="77" y="372"/>
                    <a:pt x="94" y="422"/>
                  </a:cubicBezTo>
                  <a:cubicBezTo>
                    <a:pt x="110" y="505"/>
                    <a:pt x="94" y="605"/>
                    <a:pt x="77" y="704"/>
                  </a:cubicBezTo>
                  <a:cubicBezTo>
                    <a:pt x="44" y="787"/>
                    <a:pt x="27" y="870"/>
                    <a:pt x="10" y="970"/>
                  </a:cubicBezTo>
                  <a:cubicBezTo>
                    <a:pt x="1" y="1018"/>
                    <a:pt x="53" y="1055"/>
                    <a:pt x="98" y="1055"/>
                  </a:cubicBezTo>
                  <a:cubicBezTo>
                    <a:pt x="131" y="1055"/>
                    <a:pt x="160" y="1036"/>
                    <a:pt x="160" y="987"/>
                  </a:cubicBezTo>
                  <a:cubicBezTo>
                    <a:pt x="160" y="870"/>
                    <a:pt x="177" y="771"/>
                    <a:pt x="210" y="654"/>
                  </a:cubicBezTo>
                  <a:cubicBezTo>
                    <a:pt x="210" y="588"/>
                    <a:pt x="193" y="505"/>
                    <a:pt x="177" y="422"/>
                  </a:cubicBezTo>
                  <a:cubicBezTo>
                    <a:pt x="160" y="322"/>
                    <a:pt x="210" y="106"/>
                    <a:pt x="127" y="7"/>
                  </a:cubicBezTo>
                  <a:cubicBezTo>
                    <a:pt x="127" y="2"/>
                    <a:pt x="124" y="0"/>
                    <a:pt x="1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4"/>
            <p:cNvSpPr/>
            <p:nvPr/>
          </p:nvSpPr>
          <p:spPr>
            <a:xfrm>
              <a:off x="5075750" y="3786400"/>
              <a:ext cx="26200" cy="7675"/>
            </a:xfrm>
            <a:custGeom>
              <a:avLst/>
              <a:gdLst/>
              <a:ahLst/>
              <a:cxnLst/>
              <a:rect l="l" t="t" r="r" b="b"/>
              <a:pathLst>
                <a:path w="1048" h="307" extrusionOk="0">
                  <a:moveTo>
                    <a:pt x="1" y="1"/>
                  </a:moveTo>
                  <a:cubicBezTo>
                    <a:pt x="150" y="51"/>
                    <a:pt x="300" y="134"/>
                    <a:pt x="449" y="217"/>
                  </a:cubicBezTo>
                  <a:cubicBezTo>
                    <a:pt x="549" y="277"/>
                    <a:pt x="660" y="306"/>
                    <a:pt x="770" y="306"/>
                  </a:cubicBezTo>
                  <a:cubicBezTo>
                    <a:pt x="843" y="306"/>
                    <a:pt x="914" y="293"/>
                    <a:pt x="981" y="267"/>
                  </a:cubicBezTo>
                  <a:cubicBezTo>
                    <a:pt x="1047" y="217"/>
                    <a:pt x="1031" y="134"/>
                    <a:pt x="964" y="117"/>
                  </a:cubicBezTo>
                  <a:cubicBezTo>
                    <a:pt x="938" y="107"/>
                    <a:pt x="916" y="103"/>
                    <a:pt x="895" y="103"/>
                  </a:cubicBezTo>
                  <a:cubicBezTo>
                    <a:pt x="849" y="103"/>
                    <a:pt x="811" y="122"/>
                    <a:pt x="765" y="134"/>
                  </a:cubicBezTo>
                  <a:cubicBezTo>
                    <a:pt x="727" y="138"/>
                    <a:pt x="690" y="140"/>
                    <a:pt x="653" y="140"/>
                  </a:cubicBezTo>
                  <a:cubicBezTo>
                    <a:pt x="543" y="140"/>
                    <a:pt x="437" y="121"/>
                    <a:pt x="349" y="84"/>
                  </a:cubicBezTo>
                  <a:cubicBezTo>
                    <a:pt x="233" y="34"/>
                    <a:pt x="117" y="1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">
  <p:cSld name="CUSTOM_3_1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6"/>
          <p:cNvSpPr/>
          <p:nvPr/>
        </p:nvSpPr>
        <p:spPr>
          <a:xfrm rot="-8099953">
            <a:off x="6038203" y="-298632"/>
            <a:ext cx="5082220" cy="2360869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16"/>
          <p:cNvSpPr/>
          <p:nvPr/>
        </p:nvSpPr>
        <p:spPr>
          <a:xfrm rot="-307049">
            <a:off x="4984458" y="3845433"/>
            <a:ext cx="4723368" cy="2937584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4" name="Google Shape;574;p16"/>
          <p:cNvSpPr/>
          <p:nvPr/>
        </p:nvSpPr>
        <p:spPr>
          <a:xfrm rot="-3388558">
            <a:off x="-2017971" y="-173999"/>
            <a:ext cx="4429187" cy="2111605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7DEC9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5" name="Google Shape;575;p16"/>
          <p:cNvSpPr/>
          <p:nvPr/>
        </p:nvSpPr>
        <p:spPr>
          <a:xfrm rot="-5779750">
            <a:off x="-595273" y="2481779"/>
            <a:ext cx="2369001" cy="4636547"/>
          </a:xfrm>
          <a:custGeom>
            <a:avLst/>
            <a:gdLst/>
            <a:ahLst/>
            <a:cxnLst/>
            <a:rect l="l" t="t" r="r" b="b"/>
            <a:pathLst>
              <a:path w="12329" h="24130" extrusionOk="0">
                <a:moveTo>
                  <a:pt x="5521" y="0"/>
                </a:moveTo>
                <a:cubicBezTo>
                  <a:pt x="5079" y="0"/>
                  <a:pt x="4651" y="107"/>
                  <a:pt x="4254" y="350"/>
                </a:cubicBezTo>
                <a:cubicBezTo>
                  <a:pt x="2044" y="1679"/>
                  <a:pt x="1612" y="7560"/>
                  <a:pt x="1230" y="9803"/>
                </a:cubicBezTo>
                <a:cubicBezTo>
                  <a:pt x="616" y="13458"/>
                  <a:pt x="1" y="17163"/>
                  <a:pt x="383" y="20851"/>
                </a:cubicBezTo>
                <a:cubicBezTo>
                  <a:pt x="466" y="21632"/>
                  <a:pt x="599" y="22430"/>
                  <a:pt x="1014" y="23094"/>
                </a:cubicBezTo>
                <a:cubicBezTo>
                  <a:pt x="1398" y="23684"/>
                  <a:pt x="2043" y="24130"/>
                  <a:pt x="2729" y="24130"/>
                </a:cubicBezTo>
                <a:cubicBezTo>
                  <a:pt x="2816" y="24130"/>
                  <a:pt x="2903" y="24123"/>
                  <a:pt x="2991" y="24108"/>
                </a:cubicBezTo>
                <a:cubicBezTo>
                  <a:pt x="3706" y="23975"/>
                  <a:pt x="4254" y="23343"/>
                  <a:pt x="4603" y="22696"/>
                </a:cubicBezTo>
                <a:cubicBezTo>
                  <a:pt x="5367" y="21267"/>
                  <a:pt x="5517" y="19572"/>
                  <a:pt x="6214" y="18127"/>
                </a:cubicBezTo>
                <a:cubicBezTo>
                  <a:pt x="7195" y="16083"/>
                  <a:pt x="9089" y="14654"/>
                  <a:pt x="10335" y="12777"/>
                </a:cubicBezTo>
                <a:cubicBezTo>
                  <a:pt x="11963" y="10318"/>
                  <a:pt x="12328" y="7029"/>
                  <a:pt x="11082" y="4354"/>
                </a:cubicBezTo>
                <a:cubicBezTo>
                  <a:pt x="10306" y="2691"/>
                  <a:pt x="7740" y="0"/>
                  <a:pt x="5521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6" name="Google Shape;576;p16"/>
          <p:cNvSpPr txBox="1">
            <a:spLocks noGrp="1"/>
          </p:cNvSpPr>
          <p:nvPr>
            <p:ph type="subTitle" idx="1"/>
          </p:nvPr>
        </p:nvSpPr>
        <p:spPr>
          <a:xfrm>
            <a:off x="726100" y="2438675"/>
            <a:ext cx="1770900" cy="3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577" name="Google Shape;577;p16"/>
          <p:cNvSpPr txBox="1">
            <a:spLocks noGrp="1"/>
          </p:cNvSpPr>
          <p:nvPr>
            <p:ph type="subTitle" idx="2"/>
          </p:nvPr>
        </p:nvSpPr>
        <p:spPr>
          <a:xfrm>
            <a:off x="726100" y="2762375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16"/>
          <p:cNvSpPr txBox="1">
            <a:spLocks noGrp="1"/>
          </p:cNvSpPr>
          <p:nvPr>
            <p:ph type="title"/>
          </p:nvPr>
        </p:nvSpPr>
        <p:spPr>
          <a:xfrm>
            <a:off x="726100" y="448056"/>
            <a:ext cx="769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16"/>
          <p:cNvSpPr txBox="1">
            <a:spLocks noGrp="1"/>
          </p:cNvSpPr>
          <p:nvPr>
            <p:ph type="subTitle" idx="3"/>
          </p:nvPr>
        </p:nvSpPr>
        <p:spPr>
          <a:xfrm>
            <a:off x="2699733" y="2438675"/>
            <a:ext cx="1770900" cy="3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580" name="Google Shape;580;p16"/>
          <p:cNvSpPr txBox="1">
            <a:spLocks noGrp="1"/>
          </p:cNvSpPr>
          <p:nvPr>
            <p:ph type="subTitle" idx="4"/>
          </p:nvPr>
        </p:nvSpPr>
        <p:spPr>
          <a:xfrm>
            <a:off x="2699738" y="2762375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16"/>
          <p:cNvSpPr txBox="1">
            <a:spLocks noGrp="1"/>
          </p:cNvSpPr>
          <p:nvPr>
            <p:ph type="subTitle" idx="5"/>
          </p:nvPr>
        </p:nvSpPr>
        <p:spPr>
          <a:xfrm>
            <a:off x="4673367" y="2438675"/>
            <a:ext cx="1770900" cy="3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582" name="Google Shape;582;p16"/>
          <p:cNvSpPr txBox="1">
            <a:spLocks noGrp="1"/>
          </p:cNvSpPr>
          <p:nvPr>
            <p:ph type="subTitle" idx="6"/>
          </p:nvPr>
        </p:nvSpPr>
        <p:spPr>
          <a:xfrm>
            <a:off x="4673363" y="2762375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3" name="Google Shape;583;p16"/>
          <p:cNvSpPr txBox="1">
            <a:spLocks noGrp="1"/>
          </p:cNvSpPr>
          <p:nvPr>
            <p:ph type="subTitle" idx="7"/>
          </p:nvPr>
        </p:nvSpPr>
        <p:spPr>
          <a:xfrm>
            <a:off x="6647000" y="2438675"/>
            <a:ext cx="1770900" cy="32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584" name="Google Shape;584;p16"/>
          <p:cNvSpPr txBox="1">
            <a:spLocks noGrp="1"/>
          </p:cNvSpPr>
          <p:nvPr>
            <p:ph type="subTitle" idx="8"/>
          </p:nvPr>
        </p:nvSpPr>
        <p:spPr>
          <a:xfrm>
            <a:off x="6647000" y="2762375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585" name="Google Shape;585;p16"/>
          <p:cNvGrpSpPr/>
          <p:nvPr/>
        </p:nvGrpSpPr>
        <p:grpSpPr>
          <a:xfrm rot="-7563097">
            <a:off x="8082459" y="-22319"/>
            <a:ext cx="1311771" cy="1395768"/>
            <a:chOff x="5075750" y="3766475"/>
            <a:chExt cx="294925" cy="313800"/>
          </a:xfrm>
        </p:grpSpPr>
        <p:sp>
          <p:nvSpPr>
            <p:cNvPr id="586" name="Google Shape;586;p16"/>
            <p:cNvSpPr/>
            <p:nvPr/>
          </p:nvSpPr>
          <p:spPr>
            <a:xfrm>
              <a:off x="5080325" y="3766475"/>
              <a:ext cx="232325" cy="313800"/>
            </a:xfrm>
            <a:custGeom>
              <a:avLst/>
              <a:gdLst/>
              <a:ahLst/>
              <a:cxnLst/>
              <a:rect l="l" t="t" r="r" b="b"/>
              <a:pathLst>
                <a:path w="9293" h="12552" extrusionOk="0">
                  <a:moveTo>
                    <a:pt x="17" y="0"/>
                  </a:moveTo>
                  <a:lnTo>
                    <a:pt x="0" y="17"/>
                  </a:lnTo>
                  <a:cubicBezTo>
                    <a:pt x="931" y="2260"/>
                    <a:pt x="3539" y="3306"/>
                    <a:pt x="5068" y="5084"/>
                  </a:cubicBezTo>
                  <a:cubicBezTo>
                    <a:pt x="5832" y="5998"/>
                    <a:pt x="6496" y="6978"/>
                    <a:pt x="7078" y="8025"/>
                  </a:cubicBezTo>
                  <a:cubicBezTo>
                    <a:pt x="7908" y="9487"/>
                    <a:pt x="8457" y="11015"/>
                    <a:pt x="9188" y="12527"/>
                  </a:cubicBezTo>
                  <a:cubicBezTo>
                    <a:pt x="9193" y="12544"/>
                    <a:pt x="9208" y="12551"/>
                    <a:pt x="9224" y="12551"/>
                  </a:cubicBezTo>
                  <a:cubicBezTo>
                    <a:pt x="9256" y="12551"/>
                    <a:pt x="9293" y="12522"/>
                    <a:pt x="9271" y="12477"/>
                  </a:cubicBezTo>
                  <a:cubicBezTo>
                    <a:pt x="8473" y="9952"/>
                    <a:pt x="7244" y="7576"/>
                    <a:pt x="5649" y="5450"/>
                  </a:cubicBezTo>
                  <a:cubicBezTo>
                    <a:pt x="4901" y="4486"/>
                    <a:pt x="4021" y="3639"/>
                    <a:pt x="3041" y="2924"/>
                  </a:cubicBezTo>
                  <a:cubicBezTo>
                    <a:pt x="1894" y="2127"/>
                    <a:pt x="632" y="1329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16"/>
            <p:cNvSpPr/>
            <p:nvPr/>
          </p:nvSpPr>
          <p:spPr>
            <a:xfrm>
              <a:off x="5287150" y="3914750"/>
              <a:ext cx="83525" cy="122450"/>
            </a:xfrm>
            <a:custGeom>
              <a:avLst/>
              <a:gdLst/>
              <a:ahLst/>
              <a:cxnLst/>
              <a:rect l="l" t="t" r="r" b="b"/>
              <a:pathLst>
                <a:path w="3341" h="4898" extrusionOk="0">
                  <a:moveTo>
                    <a:pt x="3340" y="0"/>
                  </a:moveTo>
                  <a:cubicBezTo>
                    <a:pt x="2709" y="898"/>
                    <a:pt x="1895" y="1662"/>
                    <a:pt x="1297" y="2576"/>
                  </a:cubicBezTo>
                  <a:cubicBezTo>
                    <a:pt x="965" y="3074"/>
                    <a:pt x="1" y="4237"/>
                    <a:pt x="167" y="4818"/>
                  </a:cubicBezTo>
                  <a:cubicBezTo>
                    <a:pt x="179" y="4867"/>
                    <a:pt x="227" y="4898"/>
                    <a:pt x="278" y="4898"/>
                  </a:cubicBezTo>
                  <a:cubicBezTo>
                    <a:pt x="296" y="4898"/>
                    <a:pt x="315" y="4894"/>
                    <a:pt x="333" y="4885"/>
                  </a:cubicBezTo>
                  <a:cubicBezTo>
                    <a:pt x="649" y="4702"/>
                    <a:pt x="848" y="3871"/>
                    <a:pt x="1031" y="3556"/>
                  </a:cubicBezTo>
                  <a:cubicBezTo>
                    <a:pt x="1247" y="3157"/>
                    <a:pt x="1513" y="2775"/>
                    <a:pt x="1779" y="2393"/>
                  </a:cubicBezTo>
                  <a:cubicBezTo>
                    <a:pt x="2377" y="1662"/>
                    <a:pt x="2908" y="864"/>
                    <a:pt x="3340" y="17"/>
                  </a:cubicBezTo>
                  <a:lnTo>
                    <a:pt x="3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6"/>
            <p:cNvSpPr/>
            <p:nvPr/>
          </p:nvSpPr>
          <p:spPr>
            <a:xfrm>
              <a:off x="5116875" y="4030300"/>
              <a:ext cx="179025" cy="16550"/>
            </a:xfrm>
            <a:custGeom>
              <a:avLst/>
              <a:gdLst/>
              <a:ahLst/>
              <a:cxnLst/>
              <a:rect l="l" t="t" r="r" b="b"/>
              <a:pathLst>
                <a:path w="7161" h="662" extrusionOk="0">
                  <a:moveTo>
                    <a:pt x="6668" y="0"/>
                  </a:moveTo>
                  <a:cubicBezTo>
                    <a:pt x="6184" y="0"/>
                    <a:pt x="5630" y="165"/>
                    <a:pt x="5217" y="230"/>
                  </a:cubicBezTo>
                  <a:cubicBezTo>
                    <a:pt x="4685" y="296"/>
                    <a:pt x="4087" y="263"/>
                    <a:pt x="3522" y="313"/>
                  </a:cubicBezTo>
                  <a:cubicBezTo>
                    <a:pt x="2409" y="446"/>
                    <a:pt x="1080" y="346"/>
                    <a:pt x="0" y="662"/>
                  </a:cubicBezTo>
                  <a:cubicBezTo>
                    <a:pt x="297" y="622"/>
                    <a:pt x="597" y="609"/>
                    <a:pt x="897" y="609"/>
                  </a:cubicBezTo>
                  <a:cubicBezTo>
                    <a:pt x="1422" y="609"/>
                    <a:pt x="1951" y="648"/>
                    <a:pt x="2476" y="648"/>
                  </a:cubicBezTo>
                  <a:cubicBezTo>
                    <a:pt x="2776" y="648"/>
                    <a:pt x="3076" y="635"/>
                    <a:pt x="3373" y="595"/>
                  </a:cubicBezTo>
                  <a:cubicBezTo>
                    <a:pt x="4509" y="451"/>
                    <a:pt x="5738" y="245"/>
                    <a:pt x="6896" y="245"/>
                  </a:cubicBezTo>
                  <a:cubicBezTo>
                    <a:pt x="6940" y="245"/>
                    <a:pt x="6984" y="246"/>
                    <a:pt x="7028" y="246"/>
                  </a:cubicBezTo>
                  <a:cubicBezTo>
                    <a:pt x="7144" y="246"/>
                    <a:pt x="7161" y="80"/>
                    <a:pt x="7061" y="47"/>
                  </a:cubicBezTo>
                  <a:cubicBezTo>
                    <a:pt x="6939" y="14"/>
                    <a:pt x="6806" y="0"/>
                    <a:pt x="6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6"/>
            <p:cNvSpPr/>
            <p:nvPr/>
          </p:nvSpPr>
          <p:spPr>
            <a:xfrm>
              <a:off x="5277300" y="3880275"/>
              <a:ext cx="55150" cy="116825"/>
            </a:xfrm>
            <a:custGeom>
              <a:avLst/>
              <a:gdLst/>
              <a:ahLst/>
              <a:cxnLst/>
              <a:rect l="l" t="t" r="r" b="b"/>
              <a:pathLst>
                <a:path w="2206" h="4673" extrusionOk="0">
                  <a:moveTo>
                    <a:pt x="2206" y="1"/>
                  </a:moveTo>
                  <a:cubicBezTo>
                    <a:pt x="1940" y="466"/>
                    <a:pt x="1575" y="831"/>
                    <a:pt x="1325" y="1313"/>
                  </a:cubicBezTo>
                  <a:cubicBezTo>
                    <a:pt x="1093" y="1728"/>
                    <a:pt x="893" y="2144"/>
                    <a:pt x="711" y="2576"/>
                  </a:cubicBezTo>
                  <a:cubicBezTo>
                    <a:pt x="578" y="2925"/>
                    <a:pt x="295" y="3190"/>
                    <a:pt x="196" y="3556"/>
                  </a:cubicBezTo>
                  <a:cubicBezTo>
                    <a:pt x="113" y="3905"/>
                    <a:pt x="96" y="4254"/>
                    <a:pt x="13" y="4586"/>
                  </a:cubicBezTo>
                  <a:cubicBezTo>
                    <a:pt x="1" y="4634"/>
                    <a:pt x="40" y="4673"/>
                    <a:pt x="82" y="4673"/>
                  </a:cubicBezTo>
                  <a:cubicBezTo>
                    <a:pt x="98" y="4673"/>
                    <a:pt x="115" y="4667"/>
                    <a:pt x="129" y="4652"/>
                  </a:cubicBezTo>
                  <a:cubicBezTo>
                    <a:pt x="329" y="4403"/>
                    <a:pt x="329" y="4071"/>
                    <a:pt x="395" y="3772"/>
                  </a:cubicBezTo>
                  <a:cubicBezTo>
                    <a:pt x="478" y="3406"/>
                    <a:pt x="711" y="3157"/>
                    <a:pt x="860" y="2825"/>
                  </a:cubicBezTo>
                  <a:cubicBezTo>
                    <a:pt x="1060" y="2376"/>
                    <a:pt x="1276" y="1944"/>
                    <a:pt x="1458" y="1512"/>
                  </a:cubicBezTo>
                  <a:cubicBezTo>
                    <a:pt x="1691" y="997"/>
                    <a:pt x="2040" y="516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6"/>
            <p:cNvSpPr/>
            <p:nvPr/>
          </p:nvSpPr>
          <p:spPr>
            <a:xfrm>
              <a:off x="5126425" y="3991400"/>
              <a:ext cx="153700" cy="10625"/>
            </a:xfrm>
            <a:custGeom>
              <a:avLst/>
              <a:gdLst/>
              <a:ahLst/>
              <a:cxnLst/>
              <a:rect l="l" t="t" r="r" b="b"/>
              <a:pathLst>
                <a:path w="6148" h="425" extrusionOk="0">
                  <a:moveTo>
                    <a:pt x="2085" y="0"/>
                  </a:moveTo>
                  <a:cubicBezTo>
                    <a:pt x="1989" y="0"/>
                    <a:pt x="1892" y="2"/>
                    <a:pt x="1795" y="8"/>
                  </a:cubicBezTo>
                  <a:cubicBezTo>
                    <a:pt x="1512" y="41"/>
                    <a:pt x="1230" y="108"/>
                    <a:pt x="947" y="191"/>
                  </a:cubicBezTo>
                  <a:cubicBezTo>
                    <a:pt x="632" y="241"/>
                    <a:pt x="299" y="191"/>
                    <a:pt x="17" y="274"/>
                  </a:cubicBezTo>
                  <a:cubicBezTo>
                    <a:pt x="0" y="274"/>
                    <a:pt x="0" y="307"/>
                    <a:pt x="17" y="307"/>
                  </a:cubicBezTo>
                  <a:cubicBezTo>
                    <a:pt x="30" y="306"/>
                    <a:pt x="43" y="305"/>
                    <a:pt x="56" y="305"/>
                  </a:cubicBezTo>
                  <a:cubicBezTo>
                    <a:pt x="211" y="305"/>
                    <a:pt x="379" y="390"/>
                    <a:pt x="532" y="390"/>
                  </a:cubicBezTo>
                  <a:cubicBezTo>
                    <a:pt x="947" y="390"/>
                    <a:pt x="1379" y="224"/>
                    <a:pt x="1811" y="207"/>
                  </a:cubicBezTo>
                  <a:cubicBezTo>
                    <a:pt x="2393" y="207"/>
                    <a:pt x="2991" y="324"/>
                    <a:pt x="3589" y="340"/>
                  </a:cubicBezTo>
                  <a:cubicBezTo>
                    <a:pt x="3992" y="350"/>
                    <a:pt x="4559" y="424"/>
                    <a:pt x="5092" y="424"/>
                  </a:cubicBezTo>
                  <a:cubicBezTo>
                    <a:pt x="5459" y="424"/>
                    <a:pt x="5810" y="389"/>
                    <a:pt x="6081" y="274"/>
                  </a:cubicBezTo>
                  <a:cubicBezTo>
                    <a:pt x="6148" y="224"/>
                    <a:pt x="6114" y="124"/>
                    <a:pt x="6048" y="108"/>
                  </a:cubicBezTo>
                  <a:cubicBezTo>
                    <a:pt x="5965" y="74"/>
                    <a:pt x="5861" y="63"/>
                    <a:pt x="5751" y="63"/>
                  </a:cubicBezTo>
                  <a:cubicBezTo>
                    <a:pt x="5529" y="63"/>
                    <a:pt x="5278" y="108"/>
                    <a:pt x="5101" y="108"/>
                  </a:cubicBezTo>
                  <a:cubicBezTo>
                    <a:pt x="4569" y="108"/>
                    <a:pt x="4054" y="58"/>
                    <a:pt x="3539" y="58"/>
                  </a:cubicBezTo>
                  <a:cubicBezTo>
                    <a:pt x="3055" y="58"/>
                    <a:pt x="2570" y="0"/>
                    <a:pt x="2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6"/>
            <p:cNvSpPr/>
            <p:nvPr/>
          </p:nvSpPr>
          <p:spPr>
            <a:xfrm>
              <a:off x="5244150" y="3854100"/>
              <a:ext cx="57575" cy="95125"/>
            </a:xfrm>
            <a:custGeom>
              <a:avLst/>
              <a:gdLst/>
              <a:ahLst/>
              <a:cxnLst/>
              <a:rect l="l" t="t" r="r" b="b"/>
              <a:pathLst>
                <a:path w="2303" h="3805" extrusionOk="0">
                  <a:moveTo>
                    <a:pt x="2286" y="1"/>
                  </a:moveTo>
                  <a:cubicBezTo>
                    <a:pt x="2120" y="233"/>
                    <a:pt x="1920" y="400"/>
                    <a:pt x="1771" y="649"/>
                  </a:cubicBezTo>
                  <a:cubicBezTo>
                    <a:pt x="1555" y="981"/>
                    <a:pt x="1422" y="1380"/>
                    <a:pt x="1206" y="1729"/>
                  </a:cubicBezTo>
                  <a:cubicBezTo>
                    <a:pt x="1023" y="2028"/>
                    <a:pt x="791" y="2310"/>
                    <a:pt x="608" y="2626"/>
                  </a:cubicBezTo>
                  <a:cubicBezTo>
                    <a:pt x="492" y="2809"/>
                    <a:pt x="259" y="3523"/>
                    <a:pt x="159" y="3556"/>
                  </a:cubicBezTo>
                  <a:cubicBezTo>
                    <a:pt x="1" y="3599"/>
                    <a:pt x="67" y="3805"/>
                    <a:pt x="196" y="3805"/>
                  </a:cubicBezTo>
                  <a:cubicBezTo>
                    <a:pt x="216" y="3805"/>
                    <a:pt x="237" y="3800"/>
                    <a:pt x="259" y="3789"/>
                  </a:cubicBezTo>
                  <a:cubicBezTo>
                    <a:pt x="458" y="3672"/>
                    <a:pt x="575" y="3157"/>
                    <a:pt x="674" y="2958"/>
                  </a:cubicBezTo>
                  <a:cubicBezTo>
                    <a:pt x="840" y="2609"/>
                    <a:pt x="1106" y="2294"/>
                    <a:pt x="1322" y="1945"/>
                  </a:cubicBezTo>
                  <a:cubicBezTo>
                    <a:pt x="1488" y="1662"/>
                    <a:pt x="1621" y="1363"/>
                    <a:pt x="1738" y="1048"/>
                  </a:cubicBezTo>
                  <a:cubicBezTo>
                    <a:pt x="1887" y="699"/>
                    <a:pt x="2086" y="350"/>
                    <a:pt x="2302" y="17"/>
                  </a:cubicBezTo>
                  <a:lnTo>
                    <a:pt x="22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6"/>
            <p:cNvSpPr/>
            <p:nvPr/>
          </p:nvSpPr>
          <p:spPr>
            <a:xfrm>
              <a:off x="5128500" y="3947050"/>
              <a:ext cx="123375" cy="10275"/>
            </a:xfrm>
            <a:custGeom>
              <a:avLst/>
              <a:gdLst/>
              <a:ahLst/>
              <a:cxnLst/>
              <a:rect l="l" t="t" r="r" b="b"/>
              <a:pathLst>
                <a:path w="4935" h="411" extrusionOk="0">
                  <a:moveTo>
                    <a:pt x="4658" y="0"/>
                  </a:moveTo>
                  <a:cubicBezTo>
                    <a:pt x="3996" y="0"/>
                    <a:pt x="3298" y="159"/>
                    <a:pt x="2642" y="220"/>
                  </a:cubicBezTo>
                  <a:cubicBezTo>
                    <a:pt x="2533" y="227"/>
                    <a:pt x="2425" y="230"/>
                    <a:pt x="2317" y="230"/>
                  </a:cubicBezTo>
                  <a:cubicBezTo>
                    <a:pt x="2023" y="230"/>
                    <a:pt x="1732" y="211"/>
                    <a:pt x="1438" y="211"/>
                  </a:cubicBezTo>
                  <a:cubicBezTo>
                    <a:pt x="1331" y="211"/>
                    <a:pt x="1222" y="213"/>
                    <a:pt x="1114" y="220"/>
                  </a:cubicBezTo>
                  <a:cubicBezTo>
                    <a:pt x="732" y="220"/>
                    <a:pt x="383" y="353"/>
                    <a:pt x="1" y="370"/>
                  </a:cubicBezTo>
                  <a:cubicBezTo>
                    <a:pt x="1" y="370"/>
                    <a:pt x="1" y="386"/>
                    <a:pt x="1" y="386"/>
                  </a:cubicBezTo>
                  <a:lnTo>
                    <a:pt x="1" y="403"/>
                  </a:lnTo>
                  <a:cubicBezTo>
                    <a:pt x="65" y="409"/>
                    <a:pt x="130" y="411"/>
                    <a:pt x="195" y="411"/>
                  </a:cubicBezTo>
                  <a:cubicBezTo>
                    <a:pt x="477" y="411"/>
                    <a:pt x="761" y="368"/>
                    <a:pt x="1053" y="368"/>
                  </a:cubicBezTo>
                  <a:cubicBezTo>
                    <a:pt x="1090" y="368"/>
                    <a:pt x="1127" y="368"/>
                    <a:pt x="1163" y="370"/>
                  </a:cubicBezTo>
                  <a:cubicBezTo>
                    <a:pt x="1471" y="395"/>
                    <a:pt x="1782" y="407"/>
                    <a:pt x="2096" y="407"/>
                  </a:cubicBezTo>
                  <a:cubicBezTo>
                    <a:pt x="2410" y="407"/>
                    <a:pt x="2725" y="395"/>
                    <a:pt x="3041" y="370"/>
                  </a:cubicBezTo>
                  <a:cubicBezTo>
                    <a:pt x="3094" y="363"/>
                    <a:pt x="3165" y="360"/>
                    <a:pt x="3247" y="360"/>
                  </a:cubicBezTo>
                  <a:cubicBezTo>
                    <a:pt x="3433" y="360"/>
                    <a:pt x="3678" y="373"/>
                    <a:pt x="3925" y="373"/>
                  </a:cubicBezTo>
                  <a:cubicBezTo>
                    <a:pt x="4352" y="373"/>
                    <a:pt x="4783" y="336"/>
                    <a:pt x="4918" y="137"/>
                  </a:cubicBezTo>
                  <a:cubicBezTo>
                    <a:pt x="4935" y="71"/>
                    <a:pt x="4902" y="4"/>
                    <a:pt x="4835" y="4"/>
                  </a:cubicBezTo>
                  <a:cubicBezTo>
                    <a:pt x="4776" y="2"/>
                    <a:pt x="4717" y="0"/>
                    <a:pt x="4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6"/>
            <p:cNvSpPr/>
            <p:nvPr/>
          </p:nvSpPr>
          <p:spPr>
            <a:xfrm>
              <a:off x="5223275" y="3840825"/>
              <a:ext cx="41475" cy="77200"/>
            </a:xfrm>
            <a:custGeom>
              <a:avLst/>
              <a:gdLst/>
              <a:ahLst/>
              <a:cxnLst/>
              <a:rect l="l" t="t" r="r" b="b"/>
              <a:pathLst>
                <a:path w="1659" h="3088" extrusionOk="0">
                  <a:moveTo>
                    <a:pt x="1642" y="0"/>
                  </a:moveTo>
                  <a:cubicBezTo>
                    <a:pt x="1559" y="133"/>
                    <a:pt x="1476" y="283"/>
                    <a:pt x="1426" y="432"/>
                  </a:cubicBezTo>
                  <a:cubicBezTo>
                    <a:pt x="1243" y="681"/>
                    <a:pt x="1061" y="914"/>
                    <a:pt x="878" y="1147"/>
                  </a:cubicBezTo>
                  <a:cubicBezTo>
                    <a:pt x="496" y="1695"/>
                    <a:pt x="213" y="2293"/>
                    <a:pt x="14" y="2941"/>
                  </a:cubicBezTo>
                  <a:cubicBezTo>
                    <a:pt x="1" y="3008"/>
                    <a:pt x="64" y="3087"/>
                    <a:pt x="133" y="3087"/>
                  </a:cubicBezTo>
                  <a:cubicBezTo>
                    <a:pt x="149" y="3087"/>
                    <a:pt x="165" y="3083"/>
                    <a:pt x="180" y="3074"/>
                  </a:cubicBezTo>
                  <a:cubicBezTo>
                    <a:pt x="396" y="2891"/>
                    <a:pt x="529" y="2642"/>
                    <a:pt x="562" y="2376"/>
                  </a:cubicBezTo>
                  <a:cubicBezTo>
                    <a:pt x="662" y="1977"/>
                    <a:pt x="812" y="1595"/>
                    <a:pt x="1011" y="1230"/>
                  </a:cubicBezTo>
                  <a:cubicBezTo>
                    <a:pt x="1160" y="980"/>
                    <a:pt x="1393" y="764"/>
                    <a:pt x="1509" y="482"/>
                  </a:cubicBezTo>
                  <a:cubicBezTo>
                    <a:pt x="1576" y="332"/>
                    <a:pt x="1576" y="15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6"/>
            <p:cNvSpPr/>
            <p:nvPr/>
          </p:nvSpPr>
          <p:spPr>
            <a:xfrm>
              <a:off x="5125600" y="3913600"/>
              <a:ext cx="106350" cy="16550"/>
            </a:xfrm>
            <a:custGeom>
              <a:avLst/>
              <a:gdLst/>
              <a:ahLst/>
              <a:cxnLst/>
              <a:rect l="l" t="t" r="r" b="b"/>
              <a:pathLst>
                <a:path w="4254" h="662" extrusionOk="0">
                  <a:moveTo>
                    <a:pt x="3545" y="1"/>
                  </a:moveTo>
                  <a:cubicBezTo>
                    <a:pt x="2338" y="1"/>
                    <a:pt x="1182" y="385"/>
                    <a:pt x="0" y="645"/>
                  </a:cubicBezTo>
                  <a:lnTo>
                    <a:pt x="17" y="661"/>
                  </a:lnTo>
                  <a:cubicBezTo>
                    <a:pt x="1237" y="557"/>
                    <a:pt x="2430" y="266"/>
                    <a:pt x="3668" y="266"/>
                  </a:cubicBezTo>
                  <a:cubicBezTo>
                    <a:pt x="3813" y="266"/>
                    <a:pt x="3958" y="270"/>
                    <a:pt x="4104" y="279"/>
                  </a:cubicBezTo>
                  <a:cubicBezTo>
                    <a:pt x="4253" y="279"/>
                    <a:pt x="4237" y="63"/>
                    <a:pt x="4104" y="30"/>
                  </a:cubicBezTo>
                  <a:cubicBezTo>
                    <a:pt x="3916" y="10"/>
                    <a:pt x="3730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6"/>
            <p:cNvSpPr/>
            <p:nvPr/>
          </p:nvSpPr>
          <p:spPr>
            <a:xfrm>
              <a:off x="5206575" y="3817650"/>
              <a:ext cx="21225" cy="72550"/>
            </a:xfrm>
            <a:custGeom>
              <a:avLst/>
              <a:gdLst/>
              <a:ahLst/>
              <a:cxnLst/>
              <a:rect l="l" t="t" r="r" b="b"/>
              <a:pathLst>
                <a:path w="849" h="2902" extrusionOk="0">
                  <a:moveTo>
                    <a:pt x="840" y="1"/>
                  </a:moveTo>
                  <a:cubicBezTo>
                    <a:pt x="836" y="1"/>
                    <a:pt x="832" y="5"/>
                    <a:pt x="832" y="13"/>
                  </a:cubicBezTo>
                  <a:cubicBezTo>
                    <a:pt x="715" y="528"/>
                    <a:pt x="549" y="1027"/>
                    <a:pt x="366" y="1525"/>
                  </a:cubicBezTo>
                  <a:cubicBezTo>
                    <a:pt x="217" y="1874"/>
                    <a:pt x="1" y="2406"/>
                    <a:pt x="1" y="2805"/>
                  </a:cubicBezTo>
                  <a:cubicBezTo>
                    <a:pt x="1" y="2865"/>
                    <a:pt x="50" y="2901"/>
                    <a:pt x="100" y="2901"/>
                  </a:cubicBezTo>
                  <a:cubicBezTo>
                    <a:pt x="132" y="2901"/>
                    <a:pt x="164" y="2887"/>
                    <a:pt x="184" y="2854"/>
                  </a:cubicBezTo>
                  <a:cubicBezTo>
                    <a:pt x="416" y="2522"/>
                    <a:pt x="516" y="1941"/>
                    <a:pt x="616" y="1559"/>
                  </a:cubicBezTo>
                  <a:cubicBezTo>
                    <a:pt x="665" y="1326"/>
                    <a:pt x="682" y="1077"/>
                    <a:pt x="699" y="844"/>
                  </a:cubicBezTo>
                  <a:cubicBezTo>
                    <a:pt x="732" y="562"/>
                    <a:pt x="815" y="296"/>
                    <a:pt x="848" y="13"/>
                  </a:cubicBezTo>
                  <a:cubicBezTo>
                    <a:pt x="848" y="5"/>
                    <a:pt x="844" y="1"/>
                    <a:pt x="8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6"/>
            <p:cNvSpPr/>
            <p:nvPr/>
          </p:nvSpPr>
          <p:spPr>
            <a:xfrm>
              <a:off x="5125275" y="3884575"/>
              <a:ext cx="90050" cy="12025"/>
            </a:xfrm>
            <a:custGeom>
              <a:avLst/>
              <a:gdLst/>
              <a:ahLst/>
              <a:cxnLst/>
              <a:rect l="l" t="t" r="r" b="b"/>
              <a:pathLst>
                <a:path w="3602" h="481" extrusionOk="0">
                  <a:moveTo>
                    <a:pt x="36" y="425"/>
                  </a:moveTo>
                  <a:lnTo>
                    <a:pt x="36" y="425"/>
                  </a:lnTo>
                  <a:cubicBezTo>
                    <a:pt x="34" y="426"/>
                    <a:pt x="32" y="426"/>
                    <a:pt x="30" y="427"/>
                  </a:cubicBezTo>
                  <a:lnTo>
                    <a:pt x="46" y="427"/>
                  </a:lnTo>
                  <a:cubicBezTo>
                    <a:pt x="43" y="427"/>
                    <a:pt x="39" y="426"/>
                    <a:pt x="36" y="425"/>
                  </a:cubicBezTo>
                  <a:close/>
                  <a:moveTo>
                    <a:pt x="3209" y="1"/>
                  </a:moveTo>
                  <a:cubicBezTo>
                    <a:pt x="2683" y="1"/>
                    <a:pt x="2127" y="216"/>
                    <a:pt x="1625" y="260"/>
                  </a:cubicBezTo>
                  <a:cubicBezTo>
                    <a:pt x="1485" y="274"/>
                    <a:pt x="1344" y="276"/>
                    <a:pt x="1202" y="276"/>
                  </a:cubicBezTo>
                  <a:cubicBezTo>
                    <a:pt x="1096" y="276"/>
                    <a:pt x="989" y="275"/>
                    <a:pt x="883" y="275"/>
                  </a:cubicBezTo>
                  <a:cubicBezTo>
                    <a:pt x="590" y="275"/>
                    <a:pt x="300" y="287"/>
                    <a:pt x="30" y="377"/>
                  </a:cubicBezTo>
                  <a:cubicBezTo>
                    <a:pt x="0" y="392"/>
                    <a:pt x="10" y="419"/>
                    <a:pt x="36" y="425"/>
                  </a:cubicBezTo>
                  <a:lnTo>
                    <a:pt x="36" y="425"/>
                  </a:lnTo>
                  <a:cubicBezTo>
                    <a:pt x="172" y="400"/>
                    <a:pt x="307" y="390"/>
                    <a:pt x="443" y="390"/>
                  </a:cubicBezTo>
                  <a:cubicBezTo>
                    <a:pt x="855" y="390"/>
                    <a:pt x="1266" y="480"/>
                    <a:pt x="1670" y="480"/>
                  </a:cubicBezTo>
                  <a:cubicBezTo>
                    <a:pt x="1716" y="480"/>
                    <a:pt x="1762" y="479"/>
                    <a:pt x="1807" y="476"/>
                  </a:cubicBezTo>
                  <a:cubicBezTo>
                    <a:pt x="2090" y="476"/>
                    <a:pt x="2356" y="393"/>
                    <a:pt x="2638" y="377"/>
                  </a:cubicBezTo>
                  <a:cubicBezTo>
                    <a:pt x="2904" y="377"/>
                    <a:pt x="3186" y="360"/>
                    <a:pt x="3436" y="294"/>
                  </a:cubicBezTo>
                  <a:cubicBezTo>
                    <a:pt x="3602" y="244"/>
                    <a:pt x="3569" y="11"/>
                    <a:pt x="3402" y="11"/>
                  </a:cubicBezTo>
                  <a:cubicBezTo>
                    <a:pt x="3338" y="4"/>
                    <a:pt x="3274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6"/>
            <p:cNvSpPr/>
            <p:nvPr/>
          </p:nvSpPr>
          <p:spPr>
            <a:xfrm>
              <a:off x="5181250" y="3799000"/>
              <a:ext cx="9150" cy="65525"/>
            </a:xfrm>
            <a:custGeom>
              <a:avLst/>
              <a:gdLst/>
              <a:ahLst/>
              <a:cxnLst/>
              <a:rect l="l" t="t" r="r" b="b"/>
              <a:pathLst>
                <a:path w="366" h="2621" extrusionOk="0">
                  <a:moveTo>
                    <a:pt x="186" y="1"/>
                  </a:moveTo>
                  <a:cubicBezTo>
                    <a:pt x="180" y="1"/>
                    <a:pt x="173" y="5"/>
                    <a:pt x="167" y="12"/>
                  </a:cubicBezTo>
                  <a:cubicBezTo>
                    <a:pt x="50" y="294"/>
                    <a:pt x="84" y="693"/>
                    <a:pt x="67" y="1009"/>
                  </a:cubicBezTo>
                  <a:cubicBezTo>
                    <a:pt x="17" y="1507"/>
                    <a:pt x="0" y="2022"/>
                    <a:pt x="17" y="2537"/>
                  </a:cubicBezTo>
                  <a:cubicBezTo>
                    <a:pt x="17" y="2591"/>
                    <a:pt x="61" y="2621"/>
                    <a:pt x="106" y="2621"/>
                  </a:cubicBezTo>
                  <a:cubicBezTo>
                    <a:pt x="145" y="2621"/>
                    <a:pt x="185" y="2599"/>
                    <a:pt x="200" y="2554"/>
                  </a:cubicBezTo>
                  <a:cubicBezTo>
                    <a:pt x="366" y="2138"/>
                    <a:pt x="133" y="1574"/>
                    <a:pt x="150" y="1125"/>
                  </a:cubicBezTo>
                  <a:cubicBezTo>
                    <a:pt x="167" y="793"/>
                    <a:pt x="117" y="344"/>
                    <a:pt x="200" y="28"/>
                  </a:cubicBezTo>
                  <a:cubicBezTo>
                    <a:pt x="200" y="9"/>
                    <a:pt x="194" y="1"/>
                    <a:pt x="1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6"/>
            <p:cNvSpPr/>
            <p:nvPr/>
          </p:nvSpPr>
          <p:spPr>
            <a:xfrm>
              <a:off x="5115625" y="3859850"/>
              <a:ext cx="71050" cy="8250"/>
            </a:xfrm>
            <a:custGeom>
              <a:avLst/>
              <a:gdLst/>
              <a:ahLst/>
              <a:cxnLst/>
              <a:rect l="l" t="t" r="r" b="b"/>
              <a:pathLst>
                <a:path w="2842" h="330" extrusionOk="0">
                  <a:moveTo>
                    <a:pt x="531" y="0"/>
                  </a:moveTo>
                  <a:cubicBezTo>
                    <a:pt x="348" y="0"/>
                    <a:pt x="168" y="21"/>
                    <a:pt x="0" y="87"/>
                  </a:cubicBezTo>
                  <a:lnTo>
                    <a:pt x="0" y="103"/>
                  </a:lnTo>
                  <a:cubicBezTo>
                    <a:pt x="82" y="80"/>
                    <a:pt x="171" y="71"/>
                    <a:pt x="265" y="71"/>
                  </a:cubicBezTo>
                  <a:cubicBezTo>
                    <a:pt x="650" y="71"/>
                    <a:pt x="1118" y="229"/>
                    <a:pt x="1479" y="269"/>
                  </a:cubicBezTo>
                  <a:cubicBezTo>
                    <a:pt x="1702" y="295"/>
                    <a:pt x="1934" y="330"/>
                    <a:pt x="2163" y="330"/>
                  </a:cubicBezTo>
                  <a:cubicBezTo>
                    <a:pt x="2378" y="330"/>
                    <a:pt x="2591" y="299"/>
                    <a:pt x="2792" y="203"/>
                  </a:cubicBezTo>
                  <a:cubicBezTo>
                    <a:pt x="2841" y="153"/>
                    <a:pt x="2825" y="53"/>
                    <a:pt x="2742" y="53"/>
                  </a:cubicBezTo>
                  <a:cubicBezTo>
                    <a:pt x="2398" y="53"/>
                    <a:pt x="2070" y="75"/>
                    <a:pt x="1736" y="75"/>
                  </a:cubicBezTo>
                  <a:cubicBezTo>
                    <a:pt x="1570" y="75"/>
                    <a:pt x="1402" y="70"/>
                    <a:pt x="1230" y="53"/>
                  </a:cubicBezTo>
                  <a:cubicBezTo>
                    <a:pt x="1006" y="35"/>
                    <a:pt x="766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6"/>
            <p:cNvSpPr/>
            <p:nvPr/>
          </p:nvSpPr>
          <p:spPr>
            <a:xfrm>
              <a:off x="5145125" y="3795550"/>
              <a:ext cx="8325" cy="42125"/>
            </a:xfrm>
            <a:custGeom>
              <a:avLst/>
              <a:gdLst/>
              <a:ahLst/>
              <a:cxnLst/>
              <a:rect l="l" t="t" r="r" b="b"/>
              <a:pathLst>
                <a:path w="333" h="1685" extrusionOk="0">
                  <a:moveTo>
                    <a:pt x="0" y="0"/>
                  </a:moveTo>
                  <a:lnTo>
                    <a:pt x="0" y="17"/>
                  </a:lnTo>
                  <a:cubicBezTo>
                    <a:pt x="100" y="316"/>
                    <a:pt x="150" y="632"/>
                    <a:pt x="133" y="947"/>
                  </a:cubicBezTo>
                  <a:cubicBezTo>
                    <a:pt x="116" y="1163"/>
                    <a:pt x="67" y="1462"/>
                    <a:pt x="199" y="1662"/>
                  </a:cubicBezTo>
                  <a:cubicBezTo>
                    <a:pt x="207" y="1677"/>
                    <a:pt x="228" y="1685"/>
                    <a:pt x="250" y="1685"/>
                  </a:cubicBezTo>
                  <a:cubicBezTo>
                    <a:pt x="277" y="1685"/>
                    <a:pt x="307" y="1673"/>
                    <a:pt x="316" y="1645"/>
                  </a:cubicBezTo>
                  <a:cubicBezTo>
                    <a:pt x="332" y="1346"/>
                    <a:pt x="332" y="1047"/>
                    <a:pt x="282" y="765"/>
                  </a:cubicBezTo>
                  <a:cubicBezTo>
                    <a:pt x="249" y="499"/>
                    <a:pt x="166" y="233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6"/>
            <p:cNvSpPr/>
            <p:nvPr/>
          </p:nvSpPr>
          <p:spPr>
            <a:xfrm>
              <a:off x="5105250" y="3832500"/>
              <a:ext cx="47375" cy="8525"/>
            </a:xfrm>
            <a:custGeom>
              <a:avLst/>
              <a:gdLst/>
              <a:ahLst/>
              <a:cxnLst/>
              <a:rect l="l" t="t" r="r" b="b"/>
              <a:pathLst>
                <a:path w="1895" h="341" extrusionOk="0">
                  <a:moveTo>
                    <a:pt x="0" y="1"/>
                  </a:moveTo>
                  <a:cubicBezTo>
                    <a:pt x="366" y="150"/>
                    <a:pt x="748" y="250"/>
                    <a:pt x="1146" y="267"/>
                  </a:cubicBezTo>
                  <a:cubicBezTo>
                    <a:pt x="1282" y="277"/>
                    <a:pt x="1464" y="340"/>
                    <a:pt x="1621" y="340"/>
                  </a:cubicBezTo>
                  <a:cubicBezTo>
                    <a:pt x="1714" y="340"/>
                    <a:pt x="1799" y="318"/>
                    <a:pt x="1861" y="250"/>
                  </a:cubicBezTo>
                  <a:cubicBezTo>
                    <a:pt x="1894" y="200"/>
                    <a:pt x="1877" y="150"/>
                    <a:pt x="1844" y="117"/>
                  </a:cubicBezTo>
                  <a:cubicBezTo>
                    <a:pt x="1708" y="78"/>
                    <a:pt x="1577" y="62"/>
                    <a:pt x="1449" y="62"/>
                  </a:cubicBezTo>
                  <a:cubicBezTo>
                    <a:pt x="1359" y="62"/>
                    <a:pt x="1269" y="70"/>
                    <a:pt x="1180" y="84"/>
                  </a:cubicBezTo>
                  <a:cubicBezTo>
                    <a:pt x="1090" y="88"/>
                    <a:pt x="1001" y="90"/>
                    <a:pt x="913" y="90"/>
                  </a:cubicBezTo>
                  <a:cubicBezTo>
                    <a:pt x="609" y="90"/>
                    <a:pt x="313" y="65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6"/>
            <p:cNvSpPr/>
            <p:nvPr/>
          </p:nvSpPr>
          <p:spPr>
            <a:xfrm>
              <a:off x="5117700" y="3782250"/>
              <a:ext cx="5425" cy="36050"/>
            </a:xfrm>
            <a:custGeom>
              <a:avLst/>
              <a:gdLst/>
              <a:ahLst/>
              <a:cxnLst/>
              <a:rect l="l" t="t" r="r" b="b"/>
              <a:pathLst>
                <a:path w="217" h="1442" extrusionOk="0">
                  <a:moveTo>
                    <a:pt x="150" y="1"/>
                  </a:moveTo>
                  <a:lnTo>
                    <a:pt x="133" y="17"/>
                  </a:lnTo>
                  <a:lnTo>
                    <a:pt x="150" y="17"/>
                  </a:lnTo>
                  <a:cubicBezTo>
                    <a:pt x="150" y="12"/>
                    <a:pt x="150" y="6"/>
                    <a:pt x="150" y="1"/>
                  </a:cubicBezTo>
                  <a:close/>
                  <a:moveTo>
                    <a:pt x="150" y="17"/>
                  </a:moveTo>
                  <a:cubicBezTo>
                    <a:pt x="147" y="244"/>
                    <a:pt x="84" y="472"/>
                    <a:pt x="84" y="715"/>
                  </a:cubicBezTo>
                  <a:cubicBezTo>
                    <a:pt x="100" y="914"/>
                    <a:pt x="84" y="1130"/>
                    <a:pt x="34" y="1330"/>
                  </a:cubicBezTo>
                  <a:cubicBezTo>
                    <a:pt x="0" y="1386"/>
                    <a:pt x="72" y="1442"/>
                    <a:pt x="128" y="1442"/>
                  </a:cubicBezTo>
                  <a:cubicBezTo>
                    <a:pt x="155" y="1442"/>
                    <a:pt x="178" y="1429"/>
                    <a:pt x="183" y="1396"/>
                  </a:cubicBezTo>
                  <a:cubicBezTo>
                    <a:pt x="217" y="1213"/>
                    <a:pt x="217" y="1031"/>
                    <a:pt x="183" y="865"/>
                  </a:cubicBezTo>
                  <a:cubicBezTo>
                    <a:pt x="167" y="582"/>
                    <a:pt x="183" y="283"/>
                    <a:pt x="15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6"/>
            <p:cNvSpPr/>
            <p:nvPr/>
          </p:nvSpPr>
          <p:spPr>
            <a:xfrm>
              <a:off x="5089450" y="3808825"/>
              <a:ext cx="34500" cy="11275"/>
            </a:xfrm>
            <a:custGeom>
              <a:avLst/>
              <a:gdLst/>
              <a:ahLst/>
              <a:cxnLst/>
              <a:rect l="l" t="t" r="r" b="b"/>
              <a:pathLst>
                <a:path w="1380" h="451" extrusionOk="0">
                  <a:moveTo>
                    <a:pt x="17" y="1"/>
                  </a:moveTo>
                  <a:cubicBezTo>
                    <a:pt x="1" y="1"/>
                    <a:pt x="1" y="18"/>
                    <a:pt x="17" y="18"/>
                  </a:cubicBezTo>
                  <a:lnTo>
                    <a:pt x="17" y="34"/>
                  </a:lnTo>
                  <a:cubicBezTo>
                    <a:pt x="134" y="67"/>
                    <a:pt x="250" y="134"/>
                    <a:pt x="366" y="184"/>
                  </a:cubicBezTo>
                  <a:cubicBezTo>
                    <a:pt x="449" y="217"/>
                    <a:pt x="532" y="234"/>
                    <a:pt x="616" y="250"/>
                  </a:cubicBezTo>
                  <a:cubicBezTo>
                    <a:pt x="732" y="250"/>
                    <a:pt x="865" y="283"/>
                    <a:pt x="964" y="350"/>
                  </a:cubicBezTo>
                  <a:cubicBezTo>
                    <a:pt x="1031" y="400"/>
                    <a:pt x="1114" y="450"/>
                    <a:pt x="1197" y="450"/>
                  </a:cubicBezTo>
                  <a:cubicBezTo>
                    <a:pt x="1202" y="450"/>
                    <a:pt x="1207" y="450"/>
                    <a:pt x="1211" y="450"/>
                  </a:cubicBezTo>
                  <a:cubicBezTo>
                    <a:pt x="1380" y="450"/>
                    <a:pt x="1375" y="167"/>
                    <a:pt x="1197" y="167"/>
                  </a:cubicBezTo>
                  <a:cubicBezTo>
                    <a:pt x="1131" y="167"/>
                    <a:pt x="1047" y="134"/>
                    <a:pt x="964" y="134"/>
                  </a:cubicBezTo>
                  <a:lnTo>
                    <a:pt x="616" y="134"/>
                  </a:lnTo>
                  <a:cubicBezTo>
                    <a:pt x="400" y="134"/>
                    <a:pt x="217" y="1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6"/>
            <p:cNvSpPr/>
            <p:nvPr/>
          </p:nvSpPr>
          <p:spPr>
            <a:xfrm>
              <a:off x="5097100" y="3767150"/>
              <a:ext cx="5250" cy="26400"/>
            </a:xfrm>
            <a:custGeom>
              <a:avLst/>
              <a:gdLst/>
              <a:ahLst/>
              <a:cxnLst/>
              <a:rect l="l" t="t" r="r" b="b"/>
              <a:pathLst>
                <a:path w="210" h="1056" extrusionOk="0">
                  <a:moveTo>
                    <a:pt x="121" y="0"/>
                  </a:moveTo>
                  <a:cubicBezTo>
                    <a:pt x="113" y="0"/>
                    <a:pt x="98" y="15"/>
                    <a:pt x="110" y="40"/>
                  </a:cubicBezTo>
                  <a:cubicBezTo>
                    <a:pt x="127" y="73"/>
                    <a:pt x="94" y="223"/>
                    <a:pt x="94" y="256"/>
                  </a:cubicBezTo>
                  <a:cubicBezTo>
                    <a:pt x="77" y="322"/>
                    <a:pt x="77" y="372"/>
                    <a:pt x="94" y="422"/>
                  </a:cubicBezTo>
                  <a:cubicBezTo>
                    <a:pt x="110" y="505"/>
                    <a:pt x="94" y="605"/>
                    <a:pt x="77" y="704"/>
                  </a:cubicBezTo>
                  <a:cubicBezTo>
                    <a:pt x="44" y="787"/>
                    <a:pt x="27" y="870"/>
                    <a:pt x="10" y="970"/>
                  </a:cubicBezTo>
                  <a:cubicBezTo>
                    <a:pt x="1" y="1018"/>
                    <a:pt x="53" y="1055"/>
                    <a:pt x="98" y="1055"/>
                  </a:cubicBezTo>
                  <a:cubicBezTo>
                    <a:pt x="131" y="1055"/>
                    <a:pt x="160" y="1036"/>
                    <a:pt x="160" y="987"/>
                  </a:cubicBezTo>
                  <a:cubicBezTo>
                    <a:pt x="160" y="870"/>
                    <a:pt x="177" y="771"/>
                    <a:pt x="210" y="654"/>
                  </a:cubicBezTo>
                  <a:cubicBezTo>
                    <a:pt x="210" y="588"/>
                    <a:pt x="193" y="505"/>
                    <a:pt x="177" y="422"/>
                  </a:cubicBezTo>
                  <a:cubicBezTo>
                    <a:pt x="160" y="322"/>
                    <a:pt x="210" y="106"/>
                    <a:pt x="127" y="7"/>
                  </a:cubicBezTo>
                  <a:cubicBezTo>
                    <a:pt x="127" y="2"/>
                    <a:pt x="124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6"/>
            <p:cNvSpPr/>
            <p:nvPr/>
          </p:nvSpPr>
          <p:spPr>
            <a:xfrm>
              <a:off x="5075750" y="3786400"/>
              <a:ext cx="26200" cy="7675"/>
            </a:xfrm>
            <a:custGeom>
              <a:avLst/>
              <a:gdLst/>
              <a:ahLst/>
              <a:cxnLst/>
              <a:rect l="l" t="t" r="r" b="b"/>
              <a:pathLst>
                <a:path w="1048" h="307" extrusionOk="0">
                  <a:moveTo>
                    <a:pt x="1" y="1"/>
                  </a:moveTo>
                  <a:cubicBezTo>
                    <a:pt x="150" y="51"/>
                    <a:pt x="300" y="134"/>
                    <a:pt x="449" y="217"/>
                  </a:cubicBezTo>
                  <a:cubicBezTo>
                    <a:pt x="549" y="277"/>
                    <a:pt x="660" y="306"/>
                    <a:pt x="770" y="306"/>
                  </a:cubicBezTo>
                  <a:cubicBezTo>
                    <a:pt x="843" y="306"/>
                    <a:pt x="914" y="293"/>
                    <a:pt x="981" y="267"/>
                  </a:cubicBezTo>
                  <a:cubicBezTo>
                    <a:pt x="1047" y="217"/>
                    <a:pt x="1031" y="134"/>
                    <a:pt x="964" y="117"/>
                  </a:cubicBezTo>
                  <a:cubicBezTo>
                    <a:pt x="938" y="107"/>
                    <a:pt x="916" y="103"/>
                    <a:pt x="895" y="103"/>
                  </a:cubicBezTo>
                  <a:cubicBezTo>
                    <a:pt x="849" y="103"/>
                    <a:pt x="811" y="122"/>
                    <a:pt x="765" y="134"/>
                  </a:cubicBezTo>
                  <a:cubicBezTo>
                    <a:pt x="727" y="138"/>
                    <a:pt x="690" y="140"/>
                    <a:pt x="653" y="140"/>
                  </a:cubicBezTo>
                  <a:cubicBezTo>
                    <a:pt x="543" y="140"/>
                    <a:pt x="437" y="121"/>
                    <a:pt x="349" y="84"/>
                  </a:cubicBezTo>
                  <a:cubicBezTo>
                    <a:pt x="233" y="34"/>
                    <a:pt x="117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5"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17"/>
          <p:cNvSpPr/>
          <p:nvPr/>
        </p:nvSpPr>
        <p:spPr>
          <a:xfrm rot="5172812">
            <a:off x="549224" y="-2360455"/>
            <a:ext cx="2100706" cy="5238864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17"/>
          <p:cNvSpPr/>
          <p:nvPr/>
        </p:nvSpPr>
        <p:spPr>
          <a:xfrm rot="-2549441">
            <a:off x="7527428" y="2841307"/>
            <a:ext cx="3348714" cy="2448019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8" name="Google Shape;608;p17"/>
          <p:cNvSpPr/>
          <p:nvPr/>
        </p:nvSpPr>
        <p:spPr>
          <a:xfrm rot="6616461">
            <a:off x="7363825" y="-2395307"/>
            <a:ext cx="3142525" cy="5026673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17"/>
          <p:cNvSpPr/>
          <p:nvPr/>
        </p:nvSpPr>
        <p:spPr>
          <a:xfrm rot="7886209" flipH="1">
            <a:off x="-202245" y="3204806"/>
            <a:ext cx="1617708" cy="3166136"/>
          </a:xfrm>
          <a:custGeom>
            <a:avLst/>
            <a:gdLst/>
            <a:ahLst/>
            <a:cxnLst/>
            <a:rect l="l" t="t" r="r" b="b"/>
            <a:pathLst>
              <a:path w="12329" h="24130" extrusionOk="0">
                <a:moveTo>
                  <a:pt x="5521" y="0"/>
                </a:moveTo>
                <a:cubicBezTo>
                  <a:pt x="5079" y="0"/>
                  <a:pt x="4651" y="107"/>
                  <a:pt x="4254" y="350"/>
                </a:cubicBezTo>
                <a:cubicBezTo>
                  <a:pt x="2044" y="1679"/>
                  <a:pt x="1612" y="7560"/>
                  <a:pt x="1230" y="9803"/>
                </a:cubicBezTo>
                <a:cubicBezTo>
                  <a:pt x="616" y="13458"/>
                  <a:pt x="1" y="17163"/>
                  <a:pt x="383" y="20851"/>
                </a:cubicBezTo>
                <a:cubicBezTo>
                  <a:pt x="466" y="21632"/>
                  <a:pt x="599" y="22430"/>
                  <a:pt x="1014" y="23094"/>
                </a:cubicBezTo>
                <a:cubicBezTo>
                  <a:pt x="1398" y="23684"/>
                  <a:pt x="2043" y="24130"/>
                  <a:pt x="2729" y="24130"/>
                </a:cubicBezTo>
                <a:cubicBezTo>
                  <a:pt x="2816" y="24130"/>
                  <a:pt x="2903" y="24123"/>
                  <a:pt x="2991" y="24108"/>
                </a:cubicBezTo>
                <a:cubicBezTo>
                  <a:pt x="3706" y="23975"/>
                  <a:pt x="4254" y="23343"/>
                  <a:pt x="4603" y="22696"/>
                </a:cubicBezTo>
                <a:cubicBezTo>
                  <a:pt x="5367" y="21267"/>
                  <a:pt x="5517" y="19572"/>
                  <a:pt x="6214" y="18127"/>
                </a:cubicBezTo>
                <a:cubicBezTo>
                  <a:pt x="7195" y="16083"/>
                  <a:pt x="9089" y="14654"/>
                  <a:pt x="10335" y="12777"/>
                </a:cubicBezTo>
                <a:cubicBezTo>
                  <a:pt x="11963" y="10318"/>
                  <a:pt x="12328" y="7029"/>
                  <a:pt x="11082" y="4354"/>
                </a:cubicBezTo>
                <a:cubicBezTo>
                  <a:pt x="10306" y="2691"/>
                  <a:pt x="7740" y="0"/>
                  <a:pt x="5521" y="0"/>
                </a:cubicBezTo>
                <a:close/>
              </a:path>
            </a:pathLst>
          </a:custGeom>
          <a:solidFill>
            <a:srgbClr val="F7DEC9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10" name="Google Shape;610;p17"/>
          <p:cNvGrpSpPr/>
          <p:nvPr/>
        </p:nvGrpSpPr>
        <p:grpSpPr>
          <a:xfrm rot="8100064">
            <a:off x="-236269" y="141247"/>
            <a:ext cx="1114936" cy="1186313"/>
            <a:chOff x="5075750" y="3766475"/>
            <a:chExt cx="294925" cy="313800"/>
          </a:xfrm>
        </p:grpSpPr>
        <p:sp>
          <p:nvSpPr>
            <p:cNvPr id="611" name="Google Shape;611;p17"/>
            <p:cNvSpPr/>
            <p:nvPr/>
          </p:nvSpPr>
          <p:spPr>
            <a:xfrm>
              <a:off x="5080325" y="3766475"/>
              <a:ext cx="232325" cy="313800"/>
            </a:xfrm>
            <a:custGeom>
              <a:avLst/>
              <a:gdLst/>
              <a:ahLst/>
              <a:cxnLst/>
              <a:rect l="l" t="t" r="r" b="b"/>
              <a:pathLst>
                <a:path w="9293" h="12552" extrusionOk="0">
                  <a:moveTo>
                    <a:pt x="17" y="0"/>
                  </a:moveTo>
                  <a:lnTo>
                    <a:pt x="0" y="17"/>
                  </a:lnTo>
                  <a:cubicBezTo>
                    <a:pt x="931" y="2260"/>
                    <a:pt x="3539" y="3306"/>
                    <a:pt x="5068" y="5084"/>
                  </a:cubicBezTo>
                  <a:cubicBezTo>
                    <a:pt x="5832" y="5998"/>
                    <a:pt x="6496" y="6978"/>
                    <a:pt x="7078" y="8025"/>
                  </a:cubicBezTo>
                  <a:cubicBezTo>
                    <a:pt x="7908" y="9487"/>
                    <a:pt x="8457" y="11015"/>
                    <a:pt x="9188" y="12527"/>
                  </a:cubicBezTo>
                  <a:cubicBezTo>
                    <a:pt x="9193" y="12544"/>
                    <a:pt x="9208" y="12551"/>
                    <a:pt x="9224" y="12551"/>
                  </a:cubicBezTo>
                  <a:cubicBezTo>
                    <a:pt x="9256" y="12551"/>
                    <a:pt x="9293" y="12522"/>
                    <a:pt x="9271" y="12477"/>
                  </a:cubicBezTo>
                  <a:cubicBezTo>
                    <a:pt x="8473" y="9952"/>
                    <a:pt x="7244" y="7576"/>
                    <a:pt x="5649" y="5450"/>
                  </a:cubicBezTo>
                  <a:cubicBezTo>
                    <a:pt x="4901" y="4486"/>
                    <a:pt x="4021" y="3639"/>
                    <a:pt x="3041" y="2924"/>
                  </a:cubicBezTo>
                  <a:cubicBezTo>
                    <a:pt x="1894" y="2127"/>
                    <a:pt x="632" y="1329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7"/>
            <p:cNvSpPr/>
            <p:nvPr/>
          </p:nvSpPr>
          <p:spPr>
            <a:xfrm>
              <a:off x="5287150" y="3914750"/>
              <a:ext cx="83525" cy="122450"/>
            </a:xfrm>
            <a:custGeom>
              <a:avLst/>
              <a:gdLst/>
              <a:ahLst/>
              <a:cxnLst/>
              <a:rect l="l" t="t" r="r" b="b"/>
              <a:pathLst>
                <a:path w="3341" h="4898" extrusionOk="0">
                  <a:moveTo>
                    <a:pt x="3340" y="0"/>
                  </a:moveTo>
                  <a:cubicBezTo>
                    <a:pt x="2709" y="898"/>
                    <a:pt x="1895" y="1662"/>
                    <a:pt x="1297" y="2576"/>
                  </a:cubicBezTo>
                  <a:cubicBezTo>
                    <a:pt x="965" y="3074"/>
                    <a:pt x="1" y="4237"/>
                    <a:pt x="167" y="4818"/>
                  </a:cubicBezTo>
                  <a:cubicBezTo>
                    <a:pt x="179" y="4867"/>
                    <a:pt x="227" y="4898"/>
                    <a:pt x="278" y="4898"/>
                  </a:cubicBezTo>
                  <a:cubicBezTo>
                    <a:pt x="296" y="4898"/>
                    <a:pt x="315" y="4894"/>
                    <a:pt x="333" y="4885"/>
                  </a:cubicBezTo>
                  <a:cubicBezTo>
                    <a:pt x="649" y="4702"/>
                    <a:pt x="848" y="3871"/>
                    <a:pt x="1031" y="3556"/>
                  </a:cubicBezTo>
                  <a:cubicBezTo>
                    <a:pt x="1247" y="3157"/>
                    <a:pt x="1513" y="2775"/>
                    <a:pt x="1779" y="2393"/>
                  </a:cubicBezTo>
                  <a:cubicBezTo>
                    <a:pt x="2377" y="1662"/>
                    <a:pt x="2908" y="864"/>
                    <a:pt x="3340" y="17"/>
                  </a:cubicBezTo>
                  <a:lnTo>
                    <a:pt x="3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7"/>
            <p:cNvSpPr/>
            <p:nvPr/>
          </p:nvSpPr>
          <p:spPr>
            <a:xfrm>
              <a:off x="5116875" y="4030300"/>
              <a:ext cx="179025" cy="16550"/>
            </a:xfrm>
            <a:custGeom>
              <a:avLst/>
              <a:gdLst/>
              <a:ahLst/>
              <a:cxnLst/>
              <a:rect l="l" t="t" r="r" b="b"/>
              <a:pathLst>
                <a:path w="7161" h="662" extrusionOk="0">
                  <a:moveTo>
                    <a:pt x="6668" y="0"/>
                  </a:moveTo>
                  <a:cubicBezTo>
                    <a:pt x="6184" y="0"/>
                    <a:pt x="5630" y="165"/>
                    <a:pt x="5217" y="230"/>
                  </a:cubicBezTo>
                  <a:cubicBezTo>
                    <a:pt x="4685" y="296"/>
                    <a:pt x="4087" y="263"/>
                    <a:pt x="3522" y="313"/>
                  </a:cubicBezTo>
                  <a:cubicBezTo>
                    <a:pt x="2409" y="446"/>
                    <a:pt x="1080" y="346"/>
                    <a:pt x="0" y="662"/>
                  </a:cubicBezTo>
                  <a:cubicBezTo>
                    <a:pt x="297" y="622"/>
                    <a:pt x="597" y="609"/>
                    <a:pt x="897" y="609"/>
                  </a:cubicBezTo>
                  <a:cubicBezTo>
                    <a:pt x="1422" y="609"/>
                    <a:pt x="1951" y="648"/>
                    <a:pt x="2476" y="648"/>
                  </a:cubicBezTo>
                  <a:cubicBezTo>
                    <a:pt x="2776" y="648"/>
                    <a:pt x="3076" y="635"/>
                    <a:pt x="3373" y="595"/>
                  </a:cubicBezTo>
                  <a:cubicBezTo>
                    <a:pt x="4509" y="451"/>
                    <a:pt x="5738" y="245"/>
                    <a:pt x="6896" y="245"/>
                  </a:cubicBezTo>
                  <a:cubicBezTo>
                    <a:pt x="6940" y="245"/>
                    <a:pt x="6984" y="246"/>
                    <a:pt x="7028" y="246"/>
                  </a:cubicBezTo>
                  <a:cubicBezTo>
                    <a:pt x="7144" y="246"/>
                    <a:pt x="7161" y="80"/>
                    <a:pt x="7061" y="47"/>
                  </a:cubicBezTo>
                  <a:cubicBezTo>
                    <a:pt x="6939" y="14"/>
                    <a:pt x="6806" y="0"/>
                    <a:pt x="6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7"/>
            <p:cNvSpPr/>
            <p:nvPr/>
          </p:nvSpPr>
          <p:spPr>
            <a:xfrm>
              <a:off x="5277300" y="3880275"/>
              <a:ext cx="55150" cy="116825"/>
            </a:xfrm>
            <a:custGeom>
              <a:avLst/>
              <a:gdLst/>
              <a:ahLst/>
              <a:cxnLst/>
              <a:rect l="l" t="t" r="r" b="b"/>
              <a:pathLst>
                <a:path w="2206" h="4673" extrusionOk="0">
                  <a:moveTo>
                    <a:pt x="2206" y="1"/>
                  </a:moveTo>
                  <a:cubicBezTo>
                    <a:pt x="1940" y="466"/>
                    <a:pt x="1575" y="831"/>
                    <a:pt x="1325" y="1313"/>
                  </a:cubicBezTo>
                  <a:cubicBezTo>
                    <a:pt x="1093" y="1728"/>
                    <a:pt x="893" y="2144"/>
                    <a:pt x="711" y="2576"/>
                  </a:cubicBezTo>
                  <a:cubicBezTo>
                    <a:pt x="578" y="2925"/>
                    <a:pt x="295" y="3190"/>
                    <a:pt x="196" y="3556"/>
                  </a:cubicBezTo>
                  <a:cubicBezTo>
                    <a:pt x="113" y="3905"/>
                    <a:pt x="96" y="4254"/>
                    <a:pt x="13" y="4586"/>
                  </a:cubicBezTo>
                  <a:cubicBezTo>
                    <a:pt x="1" y="4634"/>
                    <a:pt x="40" y="4673"/>
                    <a:pt x="82" y="4673"/>
                  </a:cubicBezTo>
                  <a:cubicBezTo>
                    <a:pt x="98" y="4673"/>
                    <a:pt x="115" y="4667"/>
                    <a:pt x="129" y="4652"/>
                  </a:cubicBezTo>
                  <a:cubicBezTo>
                    <a:pt x="329" y="4403"/>
                    <a:pt x="329" y="4071"/>
                    <a:pt x="395" y="3772"/>
                  </a:cubicBezTo>
                  <a:cubicBezTo>
                    <a:pt x="478" y="3406"/>
                    <a:pt x="711" y="3157"/>
                    <a:pt x="860" y="2825"/>
                  </a:cubicBezTo>
                  <a:cubicBezTo>
                    <a:pt x="1060" y="2376"/>
                    <a:pt x="1276" y="1944"/>
                    <a:pt x="1458" y="1512"/>
                  </a:cubicBezTo>
                  <a:cubicBezTo>
                    <a:pt x="1691" y="997"/>
                    <a:pt x="2040" y="516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7"/>
            <p:cNvSpPr/>
            <p:nvPr/>
          </p:nvSpPr>
          <p:spPr>
            <a:xfrm>
              <a:off x="5126425" y="3991400"/>
              <a:ext cx="153700" cy="10625"/>
            </a:xfrm>
            <a:custGeom>
              <a:avLst/>
              <a:gdLst/>
              <a:ahLst/>
              <a:cxnLst/>
              <a:rect l="l" t="t" r="r" b="b"/>
              <a:pathLst>
                <a:path w="6148" h="425" extrusionOk="0">
                  <a:moveTo>
                    <a:pt x="2085" y="0"/>
                  </a:moveTo>
                  <a:cubicBezTo>
                    <a:pt x="1989" y="0"/>
                    <a:pt x="1892" y="2"/>
                    <a:pt x="1795" y="8"/>
                  </a:cubicBezTo>
                  <a:cubicBezTo>
                    <a:pt x="1512" y="41"/>
                    <a:pt x="1230" y="108"/>
                    <a:pt x="947" y="191"/>
                  </a:cubicBezTo>
                  <a:cubicBezTo>
                    <a:pt x="632" y="241"/>
                    <a:pt x="299" y="191"/>
                    <a:pt x="17" y="274"/>
                  </a:cubicBezTo>
                  <a:cubicBezTo>
                    <a:pt x="0" y="274"/>
                    <a:pt x="0" y="307"/>
                    <a:pt x="17" y="307"/>
                  </a:cubicBezTo>
                  <a:cubicBezTo>
                    <a:pt x="30" y="306"/>
                    <a:pt x="43" y="305"/>
                    <a:pt x="56" y="305"/>
                  </a:cubicBezTo>
                  <a:cubicBezTo>
                    <a:pt x="211" y="305"/>
                    <a:pt x="379" y="390"/>
                    <a:pt x="532" y="390"/>
                  </a:cubicBezTo>
                  <a:cubicBezTo>
                    <a:pt x="947" y="390"/>
                    <a:pt x="1379" y="224"/>
                    <a:pt x="1811" y="207"/>
                  </a:cubicBezTo>
                  <a:cubicBezTo>
                    <a:pt x="2393" y="207"/>
                    <a:pt x="2991" y="324"/>
                    <a:pt x="3589" y="340"/>
                  </a:cubicBezTo>
                  <a:cubicBezTo>
                    <a:pt x="3992" y="350"/>
                    <a:pt x="4559" y="424"/>
                    <a:pt x="5092" y="424"/>
                  </a:cubicBezTo>
                  <a:cubicBezTo>
                    <a:pt x="5459" y="424"/>
                    <a:pt x="5810" y="389"/>
                    <a:pt x="6081" y="274"/>
                  </a:cubicBezTo>
                  <a:cubicBezTo>
                    <a:pt x="6148" y="224"/>
                    <a:pt x="6114" y="124"/>
                    <a:pt x="6048" y="108"/>
                  </a:cubicBezTo>
                  <a:cubicBezTo>
                    <a:pt x="5965" y="74"/>
                    <a:pt x="5861" y="63"/>
                    <a:pt x="5751" y="63"/>
                  </a:cubicBezTo>
                  <a:cubicBezTo>
                    <a:pt x="5529" y="63"/>
                    <a:pt x="5278" y="108"/>
                    <a:pt x="5101" y="108"/>
                  </a:cubicBezTo>
                  <a:cubicBezTo>
                    <a:pt x="4569" y="108"/>
                    <a:pt x="4054" y="58"/>
                    <a:pt x="3539" y="58"/>
                  </a:cubicBezTo>
                  <a:cubicBezTo>
                    <a:pt x="3055" y="58"/>
                    <a:pt x="2570" y="0"/>
                    <a:pt x="2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7"/>
            <p:cNvSpPr/>
            <p:nvPr/>
          </p:nvSpPr>
          <p:spPr>
            <a:xfrm>
              <a:off x="5244150" y="3854100"/>
              <a:ext cx="57575" cy="95125"/>
            </a:xfrm>
            <a:custGeom>
              <a:avLst/>
              <a:gdLst/>
              <a:ahLst/>
              <a:cxnLst/>
              <a:rect l="l" t="t" r="r" b="b"/>
              <a:pathLst>
                <a:path w="2303" h="3805" extrusionOk="0">
                  <a:moveTo>
                    <a:pt x="2286" y="1"/>
                  </a:moveTo>
                  <a:cubicBezTo>
                    <a:pt x="2120" y="233"/>
                    <a:pt x="1920" y="400"/>
                    <a:pt x="1771" y="649"/>
                  </a:cubicBezTo>
                  <a:cubicBezTo>
                    <a:pt x="1555" y="981"/>
                    <a:pt x="1422" y="1380"/>
                    <a:pt x="1206" y="1729"/>
                  </a:cubicBezTo>
                  <a:cubicBezTo>
                    <a:pt x="1023" y="2028"/>
                    <a:pt x="791" y="2310"/>
                    <a:pt x="608" y="2626"/>
                  </a:cubicBezTo>
                  <a:cubicBezTo>
                    <a:pt x="492" y="2809"/>
                    <a:pt x="259" y="3523"/>
                    <a:pt x="159" y="3556"/>
                  </a:cubicBezTo>
                  <a:cubicBezTo>
                    <a:pt x="1" y="3599"/>
                    <a:pt x="67" y="3805"/>
                    <a:pt x="196" y="3805"/>
                  </a:cubicBezTo>
                  <a:cubicBezTo>
                    <a:pt x="216" y="3805"/>
                    <a:pt x="237" y="3800"/>
                    <a:pt x="259" y="3789"/>
                  </a:cubicBezTo>
                  <a:cubicBezTo>
                    <a:pt x="458" y="3672"/>
                    <a:pt x="575" y="3157"/>
                    <a:pt x="674" y="2958"/>
                  </a:cubicBezTo>
                  <a:cubicBezTo>
                    <a:pt x="840" y="2609"/>
                    <a:pt x="1106" y="2294"/>
                    <a:pt x="1322" y="1945"/>
                  </a:cubicBezTo>
                  <a:cubicBezTo>
                    <a:pt x="1488" y="1662"/>
                    <a:pt x="1621" y="1363"/>
                    <a:pt x="1738" y="1048"/>
                  </a:cubicBezTo>
                  <a:cubicBezTo>
                    <a:pt x="1887" y="699"/>
                    <a:pt x="2086" y="350"/>
                    <a:pt x="2302" y="17"/>
                  </a:cubicBezTo>
                  <a:lnTo>
                    <a:pt x="22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7"/>
            <p:cNvSpPr/>
            <p:nvPr/>
          </p:nvSpPr>
          <p:spPr>
            <a:xfrm>
              <a:off x="5128500" y="3947050"/>
              <a:ext cx="123375" cy="10275"/>
            </a:xfrm>
            <a:custGeom>
              <a:avLst/>
              <a:gdLst/>
              <a:ahLst/>
              <a:cxnLst/>
              <a:rect l="l" t="t" r="r" b="b"/>
              <a:pathLst>
                <a:path w="4935" h="411" extrusionOk="0">
                  <a:moveTo>
                    <a:pt x="4658" y="0"/>
                  </a:moveTo>
                  <a:cubicBezTo>
                    <a:pt x="3996" y="0"/>
                    <a:pt x="3298" y="159"/>
                    <a:pt x="2642" y="220"/>
                  </a:cubicBezTo>
                  <a:cubicBezTo>
                    <a:pt x="2533" y="227"/>
                    <a:pt x="2425" y="230"/>
                    <a:pt x="2317" y="230"/>
                  </a:cubicBezTo>
                  <a:cubicBezTo>
                    <a:pt x="2023" y="230"/>
                    <a:pt x="1732" y="211"/>
                    <a:pt x="1438" y="211"/>
                  </a:cubicBezTo>
                  <a:cubicBezTo>
                    <a:pt x="1331" y="211"/>
                    <a:pt x="1222" y="213"/>
                    <a:pt x="1114" y="220"/>
                  </a:cubicBezTo>
                  <a:cubicBezTo>
                    <a:pt x="732" y="220"/>
                    <a:pt x="383" y="353"/>
                    <a:pt x="1" y="370"/>
                  </a:cubicBezTo>
                  <a:cubicBezTo>
                    <a:pt x="1" y="370"/>
                    <a:pt x="1" y="386"/>
                    <a:pt x="1" y="386"/>
                  </a:cubicBezTo>
                  <a:lnTo>
                    <a:pt x="1" y="403"/>
                  </a:lnTo>
                  <a:cubicBezTo>
                    <a:pt x="65" y="409"/>
                    <a:pt x="130" y="411"/>
                    <a:pt x="195" y="411"/>
                  </a:cubicBezTo>
                  <a:cubicBezTo>
                    <a:pt x="477" y="411"/>
                    <a:pt x="761" y="368"/>
                    <a:pt x="1053" y="368"/>
                  </a:cubicBezTo>
                  <a:cubicBezTo>
                    <a:pt x="1090" y="368"/>
                    <a:pt x="1127" y="368"/>
                    <a:pt x="1163" y="370"/>
                  </a:cubicBezTo>
                  <a:cubicBezTo>
                    <a:pt x="1471" y="395"/>
                    <a:pt x="1782" y="407"/>
                    <a:pt x="2096" y="407"/>
                  </a:cubicBezTo>
                  <a:cubicBezTo>
                    <a:pt x="2410" y="407"/>
                    <a:pt x="2725" y="395"/>
                    <a:pt x="3041" y="370"/>
                  </a:cubicBezTo>
                  <a:cubicBezTo>
                    <a:pt x="3094" y="363"/>
                    <a:pt x="3165" y="360"/>
                    <a:pt x="3247" y="360"/>
                  </a:cubicBezTo>
                  <a:cubicBezTo>
                    <a:pt x="3433" y="360"/>
                    <a:pt x="3678" y="373"/>
                    <a:pt x="3925" y="373"/>
                  </a:cubicBezTo>
                  <a:cubicBezTo>
                    <a:pt x="4352" y="373"/>
                    <a:pt x="4783" y="336"/>
                    <a:pt x="4918" y="137"/>
                  </a:cubicBezTo>
                  <a:cubicBezTo>
                    <a:pt x="4935" y="71"/>
                    <a:pt x="4902" y="4"/>
                    <a:pt x="4835" y="4"/>
                  </a:cubicBezTo>
                  <a:cubicBezTo>
                    <a:pt x="4776" y="2"/>
                    <a:pt x="4717" y="0"/>
                    <a:pt x="4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7"/>
            <p:cNvSpPr/>
            <p:nvPr/>
          </p:nvSpPr>
          <p:spPr>
            <a:xfrm>
              <a:off x="5223275" y="3840825"/>
              <a:ext cx="41475" cy="77200"/>
            </a:xfrm>
            <a:custGeom>
              <a:avLst/>
              <a:gdLst/>
              <a:ahLst/>
              <a:cxnLst/>
              <a:rect l="l" t="t" r="r" b="b"/>
              <a:pathLst>
                <a:path w="1659" h="3088" extrusionOk="0">
                  <a:moveTo>
                    <a:pt x="1642" y="0"/>
                  </a:moveTo>
                  <a:cubicBezTo>
                    <a:pt x="1559" y="133"/>
                    <a:pt x="1476" y="283"/>
                    <a:pt x="1426" y="432"/>
                  </a:cubicBezTo>
                  <a:cubicBezTo>
                    <a:pt x="1243" y="681"/>
                    <a:pt x="1061" y="914"/>
                    <a:pt x="878" y="1147"/>
                  </a:cubicBezTo>
                  <a:cubicBezTo>
                    <a:pt x="496" y="1695"/>
                    <a:pt x="213" y="2293"/>
                    <a:pt x="14" y="2941"/>
                  </a:cubicBezTo>
                  <a:cubicBezTo>
                    <a:pt x="1" y="3008"/>
                    <a:pt x="64" y="3087"/>
                    <a:pt x="133" y="3087"/>
                  </a:cubicBezTo>
                  <a:cubicBezTo>
                    <a:pt x="149" y="3087"/>
                    <a:pt x="165" y="3083"/>
                    <a:pt x="180" y="3074"/>
                  </a:cubicBezTo>
                  <a:cubicBezTo>
                    <a:pt x="396" y="2891"/>
                    <a:pt x="529" y="2642"/>
                    <a:pt x="562" y="2376"/>
                  </a:cubicBezTo>
                  <a:cubicBezTo>
                    <a:pt x="662" y="1977"/>
                    <a:pt x="812" y="1595"/>
                    <a:pt x="1011" y="1230"/>
                  </a:cubicBezTo>
                  <a:cubicBezTo>
                    <a:pt x="1160" y="980"/>
                    <a:pt x="1393" y="764"/>
                    <a:pt x="1509" y="482"/>
                  </a:cubicBezTo>
                  <a:cubicBezTo>
                    <a:pt x="1576" y="332"/>
                    <a:pt x="1576" y="15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7"/>
            <p:cNvSpPr/>
            <p:nvPr/>
          </p:nvSpPr>
          <p:spPr>
            <a:xfrm>
              <a:off x="5125600" y="3913600"/>
              <a:ext cx="106350" cy="16550"/>
            </a:xfrm>
            <a:custGeom>
              <a:avLst/>
              <a:gdLst/>
              <a:ahLst/>
              <a:cxnLst/>
              <a:rect l="l" t="t" r="r" b="b"/>
              <a:pathLst>
                <a:path w="4254" h="662" extrusionOk="0">
                  <a:moveTo>
                    <a:pt x="3545" y="1"/>
                  </a:moveTo>
                  <a:cubicBezTo>
                    <a:pt x="2338" y="1"/>
                    <a:pt x="1182" y="385"/>
                    <a:pt x="0" y="645"/>
                  </a:cubicBezTo>
                  <a:lnTo>
                    <a:pt x="17" y="661"/>
                  </a:lnTo>
                  <a:cubicBezTo>
                    <a:pt x="1237" y="557"/>
                    <a:pt x="2430" y="266"/>
                    <a:pt x="3668" y="266"/>
                  </a:cubicBezTo>
                  <a:cubicBezTo>
                    <a:pt x="3813" y="266"/>
                    <a:pt x="3958" y="270"/>
                    <a:pt x="4104" y="279"/>
                  </a:cubicBezTo>
                  <a:cubicBezTo>
                    <a:pt x="4253" y="279"/>
                    <a:pt x="4237" y="63"/>
                    <a:pt x="4104" y="30"/>
                  </a:cubicBezTo>
                  <a:cubicBezTo>
                    <a:pt x="3916" y="10"/>
                    <a:pt x="3730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7"/>
            <p:cNvSpPr/>
            <p:nvPr/>
          </p:nvSpPr>
          <p:spPr>
            <a:xfrm>
              <a:off x="5206575" y="3817650"/>
              <a:ext cx="21225" cy="72550"/>
            </a:xfrm>
            <a:custGeom>
              <a:avLst/>
              <a:gdLst/>
              <a:ahLst/>
              <a:cxnLst/>
              <a:rect l="l" t="t" r="r" b="b"/>
              <a:pathLst>
                <a:path w="849" h="2902" extrusionOk="0">
                  <a:moveTo>
                    <a:pt x="840" y="1"/>
                  </a:moveTo>
                  <a:cubicBezTo>
                    <a:pt x="836" y="1"/>
                    <a:pt x="832" y="5"/>
                    <a:pt x="832" y="13"/>
                  </a:cubicBezTo>
                  <a:cubicBezTo>
                    <a:pt x="715" y="528"/>
                    <a:pt x="549" y="1027"/>
                    <a:pt x="366" y="1525"/>
                  </a:cubicBezTo>
                  <a:cubicBezTo>
                    <a:pt x="217" y="1874"/>
                    <a:pt x="1" y="2406"/>
                    <a:pt x="1" y="2805"/>
                  </a:cubicBezTo>
                  <a:cubicBezTo>
                    <a:pt x="1" y="2865"/>
                    <a:pt x="50" y="2901"/>
                    <a:pt x="100" y="2901"/>
                  </a:cubicBezTo>
                  <a:cubicBezTo>
                    <a:pt x="132" y="2901"/>
                    <a:pt x="164" y="2887"/>
                    <a:pt x="184" y="2854"/>
                  </a:cubicBezTo>
                  <a:cubicBezTo>
                    <a:pt x="416" y="2522"/>
                    <a:pt x="516" y="1941"/>
                    <a:pt x="616" y="1559"/>
                  </a:cubicBezTo>
                  <a:cubicBezTo>
                    <a:pt x="665" y="1326"/>
                    <a:pt x="682" y="1077"/>
                    <a:pt x="699" y="844"/>
                  </a:cubicBezTo>
                  <a:cubicBezTo>
                    <a:pt x="732" y="562"/>
                    <a:pt x="815" y="296"/>
                    <a:pt x="848" y="13"/>
                  </a:cubicBezTo>
                  <a:cubicBezTo>
                    <a:pt x="848" y="5"/>
                    <a:pt x="844" y="1"/>
                    <a:pt x="8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7"/>
            <p:cNvSpPr/>
            <p:nvPr/>
          </p:nvSpPr>
          <p:spPr>
            <a:xfrm>
              <a:off x="5125275" y="3884575"/>
              <a:ext cx="90050" cy="12025"/>
            </a:xfrm>
            <a:custGeom>
              <a:avLst/>
              <a:gdLst/>
              <a:ahLst/>
              <a:cxnLst/>
              <a:rect l="l" t="t" r="r" b="b"/>
              <a:pathLst>
                <a:path w="3602" h="481" extrusionOk="0">
                  <a:moveTo>
                    <a:pt x="36" y="425"/>
                  </a:moveTo>
                  <a:lnTo>
                    <a:pt x="36" y="425"/>
                  </a:lnTo>
                  <a:cubicBezTo>
                    <a:pt x="34" y="426"/>
                    <a:pt x="32" y="426"/>
                    <a:pt x="30" y="427"/>
                  </a:cubicBezTo>
                  <a:lnTo>
                    <a:pt x="46" y="427"/>
                  </a:lnTo>
                  <a:cubicBezTo>
                    <a:pt x="43" y="427"/>
                    <a:pt x="39" y="426"/>
                    <a:pt x="36" y="425"/>
                  </a:cubicBezTo>
                  <a:close/>
                  <a:moveTo>
                    <a:pt x="3209" y="1"/>
                  </a:moveTo>
                  <a:cubicBezTo>
                    <a:pt x="2683" y="1"/>
                    <a:pt x="2127" y="216"/>
                    <a:pt x="1625" y="260"/>
                  </a:cubicBezTo>
                  <a:cubicBezTo>
                    <a:pt x="1485" y="274"/>
                    <a:pt x="1344" y="276"/>
                    <a:pt x="1202" y="276"/>
                  </a:cubicBezTo>
                  <a:cubicBezTo>
                    <a:pt x="1096" y="276"/>
                    <a:pt x="989" y="275"/>
                    <a:pt x="883" y="275"/>
                  </a:cubicBezTo>
                  <a:cubicBezTo>
                    <a:pt x="590" y="275"/>
                    <a:pt x="300" y="287"/>
                    <a:pt x="30" y="377"/>
                  </a:cubicBezTo>
                  <a:cubicBezTo>
                    <a:pt x="0" y="392"/>
                    <a:pt x="10" y="419"/>
                    <a:pt x="36" y="425"/>
                  </a:cubicBezTo>
                  <a:lnTo>
                    <a:pt x="36" y="425"/>
                  </a:lnTo>
                  <a:cubicBezTo>
                    <a:pt x="172" y="400"/>
                    <a:pt x="307" y="390"/>
                    <a:pt x="443" y="390"/>
                  </a:cubicBezTo>
                  <a:cubicBezTo>
                    <a:pt x="855" y="390"/>
                    <a:pt x="1266" y="480"/>
                    <a:pt x="1670" y="480"/>
                  </a:cubicBezTo>
                  <a:cubicBezTo>
                    <a:pt x="1716" y="480"/>
                    <a:pt x="1762" y="479"/>
                    <a:pt x="1807" y="476"/>
                  </a:cubicBezTo>
                  <a:cubicBezTo>
                    <a:pt x="2090" y="476"/>
                    <a:pt x="2356" y="393"/>
                    <a:pt x="2638" y="377"/>
                  </a:cubicBezTo>
                  <a:cubicBezTo>
                    <a:pt x="2904" y="377"/>
                    <a:pt x="3186" y="360"/>
                    <a:pt x="3436" y="294"/>
                  </a:cubicBezTo>
                  <a:cubicBezTo>
                    <a:pt x="3602" y="244"/>
                    <a:pt x="3569" y="11"/>
                    <a:pt x="3402" y="11"/>
                  </a:cubicBezTo>
                  <a:cubicBezTo>
                    <a:pt x="3338" y="4"/>
                    <a:pt x="3274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7"/>
            <p:cNvSpPr/>
            <p:nvPr/>
          </p:nvSpPr>
          <p:spPr>
            <a:xfrm>
              <a:off x="5181250" y="3799000"/>
              <a:ext cx="9150" cy="65525"/>
            </a:xfrm>
            <a:custGeom>
              <a:avLst/>
              <a:gdLst/>
              <a:ahLst/>
              <a:cxnLst/>
              <a:rect l="l" t="t" r="r" b="b"/>
              <a:pathLst>
                <a:path w="366" h="2621" extrusionOk="0">
                  <a:moveTo>
                    <a:pt x="186" y="1"/>
                  </a:moveTo>
                  <a:cubicBezTo>
                    <a:pt x="180" y="1"/>
                    <a:pt x="173" y="5"/>
                    <a:pt x="167" y="12"/>
                  </a:cubicBezTo>
                  <a:cubicBezTo>
                    <a:pt x="50" y="294"/>
                    <a:pt x="84" y="693"/>
                    <a:pt x="67" y="1009"/>
                  </a:cubicBezTo>
                  <a:cubicBezTo>
                    <a:pt x="17" y="1507"/>
                    <a:pt x="0" y="2022"/>
                    <a:pt x="17" y="2537"/>
                  </a:cubicBezTo>
                  <a:cubicBezTo>
                    <a:pt x="17" y="2591"/>
                    <a:pt x="61" y="2621"/>
                    <a:pt x="106" y="2621"/>
                  </a:cubicBezTo>
                  <a:cubicBezTo>
                    <a:pt x="145" y="2621"/>
                    <a:pt x="185" y="2599"/>
                    <a:pt x="200" y="2554"/>
                  </a:cubicBezTo>
                  <a:cubicBezTo>
                    <a:pt x="366" y="2138"/>
                    <a:pt x="133" y="1574"/>
                    <a:pt x="150" y="1125"/>
                  </a:cubicBezTo>
                  <a:cubicBezTo>
                    <a:pt x="167" y="793"/>
                    <a:pt x="117" y="344"/>
                    <a:pt x="200" y="28"/>
                  </a:cubicBezTo>
                  <a:cubicBezTo>
                    <a:pt x="200" y="9"/>
                    <a:pt x="194" y="1"/>
                    <a:pt x="1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7"/>
            <p:cNvSpPr/>
            <p:nvPr/>
          </p:nvSpPr>
          <p:spPr>
            <a:xfrm>
              <a:off x="5115625" y="3859850"/>
              <a:ext cx="71050" cy="8250"/>
            </a:xfrm>
            <a:custGeom>
              <a:avLst/>
              <a:gdLst/>
              <a:ahLst/>
              <a:cxnLst/>
              <a:rect l="l" t="t" r="r" b="b"/>
              <a:pathLst>
                <a:path w="2842" h="330" extrusionOk="0">
                  <a:moveTo>
                    <a:pt x="531" y="0"/>
                  </a:moveTo>
                  <a:cubicBezTo>
                    <a:pt x="348" y="0"/>
                    <a:pt x="168" y="21"/>
                    <a:pt x="0" y="87"/>
                  </a:cubicBezTo>
                  <a:lnTo>
                    <a:pt x="0" y="103"/>
                  </a:lnTo>
                  <a:cubicBezTo>
                    <a:pt x="82" y="80"/>
                    <a:pt x="171" y="71"/>
                    <a:pt x="265" y="71"/>
                  </a:cubicBezTo>
                  <a:cubicBezTo>
                    <a:pt x="650" y="71"/>
                    <a:pt x="1118" y="229"/>
                    <a:pt x="1479" y="269"/>
                  </a:cubicBezTo>
                  <a:cubicBezTo>
                    <a:pt x="1702" y="295"/>
                    <a:pt x="1934" y="330"/>
                    <a:pt x="2163" y="330"/>
                  </a:cubicBezTo>
                  <a:cubicBezTo>
                    <a:pt x="2378" y="330"/>
                    <a:pt x="2591" y="299"/>
                    <a:pt x="2792" y="203"/>
                  </a:cubicBezTo>
                  <a:cubicBezTo>
                    <a:pt x="2841" y="153"/>
                    <a:pt x="2825" y="53"/>
                    <a:pt x="2742" y="53"/>
                  </a:cubicBezTo>
                  <a:cubicBezTo>
                    <a:pt x="2398" y="53"/>
                    <a:pt x="2070" y="75"/>
                    <a:pt x="1736" y="75"/>
                  </a:cubicBezTo>
                  <a:cubicBezTo>
                    <a:pt x="1570" y="75"/>
                    <a:pt x="1402" y="70"/>
                    <a:pt x="1230" y="53"/>
                  </a:cubicBezTo>
                  <a:cubicBezTo>
                    <a:pt x="1006" y="35"/>
                    <a:pt x="766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7"/>
            <p:cNvSpPr/>
            <p:nvPr/>
          </p:nvSpPr>
          <p:spPr>
            <a:xfrm>
              <a:off x="5145125" y="3795550"/>
              <a:ext cx="8325" cy="42125"/>
            </a:xfrm>
            <a:custGeom>
              <a:avLst/>
              <a:gdLst/>
              <a:ahLst/>
              <a:cxnLst/>
              <a:rect l="l" t="t" r="r" b="b"/>
              <a:pathLst>
                <a:path w="333" h="1685" extrusionOk="0">
                  <a:moveTo>
                    <a:pt x="0" y="0"/>
                  </a:moveTo>
                  <a:lnTo>
                    <a:pt x="0" y="17"/>
                  </a:lnTo>
                  <a:cubicBezTo>
                    <a:pt x="100" y="316"/>
                    <a:pt x="150" y="632"/>
                    <a:pt x="133" y="947"/>
                  </a:cubicBezTo>
                  <a:cubicBezTo>
                    <a:pt x="116" y="1163"/>
                    <a:pt x="67" y="1462"/>
                    <a:pt x="199" y="1662"/>
                  </a:cubicBezTo>
                  <a:cubicBezTo>
                    <a:pt x="207" y="1677"/>
                    <a:pt x="228" y="1685"/>
                    <a:pt x="250" y="1685"/>
                  </a:cubicBezTo>
                  <a:cubicBezTo>
                    <a:pt x="277" y="1685"/>
                    <a:pt x="307" y="1673"/>
                    <a:pt x="316" y="1645"/>
                  </a:cubicBezTo>
                  <a:cubicBezTo>
                    <a:pt x="332" y="1346"/>
                    <a:pt x="332" y="1047"/>
                    <a:pt x="282" y="765"/>
                  </a:cubicBezTo>
                  <a:cubicBezTo>
                    <a:pt x="249" y="499"/>
                    <a:pt x="166" y="233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7"/>
            <p:cNvSpPr/>
            <p:nvPr/>
          </p:nvSpPr>
          <p:spPr>
            <a:xfrm>
              <a:off x="5105250" y="3832500"/>
              <a:ext cx="47375" cy="8525"/>
            </a:xfrm>
            <a:custGeom>
              <a:avLst/>
              <a:gdLst/>
              <a:ahLst/>
              <a:cxnLst/>
              <a:rect l="l" t="t" r="r" b="b"/>
              <a:pathLst>
                <a:path w="1895" h="341" extrusionOk="0">
                  <a:moveTo>
                    <a:pt x="0" y="1"/>
                  </a:moveTo>
                  <a:cubicBezTo>
                    <a:pt x="366" y="150"/>
                    <a:pt x="748" y="250"/>
                    <a:pt x="1146" y="267"/>
                  </a:cubicBezTo>
                  <a:cubicBezTo>
                    <a:pt x="1282" y="277"/>
                    <a:pt x="1464" y="340"/>
                    <a:pt x="1621" y="340"/>
                  </a:cubicBezTo>
                  <a:cubicBezTo>
                    <a:pt x="1714" y="340"/>
                    <a:pt x="1799" y="318"/>
                    <a:pt x="1861" y="250"/>
                  </a:cubicBezTo>
                  <a:cubicBezTo>
                    <a:pt x="1894" y="200"/>
                    <a:pt x="1877" y="150"/>
                    <a:pt x="1844" y="117"/>
                  </a:cubicBezTo>
                  <a:cubicBezTo>
                    <a:pt x="1708" y="78"/>
                    <a:pt x="1577" y="62"/>
                    <a:pt x="1449" y="62"/>
                  </a:cubicBezTo>
                  <a:cubicBezTo>
                    <a:pt x="1359" y="62"/>
                    <a:pt x="1269" y="70"/>
                    <a:pt x="1180" y="84"/>
                  </a:cubicBezTo>
                  <a:cubicBezTo>
                    <a:pt x="1090" y="88"/>
                    <a:pt x="1001" y="90"/>
                    <a:pt x="913" y="90"/>
                  </a:cubicBezTo>
                  <a:cubicBezTo>
                    <a:pt x="609" y="90"/>
                    <a:pt x="313" y="65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7"/>
            <p:cNvSpPr/>
            <p:nvPr/>
          </p:nvSpPr>
          <p:spPr>
            <a:xfrm>
              <a:off x="5117700" y="3782250"/>
              <a:ext cx="5425" cy="36050"/>
            </a:xfrm>
            <a:custGeom>
              <a:avLst/>
              <a:gdLst/>
              <a:ahLst/>
              <a:cxnLst/>
              <a:rect l="l" t="t" r="r" b="b"/>
              <a:pathLst>
                <a:path w="217" h="1442" extrusionOk="0">
                  <a:moveTo>
                    <a:pt x="150" y="1"/>
                  </a:moveTo>
                  <a:lnTo>
                    <a:pt x="133" y="17"/>
                  </a:lnTo>
                  <a:lnTo>
                    <a:pt x="150" y="17"/>
                  </a:lnTo>
                  <a:cubicBezTo>
                    <a:pt x="150" y="12"/>
                    <a:pt x="150" y="6"/>
                    <a:pt x="150" y="1"/>
                  </a:cubicBezTo>
                  <a:close/>
                  <a:moveTo>
                    <a:pt x="150" y="17"/>
                  </a:moveTo>
                  <a:cubicBezTo>
                    <a:pt x="147" y="244"/>
                    <a:pt x="84" y="472"/>
                    <a:pt x="84" y="715"/>
                  </a:cubicBezTo>
                  <a:cubicBezTo>
                    <a:pt x="100" y="914"/>
                    <a:pt x="84" y="1130"/>
                    <a:pt x="34" y="1330"/>
                  </a:cubicBezTo>
                  <a:cubicBezTo>
                    <a:pt x="0" y="1386"/>
                    <a:pt x="72" y="1442"/>
                    <a:pt x="128" y="1442"/>
                  </a:cubicBezTo>
                  <a:cubicBezTo>
                    <a:pt x="155" y="1442"/>
                    <a:pt x="178" y="1429"/>
                    <a:pt x="183" y="1396"/>
                  </a:cubicBezTo>
                  <a:cubicBezTo>
                    <a:pt x="217" y="1213"/>
                    <a:pt x="217" y="1031"/>
                    <a:pt x="183" y="865"/>
                  </a:cubicBezTo>
                  <a:cubicBezTo>
                    <a:pt x="167" y="582"/>
                    <a:pt x="183" y="283"/>
                    <a:pt x="15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17"/>
            <p:cNvSpPr/>
            <p:nvPr/>
          </p:nvSpPr>
          <p:spPr>
            <a:xfrm>
              <a:off x="5089450" y="3808825"/>
              <a:ext cx="34500" cy="11275"/>
            </a:xfrm>
            <a:custGeom>
              <a:avLst/>
              <a:gdLst/>
              <a:ahLst/>
              <a:cxnLst/>
              <a:rect l="l" t="t" r="r" b="b"/>
              <a:pathLst>
                <a:path w="1380" h="451" extrusionOk="0">
                  <a:moveTo>
                    <a:pt x="17" y="1"/>
                  </a:moveTo>
                  <a:cubicBezTo>
                    <a:pt x="1" y="1"/>
                    <a:pt x="1" y="18"/>
                    <a:pt x="17" y="18"/>
                  </a:cubicBezTo>
                  <a:lnTo>
                    <a:pt x="17" y="34"/>
                  </a:lnTo>
                  <a:cubicBezTo>
                    <a:pt x="134" y="67"/>
                    <a:pt x="250" y="134"/>
                    <a:pt x="366" y="184"/>
                  </a:cubicBezTo>
                  <a:cubicBezTo>
                    <a:pt x="449" y="217"/>
                    <a:pt x="532" y="234"/>
                    <a:pt x="616" y="250"/>
                  </a:cubicBezTo>
                  <a:cubicBezTo>
                    <a:pt x="732" y="250"/>
                    <a:pt x="865" y="283"/>
                    <a:pt x="964" y="350"/>
                  </a:cubicBezTo>
                  <a:cubicBezTo>
                    <a:pt x="1031" y="400"/>
                    <a:pt x="1114" y="450"/>
                    <a:pt x="1197" y="450"/>
                  </a:cubicBezTo>
                  <a:cubicBezTo>
                    <a:pt x="1202" y="450"/>
                    <a:pt x="1207" y="450"/>
                    <a:pt x="1211" y="450"/>
                  </a:cubicBezTo>
                  <a:cubicBezTo>
                    <a:pt x="1380" y="450"/>
                    <a:pt x="1375" y="167"/>
                    <a:pt x="1197" y="167"/>
                  </a:cubicBezTo>
                  <a:cubicBezTo>
                    <a:pt x="1131" y="167"/>
                    <a:pt x="1047" y="134"/>
                    <a:pt x="964" y="134"/>
                  </a:cubicBezTo>
                  <a:lnTo>
                    <a:pt x="616" y="134"/>
                  </a:lnTo>
                  <a:cubicBezTo>
                    <a:pt x="400" y="134"/>
                    <a:pt x="217" y="1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17"/>
            <p:cNvSpPr/>
            <p:nvPr/>
          </p:nvSpPr>
          <p:spPr>
            <a:xfrm>
              <a:off x="5097100" y="3767150"/>
              <a:ext cx="5250" cy="26400"/>
            </a:xfrm>
            <a:custGeom>
              <a:avLst/>
              <a:gdLst/>
              <a:ahLst/>
              <a:cxnLst/>
              <a:rect l="l" t="t" r="r" b="b"/>
              <a:pathLst>
                <a:path w="210" h="1056" extrusionOk="0">
                  <a:moveTo>
                    <a:pt x="121" y="0"/>
                  </a:moveTo>
                  <a:cubicBezTo>
                    <a:pt x="113" y="0"/>
                    <a:pt x="98" y="15"/>
                    <a:pt x="110" y="40"/>
                  </a:cubicBezTo>
                  <a:cubicBezTo>
                    <a:pt x="127" y="73"/>
                    <a:pt x="94" y="223"/>
                    <a:pt x="94" y="256"/>
                  </a:cubicBezTo>
                  <a:cubicBezTo>
                    <a:pt x="77" y="322"/>
                    <a:pt x="77" y="372"/>
                    <a:pt x="94" y="422"/>
                  </a:cubicBezTo>
                  <a:cubicBezTo>
                    <a:pt x="110" y="505"/>
                    <a:pt x="94" y="605"/>
                    <a:pt x="77" y="704"/>
                  </a:cubicBezTo>
                  <a:cubicBezTo>
                    <a:pt x="44" y="787"/>
                    <a:pt x="27" y="870"/>
                    <a:pt x="10" y="970"/>
                  </a:cubicBezTo>
                  <a:cubicBezTo>
                    <a:pt x="1" y="1018"/>
                    <a:pt x="53" y="1055"/>
                    <a:pt x="98" y="1055"/>
                  </a:cubicBezTo>
                  <a:cubicBezTo>
                    <a:pt x="131" y="1055"/>
                    <a:pt x="160" y="1036"/>
                    <a:pt x="160" y="987"/>
                  </a:cubicBezTo>
                  <a:cubicBezTo>
                    <a:pt x="160" y="870"/>
                    <a:pt x="177" y="771"/>
                    <a:pt x="210" y="654"/>
                  </a:cubicBezTo>
                  <a:cubicBezTo>
                    <a:pt x="210" y="588"/>
                    <a:pt x="193" y="505"/>
                    <a:pt x="177" y="422"/>
                  </a:cubicBezTo>
                  <a:cubicBezTo>
                    <a:pt x="160" y="322"/>
                    <a:pt x="210" y="106"/>
                    <a:pt x="127" y="7"/>
                  </a:cubicBezTo>
                  <a:cubicBezTo>
                    <a:pt x="127" y="2"/>
                    <a:pt x="124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7"/>
            <p:cNvSpPr/>
            <p:nvPr/>
          </p:nvSpPr>
          <p:spPr>
            <a:xfrm>
              <a:off x="5075750" y="3786400"/>
              <a:ext cx="26200" cy="7675"/>
            </a:xfrm>
            <a:custGeom>
              <a:avLst/>
              <a:gdLst/>
              <a:ahLst/>
              <a:cxnLst/>
              <a:rect l="l" t="t" r="r" b="b"/>
              <a:pathLst>
                <a:path w="1048" h="307" extrusionOk="0">
                  <a:moveTo>
                    <a:pt x="1" y="1"/>
                  </a:moveTo>
                  <a:cubicBezTo>
                    <a:pt x="150" y="51"/>
                    <a:pt x="300" y="134"/>
                    <a:pt x="449" y="217"/>
                  </a:cubicBezTo>
                  <a:cubicBezTo>
                    <a:pt x="549" y="277"/>
                    <a:pt x="660" y="306"/>
                    <a:pt x="770" y="306"/>
                  </a:cubicBezTo>
                  <a:cubicBezTo>
                    <a:pt x="843" y="306"/>
                    <a:pt x="914" y="293"/>
                    <a:pt x="981" y="267"/>
                  </a:cubicBezTo>
                  <a:cubicBezTo>
                    <a:pt x="1047" y="217"/>
                    <a:pt x="1031" y="134"/>
                    <a:pt x="964" y="117"/>
                  </a:cubicBezTo>
                  <a:cubicBezTo>
                    <a:pt x="938" y="107"/>
                    <a:pt x="916" y="103"/>
                    <a:pt x="895" y="103"/>
                  </a:cubicBezTo>
                  <a:cubicBezTo>
                    <a:pt x="849" y="103"/>
                    <a:pt x="811" y="122"/>
                    <a:pt x="765" y="134"/>
                  </a:cubicBezTo>
                  <a:cubicBezTo>
                    <a:pt x="727" y="138"/>
                    <a:pt x="690" y="140"/>
                    <a:pt x="653" y="140"/>
                  </a:cubicBezTo>
                  <a:cubicBezTo>
                    <a:pt x="543" y="140"/>
                    <a:pt x="437" y="121"/>
                    <a:pt x="349" y="84"/>
                  </a:cubicBezTo>
                  <a:cubicBezTo>
                    <a:pt x="233" y="34"/>
                    <a:pt x="117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0" name="Google Shape;630;p17"/>
          <p:cNvSpPr txBox="1">
            <a:spLocks noGrp="1"/>
          </p:cNvSpPr>
          <p:nvPr>
            <p:ph type="title"/>
          </p:nvPr>
        </p:nvSpPr>
        <p:spPr>
          <a:xfrm>
            <a:off x="726100" y="448056"/>
            <a:ext cx="769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1_1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26"/>
          <p:cNvSpPr/>
          <p:nvPr/>
        </p:nvSpPr>
        <p:spPr>
          <a:xfrm rot="825050">
            <a:off x="-2384568" y="-612969"/>
            <a:ext cx="5288769" cy="2071412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26"/>
          <p:cNvSpPr/>
          <p:nvPr/>
        </p:nvSpPr>
        <p:spPr>
          <a:xfrm rot="-6522238">
            <a:off x="6295119" y="2429932"/>
            <a:ext cx="4723386" cy="2937590"/>
          </a:xfrm>
          <a:custGeom>
            <a:avLst/>
            <a:gdLst/>
            <a:ahLst/>
            <a:cxnLst/>
            <a:rect l="l" t="t" r="r" b="b"/>
            <a:pathLst>
              <a:path w="29939" h="19643" extrusionOk="0">
                <a:moveTo>
                  <a:pt x="26233" y="0"/>
                </a:moveTo>
                <a:cubicBezTo>
                  <a:pt x="26211" y="0"/>
                  <a:pt x="26189" y="1"/>
                  <a:pt x="26167" y="1"/>
                </a:cubicBezTo>
                <a:cubicBezTo>
                  <a:pt x="25303" y="35"/>
                  <a:pt x="24605" y="649"/>
                  <a:pt x="23808" y="998"/>
                </a:cubicBezTo>
                <a:cubicBezTo>
                  <a:pt x="23179" y="1284"/>
                  <a:pt x="22526" y="1390"/>
                  <a:pt x="21859" y="1390"/>
                </a:cubicBezTo>
                <a:cubicBezTo>
                  <a:pt x="20043" y="1390"/>
                  <a:pt x="18115" y="606"/>
                  <a:pt x="16232" y="533"/>
                </a:cubicBezTo>
                <a:cubicBezTo>
                  <a:pt x="16154" y="531"/>
                  <a:pt x="16077" y="530"/>
                  <a:pt x="15999" y="530"/>
                </a:cubicBezTo>
                <a:cubicBezTo>
                  <a:pt x="13362" y="530"/>
                  <a:pt x="10908" y="1895"/>
                  <a:pt x="9520" y="4155"/>
                </a:cubicBezTo>
                <a:cubicBezTo>
                  <a:pt x="8523" y="5800"/>
                  <a:pt x="8125" y="7926"/>
                  <a:pt x="6563" y="9039"/>
                </a:cubicBezTo>
                <a:cubicBezTo>
                  <a:pt x="5682" y="9687"/>
                  <a:pt x="4553" y="9887"/>
                  <a:pt x="3572" y="10385"/>
                </a:cubicBezTo>
                <a:cubicBezTo>
                  <a:pt x="2360" y="10967"/>
                  <a:pt x="0" y="13110"/>
                  <a:pt x="682" y="14671"/>
                </a:cubicBezTo>
                <a:cubicBezTo>
                  <a:pt x="1230" y="15917"/>
                  <a:pt x="5084" y="16931"/>
                  <a:pt x="6297" y="17363"/>
                </a:cubicBezTo>
                <a:cubicBezTo>
                  <a:pt x="10412" y="18878"/>
                  <a:pt x="14772" y="19643"/>
                  <a:pt x="19156" y="19643"/>
                </a:cubicBezTo>
                <a:cubicBezTo>
                  <a:pt x="19339" y="19643"/>
                  <a:pt x="19521" y="19642"/>
                  <a:pt x="19704" y="19639"/>
                </a:cubicBezTo>
                <a:cubicBezTo>
                  <a:pt x="21648" y="19606"/>
                  <a:pt x="23675" y="19390"/>
                  <a:pt x="25253" y="18260"/>
                </a:cubicBezTo>
                <a:cubicBezTo>
                  <a:pt x="26400" y="17429"/>
                  <a:pt x="27197" y="16200"/>
                  <a:pt x="27795" y="14921"/>
                </a:cubicBezTo>
                <a:cubicBezTo>
                  <a:pt x="29540" y="11216"/>
                  <a:pt x="29938" y="7012"/>
                  <a:pt x="28942" y="3042"/>
                </a:cubicBezTo>
                <a:cubicBezTo>
                  <a:pt x="28581" y="1634"/>
                  <a:pt x="27689" y="0"/>
                  <a:pt x="26233" y="0"/>
                </a:cubicBezTo>
                <a:close/>
              </a:path>
            </a:pathLst>
          </a:custGeom>
          <a:solidFill>
            <a:srgbClr val="F7DEC9">
              <a:alpha val="727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26"/>
          <p:cNvSpPr/>
          <p:nvPr/>
        </p:nvSpPr>
        <p:spPr>
          <a:xfrm rot="-7364161">
            <a:off x="7051105" y="-1642143"/>
            <a:ext cx="3867508" cy="3792535"/>
          </a:xfrm>
          <a:custGeom>
            <a:avLst/>
            <a:gdLst/>
            <a:ahLst/>
            <a:cxnLst/>
            <a:rect l="l" t="t" r="r" b="b"/>
            <a:pathLst>
              <a:path w="44758" h="33357" extrusionOk="0">
                <a:moveTo>
                  <a:pt x="38958" y="1"/>
                </a:moveTo>
                <a:cubicBezTo>
                  <a:pt x="36691" y="1"/>
                  <a:pt x="34504" y="1448"/>
                  <a:pt x="32879" y="3116"/>
                </a:cubicBezTo>
                <a:cubicBezTo>
                  <a:pt x="30985" y="5076"/>
                  <a:pt x="29490" y="7452"/>
                  <a:pt x="27280" y="9064"/>
                </a:cubicBezTo>
                <a:cubicBezTo>
                  <a:pt x="21864" y="13001"/>
                  <a:pt x="14089" y="11091"/>
                  <a:pt x="7991" y="13865"/>
                </a:cubicBezTo>
                <a:cubicBezTo>
                  <a:pt x="4270" y="15560"/>
                  <a:pt x="1479" y="19082"/>
                  <a:pt x="515" y="23036"/>
                </a:cubicBezTo>
                <a:cubicBezTo>
                  <a:pt x="0" y="25146"/>
                  <a:pt x="615" y="27904"/>
                  <a:pt x="1944" y="30047"/>
                </a:cubicBezTo>
                <a:cubicBezTo>
                  <a:pt x="2725" y="31310"/>
                  <a:pt x="3755" y="32356"/>
                  <a:pt x="4968" y="32921"/>
                </a:cubicBezTo>
                <a:cubicBezTo>
                  <a:pt x="5615" y="33222"/>
                  <a:pt x="6307" y="33357"/>
                  <a:pt x="7009" y="33357"/>
                </a:cubicBezTo>
                <a:cubicBezTo>
                  <a:pt x="8594" y="33357"/>
                  <a:pt x="10225" y="32667"/>
                  <a:pt x="11480" y="31642"/>
                </a:cubicBezTo>
                <a:cubicBezTo>
                  <a:pt x="15916" y="27987"/>
                  <a:pt x="17395" y="21989"/>
                  <a:pt x="22894" y="19314"/>
                </a:cubicBezTo>
                <a:cubicBezTo>
                  <a:pt x="25536" y="18035"/>
                  <a:pt x="28443" y="17437"/>
                  <a:pt x="31300" y="16789"/>
                </a:cubicBezTo>
                <a:cubicBezTo>
                  <a:pt x="34158" y="16141"/>
                  <a:pt x="37065" y="15410"/>
                  <a:pt x="39541" y="13848"/>
                </a:cubicBezTo>
                <a:cubicBezTo>
                  <a:pt x="42033" y="12303"/>
                  <a:pt x="44093" y="9811"/>
                  <a:pt x="44425" y="6887"/>
                </a:cubicBezTo>
                <a:cubicBezTo>
                  <a:pt x="44758" y="3980"/>
                  <a:pt x="42963" y="773"/>
                  <a:pt x="40089" y="125"/>
                </a:cubicBezTo>
                <a:cubicBezTo>
                  <a:pt x="39712" y="40"/>
                  <a:pt x="39334" y="1"/>
                  <a:pt x="38958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26"/>
          <p:cNvSpPr/>
          <p:nvPr/>
        </p:nvSpPr>
        <p:spPr>
          <a:xfrm rot="-2984849">
            <a:off x="-1099045" y="1818584"/>
            <a:ext cx="3142471" cy="5026621"/>
          </a:xfrm>
          <a:custGeom>
            <a:avLst/>
            <a:gdLst/>
            <a:ahLst/>
            <a:cxnLst/>
            <a:rect l="l" t="t" r="r" b="b"/>
            <a:pathLst>
              <a:path w="23593" h="45172" extrusionOk="0">
                <a:moveTo>
                  <a:pt x="14182" y="0"/>
                </a:moveTo>
                <a:cubicBezTo>
                  <a:pt x="13269" y="0"/>
                  <a:pt x="12360" y="159"/>
                  <a:pt x="11498" y="496"/>
                </a:cubicBezTo>
                <a:cubicBezTo>
                  <a:pt x="9055" y="1443"/>
                  <a:pt x="7294" y="3553"/>
                  <a:pt x="5749" y="5663"/>
                </a:cubicBezTo>
                <a:cubicBezTo>
                  <a:pt x="3972" y="8089"/>
                  <a:pt x="2327" y="10647"/>
                  <a:pt x="1363" y="13505"/>
                </a:cubicBezTo>
                <a:cubicBezTo>
                  <a:pt x="1" y="17476"/>
                  <a:pt x="51" y="21779"/>
                  <a:pt x="117" y="25982"/>
                </a:cubicBezTo>
                <a:cubicBezTo>
                  <a:pt x="167" y="30684"/>
                  <a:pt x="234" y="35418"/>
                  <a:pt x="948" y="40070"/>
                </a:cubicBezTo>
                <a:cubicBezTo>
                  <a:pt x="1164" y="41582"/>
                  <a:pt x="1513" y="43160"/>
                  <a:pt x="2559" y="44257"/>
                </a:cubicBezTo>
                <a:cubicBezTo>
                  <a:pt x="3186" y="44907"/>
                  <a:pt x="4093" y="45171"/>
                  <a:pt x="5143" y="45171"/>
                </a:cubicBezTo>
                <a:cubicBezTo>
                  <a:pt x="8549" y="45171"/>
                  <a:pt x="13463" y="42390"/>
                  <a:pt x="15203" y="40967"/>
                </a:cubicBezTo>
                <a:cubicBezTo>
                  <a:pt x="17695" y="38907"/>
                  <a:pt x="19439" y="35718"/>
                  <a:pt x="19140" y="32478"/>
                </a:cubicBezTo>
                <a:cubicBezTo>
                  <a:pt x="18791" y="28706"/>
                  <a:pt x="15801" y="25234"/>
                  <a:pt x="16665" y="21546"/>
                </a:cubicBezTo>
                <a:cubicBezTo>
                  <a:pt x="17279" y="19004"/>
                  <a:pt x="19555" y="17260"/>
                  <a:pt x="21051" y="15083"/>
                </a:cubicBezTo>
                <a:cubicBezTo>
                  <a:pt x="23227" y="11893"/>
                  <a:pt x="23593" y="7424"/>
                  <a:pt x="21566" y="4118"/>
                </a:cubicBezTo>
                <a:cubicBezTo>
                  <a:pt x="20023" y="1602"/>
                  <a:pt x="17086" y="0"/>
                  <a:pt x="14182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26"/>
          <p:cNvSpPr/>
          <p:nvPr/>
        </p:nvSpPr>
        <p:spPr>
          <a:xfrm rot="-9043175">
            <a:off x="-259" y="2305144"/>
            <a:ext cx="1452701" cy="1681662"/>
          </a:xfrm>
          <a:custGeom>
            <a:avLst/>
            <a:gdLst/>
            <a:ahLst/>
            <a:cxnLst/>
            <a:rect l="l" t="t" r="r" b="b"/>
            <a:pathLst>
              <a:path w="8153" h="9438" extrusionOk="0">
                <a:moveTo>
                  <a:pt x="5963" y="0"/>
                </a:moveTo>
                <a:cubicBezTo>
                  <a:pt x="5928" y="0"/>
                  <a:pt x="5892" y="19"/>
                  <a:pt x="5885" y="61"/>
                </a:cubicBezTo>
                <a:cubicBezTo>
                  <a:pt x="5876" y="160"/>
                  <a:pt x="5852" y="267"/>
                  <a:pt x="5835" y="365"/>
                </a:cubicBezTo>
                <a:cubicBezTo>
                  <a:pt x="4964" y="702"/>
                  <a:pt x="3288" y="1779"/>
                  <a:pt x="3871" y="2116"/>
                </a:cubicBezTo>
                <a:cubicBezTo>
                  <a:pt x="3914" y="2140"/>
                  <a:pt x="3962" y="2151"/>
                  <a:pt x="4013" y="2151"/>
                </a:cubicBezTo>
                <a:cubicBezTo>
                  <a:pt x="4569" y="2151"/>
                  <a:pt x="5556" y="831"/>
                  <a:pt x="5819" y="448"/>
                </a:cubicBezTo>
                <a:lnTo>
                  <a:pt x="5819" y="448"/>
                </a:lnTo>
                <a:cubicBezTo>
                  <a:pt x="5712" y="1006"/>
                  <a:pt x="5572" y="1565"/>
                  <a:pt x="5400" y="2108"/>
                </a:cubicBezTo>
                <a:cubicBezTo>
                  <a:pt x="4479" y="2362"/>
                  <a:pt x="2729" y="3209"/>
                  <a:pt x="3247" y="3595"/>
                </a:cubicBezTo>
                <a:cubicBezTo>
                  <a:pt x="3296" y="3633"/>
                  <a:pt x="3357" y="3650"/>
                  <a:pt x="3426" y="3650"/>
                </a:cubicBezTo>
                <a:cubicBezTo>
                  <a:pt x="3953" y="3650"/>
                  <a:pt x="4974" y="2646"/>
                  <a:pt x="5359" y="2239"/>
                </a:cubicBezTo>
                <a:lnTo>
                  <a:pt x="5359" y="2239"/>
                </a:lnTo>
                <a:cubicBezTo>
                  <a:pt x="5301" y="2428"/>
                  <a:pt x="5235" y="2625"/>
                  <a:pt x="5170" y="2806"/>
                </a:cubicBezTo>
                <a:cubicBezTo>
                  <a:pt x="5063" y="3118"/>
                  <a:pt x="4940" y="3422"/>
                  <a:pt x="4808" y="3735"/>
                </a:cubicBezTo>
                <a:cubicBezTo>
                  <a:pt x="3855" y="3817"/>
                  <a:pt x="1948" y="4359"/>
                  <a:pt x="2343" y="4828"/>
                </a:cubicBezTo>
                <a:cubicBezTo>
                  <a:pt x="2400" y="4892"/>
                  <a:pt x="2487" y="4920"/>
                  <a:pt x="2595" y="4920"/>
                </a:cubicBezTo>
                <a:cubicBezTo>
                  <a:pt x="3174" y="4920"/>
                  <a:pt x="4358" y="4116"/>
                  <a:pt x="4767" y="3825"/>
                </a:cubicBezTo>
                <a:lnTo>
                  <a:pt x="4767" y="3825"/>
                </a:lnTo>
                <a:cubicBezTo>
                  <a:pt x="4562" y="4318"/>
                  <a:pt x="4323" y="4787"/>
                  <a:pt x="4060" y="5247"/>
                </a:cubicBezTo>
                <a:cubicBezTo>
                  <a:pt x="3967" y="5241"/>
                  <a:pt x="3864" y="5238"/>
                  <a:pt x="3755" y="5238"/>
                </a:cubicBezTo>
                <a:cubicBezTo>
                  <a:pt x="2744" y="5238"/>
                  <a:pt x="1196" y="5479"/>
                  <a:pt x="1455" y="5953"/>
                </a:cubicBezTo>
                <a:cubicBezTo>
                  <a:pt x="1511" y="6054"/>
                  <a:pt x="1637" y="6096"/>
                  <a:pt x="1806" y="6096"/>
                </a:cubicBezTo>
                <a:cubicBezTo>
                  <a:pt x="2408" y="6096"/>
                  <a:pt x="3554" y="5572"/>
                  <a:pt x="4003" y="5354"/>
                </a:cubicBezTo>
                <a:lnTo>
                  <a:pt x="4003" y="5354"/>
                </a:lnTo>
                <a:cubicBezTo>
                  <a:pt x="3764" y="5764"/>
                  <a:pt x="3493" y="6167"/>
                  <a:pt x="3206" y="6545"/>
                </a:cubicBezTo>
                <a:cubicBezTo>
                  <a:pt x="3102" y="6538"/>
                  <a:pt x="2986" y="6534"/>
                  <a:pt x="2863" y="6534"/>
                </a:cubicBezTo>
                <a:cubicBezTo>
                  <a:pt x="1847" y="6534"/>
                  <a:pt x="320" y="6776"/>
                  <a:pt x="584" y="7252"/>
                </a:cubicBezTo>
                <a:cubicBezTo>
                  <a:pt x="639" y="7350"/>
                  <a:pt x="762" y="7390"/>
                  <a:pt x="927" y="7390"/>
                </a:cubicBezTo>
                <a:cubicBezTo>
                  <a:pt x="1525" y="7390"/>
                  <a:pt x="2673" y="6863"/>
                  <a:pt x="3123" y="6644"/>
                </a:cubicBezTo>
                <a:lnTo>
                  <a:pt x="3123" y="6644"/>
                </a:lnTo>
                <a:cubicBezTo>
                  <a:pt x="2811" y="7046"/>
                  <a:pt x="2466" y="7416"/>
                  <a:pt x="2104" y="7761"/>
                </a:cubicBezTo>
                <a:cubicBezTo>
                  <a:pt x="1217" y="8230"/>
                  <a:pt x="1" y="9134"/>
                  <a:pt x="535" y="9405"/>
                </a:cubicBezTo>
                <a:cubicBezTo>
                  <a:pt x="577" y="9427"/>
                  <a:pt x="623" y="9438"/>
                  <a:pt x="672" y="9438"/>
                </a:cubicBezTo>
                <a:cubicBezTo>
                  <a:pt x="1323" y="9438"/>
                  <a:pt x="2482" y="7589"/>
                  <a:pt x="2482" y="7589"/>
                </a:cubicBezTo>
                <a:cubicBezTo>
                  <a:pt x="2721" y="7342"/>
                  <a:pt x="2951" y="7096"/>
                  <a:pt x="3165" y="6833"/>
                </a:cubicBezTo>
                <a:lnTo>
                  <a:pt x="3165" y="6833"/>
                </a:lnTo>
                <a:cubicBezTo>
                  <a:pt x="3091" y="7400"/>
                  <a:pt x="2959" y="9010"/>
                  <a:pt x="3551" y="9019"/>
                </a:cubicBezTo>
                <a:cubicBezTo>
                  <a:pt x="3553" y="9019"/>
                  <a:pt x="3554" y="9019"/>
                  <a:pt x="3556" y="9019"/>
                </a:cubicBezTo>
                <a:cubicBezTo>
                  <a:pt x="4247" y="9019"/>
                  <a:pt x="3706" y="7439"/>
                  <a:pt x="3247" y="6726"/>
                </a:cubicBezTo>
                <a:cubicBezTo>
                  <a:pt x="3526" y="6364"/>
                  <a:pt x="3789" y="5978"/>
                  <a:pt x="4027" y="5584"/>
                </a:cubicBezTo>
                <a:lnTo>
                  <a:pt x="4027" y="5584"/>
                </a:lnTo>
                <a:cubicBezTo>
                  <a:pt x="3962" y="6200"/>
                  <a:pt x="3847" y="7720"/>
                  <a:pt x="4430" y="7729"/>
                </a:cubicBezTo>
                <a:cubicBezTo>
                  <a:pt x="4432" y="7729"/>
                  <a:pt x="4434" y="7729"/>
                  <a:pt x="4435" y="7729"/>
                </a:cubicBezTo>
                <a:cubicBezTo>
                  <a:pt x="5118" y="7729"/>
                  <a:pt x="4577" y="6141"/>
                  <a:pt x="4118" y="5428"/>
                </a:cubicBezTo>
                <a:cubicBezTo>
                  <a:pt x="4373" y="4992"/>
                  <a:pt x="4611" y="4540"/>
                  <a:pt x="4816" y="4072"/>
                </a:cubicBezTo>
                <a:cubicBezTo>
                  <a:pt x="4872" y="4664"/>
                  <a:pt x="5068" y="6096"/>
                  <a:pt x="5609" y="6096"/>
                </a:cubicBezTo>
                <a:cubicBezTo>
                  <a:pt x="5624" y="6096"/>
                  <a:pt x="5639" y="6095"/>
                  <a:pt x="5655" y="6093"/>
                </a:cubicBezTo>
                <a:cubicBezTo>
                  <a:pt x="6345" y="5995"/>
                  <a:pt x="5490" y="4548"/>
                  <a:pt x="4882" y="3915"/>
                </a:cubicBezTo>
                <a:cubicBezTo>
                  <a:pt x="5030" y="3579"/>
                  <a:pt x="5161" y="3242"/>
                  <a:pt x="5285" y="2913"/>
                </a:cubicBezTo>
                <a:cubicBezTo>
                  <a:pt x="5350" y="2724"/>
                  <a:pt x="5416" y="2543"/>
                  <a:pt x="5474" y="2354"/>
                </a:cubicBezTo>
                <a:cubicBezTo>
                  <a:pt x="5644" y="2835"/>
                  <a:pt x="6174" y="4260"/>
                  <a:pt x="6716" y="4260"/>
                </a:cubicBezTo>
                <a:cubicBezTo>
                  <a:pt x="6748" y="4260"/>
                  <a:pt x="6781" y="4255"/>
                  <a:pt x="6813" y="4244"/>
                </a:cubicBezTo>
                <a:cubicBezTo>
                  <a:pt x="7471" y="4031"/>
                  <a:pt x="6254" y="2749"/>
                  <a:pt x="5507" y="2247"/>
                </a:cubicBezTo>
                <a:cubicBezTo>
                  <a:pt x="5679" y="1730"/>
                  <a:pt x="5819" y="1212"/>
                  <a:pt x="5926" y="678"/>
                </a:cubicBezTo>
                <a:cubicBezTo>
                  <a:pt x="6190" y="1168"/>
                  <a:pt x="6884" y="2359"/>
                  <a:pt x="7403" y="2359"/>
                </a:cubicBezTo>
                <a:cubicBezTo>
                  <a:pt x="7449" y="2359"/>
                  <a:pt x="7494" y="2350"/>
                  <a:pt x="7536" y="2329"/>
                </a:cubicBezTo>
                <a:cubicBezTo>
                  <a:pt x="8153" y="2042"/>
                  <a:pt x="6780" y="957"/>
                  <a:pt x="5959" y="538"/>
                </a:cubicBezTo>
                <a:cubicBezTo>
                  <a:pt x="5983" y="382"/>
                  <a:pt x="6016" y="234"/>
                  <a:pt x="6033" y="70"/>
                </a:cubicBezTo>
                <a:cubicBezTo>
                  <a:pt x="6041" y="26"/>
                  <a:pt x="6003" y="0"/>
                  <a:pt x="596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44" name="Google Shape;844;p26"/>
          <p:cNvGrpSpPr/>
          <p:nvPr/>
        </p:nvGrpSpPr>
        <p:grpSpPr>
          <a:xfrm>
            <a:off x="1770869" y="3507971"/>
            <a:ext cx="505501" cy="583900"/>
            <a:chOff x="4559475" y="3797625"/>
            <a:chExt cx="115075" cy="132925"/>
          </a:xfrm>
        </p:grpSpPr>
        <p:sp>
          <p:nvSpPr>
            <p:cNvPr id="845" name="Google Shape;845;p26"/>
            <p:cNvSpPr/>
            <p:nvPr/>
          </p:nvSpPr>
          <p:spPr>
            <a:xfrm>
              <a:off x="4597800" y="3862875"/>
              <a:ext cx="17775" cy="14975"/>
            </a:xfrm>
            <a:custGeom>
              <a:avLst/>
              <a:gdLst/>
              <a:ahLst/>
              <a:cxnLst/>
              <a:rect l="l" t="t" r="r" b="b"/>
              <a:pathLst>
                <a:path w="711" h="599" extrusionOk="0">
                  <a:moveTo>
                    <a:pt x="399" y="1"/>
                  </a:moveTo>
                  <a:cubicBezTo>
                    <a:pt x="311" y="1"/>
                    <a:pt x="234" y="39"/>
                    <a:pt x="181" y="102"/>
                  </a:cubicBezTo>
                  <a:lnTo>
                    <a:pt x="181" y="102"/>
                  </a:lnTo>
                  <a:cubicBezTo>
                    <a:pt x="5" y="159"/>
                    <a:pt x="1" y="407"/>
                    <a:pt x="169" y="487"/>
                  </a:cubicBezTo>
                  <a:lnTo>
                    <a:pt x="169" y="487"/>
                  </a:lnTo>
                  <a:cubicBezTo>
                    <a:pt x="226" y="563"/>
                    <a:pt x="314" y="599"/>
                    <a:pt x="402" y="599"/>
                  </a:cubicBezTo>
                  <a:cubicBezTo>
                    <a:pt x="555" y="599"/>
                    <a:pt x="710" y="490"/>
                    <a:pt x="710" y="298"/>
                  </a:cubicBezTo>
                  <a:cubicBezTo>
                    <a:pt x="710" y="165"/>
                    <a:pt x="611" y="49"/>
                    <a:pt x="494" y="15"/>
                  </a:cubicBezTo>
                  <a:cubicBezTo>
                    <a:pt x="462" y="6"/>
                    <a:pt x="430" y="1"/>
                    <a:pt x="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26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26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26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26"/>
            <p:cNvSpPr/>
            <p:nvPr/>
          </p:nvSpPr>
          <p:spPr>
            <a:xfrm>
              <a:off x="4629250" y="3888575"/>
              <a:ext cx="12075" cy="14475"/>
            </a:xfrm>
            <a:custGeom>
              <a:avLst/>
              <a:gdLst/>
              <a:ahLst/>
              <a:cxnLst/>
              <a:rect l="l" t="t" r="r" b="b"/>
              <a:pathLst>
                <a:path w="483" h="579" extrusionOk="0">
                  <a:moveTo>
                    <a:pt x="242" y="1"/>
                  </a:moveTo>
                  <a:cubicBezTo>
                    <a:pt x="121" y="1"/>
                    <a:pt x="1" y="84"/>
                    <a:pt x="17" y="250"/>
                  </a:cubicBezTo>
                  <a:lnTo>
                    <a:pt x="51" y="250"/>
                  </a:lnTo>
                  <a:lnTo>
                    <a:pt x="51" y="366"/>
                  </a:lnTo>
                  <a:cubicBezTo>
                    <a:pt x="51" y="508"/>
                    <a:pt x="154" y="578"/>
                    <a:pt x="258" y="578"/>
                  </a:cubicBezTo>
                  <a:cubicBezTo>
                    <a:pt x="362" y="578"/>
                    <a:pt x="466" y="508"/>
                    <a:pt x="466" y="366"/>
                  </a:cubicBezTo>
                  <a:lnTo>
                    <a:pt x="466" y="250"/>
                  </a:lnTo>
                  <a:cubicBezTo>
                    <a:pt x="483" y="84"/>
                    <a:pt x="362" y="1"/>
                    <a:pt x="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26"/>
            <p:cNvSpPr/>
            <p:nvPr/>
          </p:nvSpPr>
          <p:spPr>
            <a:xfrm>
              <a:off x="4584825" y="3906850"/>
              <a:ext cx="30325" cy="23700"/>
            </a:xfrm>
            <a:custGeom>
              <a:avLst/>
              <a:gdLst/>
              <a:ahLst/>
              <a:cxnLst/>
              <a:rect l="l" t="t" r="r" b="b"/>
              <a:pathLst>
                <a:path w="1213" h="948" extrusionOk="0">
                  <a:moveTo>
                    <a:pt x="598" y="1"/>
                  </a:moveTo>
                  <a:cubicBezTo>
                    <a:pt x="0" y="1"/>
                    <a:pt x="0" y="948"/>
                    <a:pt x="598" y="948"/>
                  </a:cubicBezTo>
                  <a:cubicBezTo>
                    <a:pt x="1213" y="948"/>
                    <a:pt x="1213" y="1"/>
                    <a:pt x="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26"/>
            <p:cNvSpPr/>
            <p:nvPr/>
          </p:nvSpPr>
          <p:spPr>
            <a:xfrm>
              <a:off x="4653350" y="3878200"/>
              <a:ext cx="21200" cy="17050"/>
            </a:xfrm>
            <a:custGeom>
              <a:avLst/>
              <a:gdLst/>
              <a:ahLst/>
              <a:cxnLst/>
              <a:rect l="l" t="t" r="r" b="b"/>
              <a:pathLst>
                <a:path w="848" h="682" extrusionOk="0">
                  <a:moveTo>
                    <a:pt x="432" y="0"/>
                  </a:moveTo>
                  <a:cubicBezTo>
                    <a:pt x="0" y="34"/>
                    <a:pt x="0" y="648"/>
                    <a:pt x="432" y="682"/>
                  </a:cubicBezTo>
                  <a:cubicBezTo>
                    <a:pt x="848" y="648"/>
                    <a:pt x="848" y="34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52" name="Google Shape;852;p26"/>
          <p:cNvGrpSpPr/>
          <p:nvPr/>
        </p:nvGrpSpPr>
        <p:grpSpPr>
          <a:xfrm rot="-5968550">
            <a:off x="6976473" y="601391"/>
            <a:ext cx="505506" cy="583905"/>
            <a:chOff x="4559475" y="3797625"/>
            <a:chExt cx="115075" cy="132925"/>
          </a:xfrm>
        </p:grpSpPr>
        <p:sp>
          <p:nvSpPr>
            <p:cNvPr id="853" name="Google Shape;853;p26"/>
            <p:cNvSpPr/>
            <p:nvPr/>
          </p:nvSpPr>
          <p:spPr>
            <a:xfrm>
              <a:off x="4597800" y="3862875"/>
              <a:ext cx="17775" cy="14975"/>
            </a:xfrm>
            <a:custGeom>
              <a:avLst/>
              <a:gdLst/>
              <a:ahLst/>
              <a:cxnLst/>
              <a:rect l="l" t="t" r="r" b="b"/>
              <a:pathLst>
                <a:path w="711" h="599" extrusionOk="0">
                  <a:moveTo>
                    <a:pt x="399" y="1"/>
                  </a:moveTo>
                  <a:cubicBezTo>
                    <a:pt x="311" y="1"/>
                    <a:pt x="234" y="39"/>
                    <a:pt x="181" y="102"/>
                  </a:cubicBezTo>
                  <a:lnTo>
                    <a:pt x="181" y="102"/>
                  </a:lnTo>
                  <a:cubicBezTo>
                    <a:pt x="5" y="159"/>
                    <a:pt x="1" y="407"/>
                    <a:pt x="169" y="487"/>
                  </a:cubicBezTo>
                  <a:lnTo>
                    <a:pt x="169" y="487"/>
                  </a:lnTo>
                  <a:cubicBezTo>
                    <a:pt x="226" y="563"/>
                    <a:pt x="314" y="599"/>
                    <a:pt x="402" y="599"/>
                  </a:cubicBezTo>
                  <a:cubicBezTo>
                    <a:pt x="555" y="599"/>
                    <a:pt x="710" y="490"/>
                    <a:pt x="710" y="298"/>
                  </a:cubicBezTo>
                  <a:cubicBezTo>
                    <a:pt x="710" y="165"/>
                    <a:pt x="611" y="49"/>
                    <a:pt x="494" y="15"/>
                  </a:cubicBezTo>
                  <a:cubicBezTo>
                    <a:pt x="462" y="6"/>
                    <a:pt x="430" y="1"/>
                    <a:pt x="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26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26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26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26"/>
            <p:cNvSpPr/>
            <p:nvPr/>
          </p:nvSpPr>
          <p:spPr>
            <a:xfrm>
              <a:off x="4629250" y="3888575"/>
              <a:ext cx="12075" cy="14475"/>
            </a:xfrm>
            <a:custGeom>
              <a:avLst/>
              <a:gdLst/>
              <a:ahLst/>
              <a:cxnLst/>
              <a:rect l="l" t="t" r="r" b="b"/>
              <a:pathLst>
                <a:path w="483" h="579" extrusionOk="0">
                  <a:moveTo>
                    <a:pt x="242" y="1"/>
                  </a:moveTo>
                  <a:cubicBezTo>
                    <a:pt x="121" y="1"/>
                    <a:pt x="1" y="84"/>
                    <a:pt x="17" y="250"/>
                  </a:cubicBezTo>
                  <a:lnTo>
                    <a:pt x="51" y="250"/>
                  </a:lnTo>
                  <a:lnTo>
                    <a:pt x="51" y="366"/>
                  </a:lnTo>
                  <a:cubicBezTo>
                    <a:pt x="51" y="508"/>
                    <a:pt x="154" y="578"/>
                    <a:pt x="258" y="578"/>
                  </a:cubicBezTo>
                  <a:cubicBezTo>
                    <a:pt x="362" y="578"/>
                    <a:pt x="466" y="508"/>
                    <a:pt x="466" y="366"/>
                  </a:cubicBezTo>
                  <a:lnTo>
                    <a:pt x="466" y="250"/>
                  </a:lnTo>
                  <a:cubicBezTo>
                    <a:pt x="483" y="84"/>
                    <a:pt x="362" y="1"/>
                    <a:pt x="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26"/>
            <p:cNvSpPr/>
            <p:nvPr/>
          </p:nvSpPr>
          <p:spPr>
            <a:xfrm>
              <a:off x="4584825" y="3906850"/>
              <a:ext cx="30325" cy="23700"/>
            </a:xfrm>
            <a:custGeom>
              <a:avLst/>
              <a:gdLst/>
              <a:ahLst/>
              <a:cxnLst/>
              <a:rect l="l" t="t" r="r" b="b"/>
              <a:pathLst>
                <a:path w="1213" h="948" extrusionOk="0">
                  <a:moveTo>
                    <a:pt x="598" y="1"/>
                  </a:moveTo>
                  <a:cubicBezTo>
                    <a:pt x="0" y="1"/>
                    <a:pt x="0" y="948"/>
                    <a:pt x="598" y="948"/>
                  </a:cubicBezTo>
                  <a:cubicBezTo>
                    <a:pt x="1213" y="948"/>
                    <a:pt x="1213" y="1"/>
                    <a:pt x="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26"/>
            <p:cNvSpPr/>
            <p:nvPr/>
          </p:nvSpPr>
          <p:spPr>
            <a:xfrm>
              <a:off x="4653350" y="3878200"/>
              <a:ext cx="21200" cy="17050"/>
            </a:xfrm>
            <a:custGeom>
              <a:avLst/>
              <a:gdLst/>
              <a:ahLst/>
              <a:cxnLst/>
              <a:rect l="l" t="t" r="r" b="b"/>
              <a:pathLst>
                <a:path w="848" h="682" extrusionOk="0">
                  <a:moveTo>
                    <a:pt x="432" y="0"/>
                  </a:moveTo>
                  <a:cubicBezTo>
                    <a:pt x="0" y="34"/>
                    <a:pt x="0" y="648"/>
                    <a:pt x="432" y="682"/>
                  </a:cubicBezTo>
                  <a:cubicBezTo>
                    <a:pt x="848" y="648"/>
                    <a:pt x="848" y="34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0" name="Google Shape;860;p26"/>
          <p:cNvGrpSpPr/>
          <p:nvPr/>
        </p:nvGrpSpPr>
        <p:grpSpPr>
          <a:xfrm rot="-346970">
            <a:off x="8247998" y="1561886"/>
            <a:ext cx="1114916" cy="1186305"/>
            <a:chOff x="5075750" y="3766475"/>
            <a:chExt cx="294925" cy="313800"/>
          </a:xfrm>
        </p:grpSpPr>
        <p:sp>
          <p:nvSpPr>
            <p:cNvPr id="861" name="Google Shape;861;p26"/>
            <p:cNvSpPr/>
            <p:nvPr/>
          </p:nvSpPr>
          <p:spPr>
            <a:xfrm>
              <a:off x="5080325" y="3766475"/>
              <a:ext cx="232325" cy="313800"/>
            </a:xfrm>
            <a:custGeom>
              <a:avLst/>
              <a:gdLst/>
              <a:ahLst/>
              <a:cxnLst/>
              <a:rect l="l" t="t" r="r" b="b"/>
              <a:pathLst>
                <a:path w="9293" h="12552" extrusionOk="0">
                  <a:moveTo>
                    <a:pt x="17" y="0"/>
                  </a:moveTo>
                  <a:lnTo>
                    <a:pt x="0" y="17"/>
                  </a:lnTo>
                  <a:cubicBezTo>
                    <a:pt x="931" y="2260"/>
                    <a:pt x="3539" y="3306"/>
                    <a:pt x="5068" y="5084"/>
                  </a:cubicBezTo>
                  <a:cubicBezTo>
                    <a:pt x="5832" y="5998"/>
                    <a:pt x="6496" y="6978"/>
                    <a:pt x="7078" y="8025"/>
                  </a:cubicBezTo>
                  <a:cubicBezTo>
                    <a:pt x="7908" y="9487"/>
                    <a:pt x="8457" y="11015"/>
                    <a:pt x="9188" y="12527"/>
                  </a:cubicBezTo>
                  <a:cubicBezTo>
                    <a:pt x="9193" y="12544"/>
                    <a:pt x="9208" y="12551"/>
                    <a:pt x="9224" y="12551"/>
                  </a:cubicBezTo>
                  <a:cubicBezTo>
                    <a:pt x="9256" y="12551"/>
                    <a:pt x="9293" y="12522"/>
                    <a:pt x="9271" y="12477"/>
                  </a:cubicBezTo>
                  <a:cubicBezTo>
                    <a:pt x="8473" y="9952"/>
                    <a:pt x="7244" y="7576"/>
                    <a:pt x="5649" y="5450"/>
                  </a:cubicBezTo>
                  <a:cubicBezTo>
                    <a:pt x="4901" y="4486"/>
                    <a:pt x="4021" y="3639"/>
                    <a:pt x="3041" y="2924"/>
                  </a:cubicBezTo>
                  <a:cubicBezTo>
                    <a:pt x="1894" y="2127"/>
                    <a:pt x="632" y="1329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26"/>
            <p:cNvSpPr/>
            <p:nvPr/>
          </p:nvSpPr>
          <p:spPr>
            <a:xfrm>
              <a:off x="5287150" y="3914750"/>
              <a:ext cx="83525" cy="122450"/>
            </a:xfrm>
            <a:custGeom>
              <a:avLst/>
              <a:gdLst/>
              <a:ahLst/>
              <a:cxnLst/>
              <a:rect l="l" t="t" r="r" b="b"/>
              <a:pathLst>
                <a:path w="3341" h="4898" extrusionOk="0">
                  <a:moveTo>
                    <a:pt x="3340" y="0"/>
                  </a:moveTo>
                  <a:cubicBezTo>
                    <a:pt x="2709" y="898"/>
                    <a:pt x="1895" y="1662"/>
                    <a:pt x="1297" y="2576"/>
                  </a:cubicBezTo>
                  <a:cubicBezTo>
                    <a:pt x="965" y="3074"/>
                    <a:pt x="1" y="4237"/>
                    <a:pt x="167" y="4818"/>
                  </a:cubicBezTo>
                  <a:cubicBezTo>
                    <a:pt x="179" y="4867"/>
                    <a:pt x="227" y="4898"/>
                    <a:pt x="278" y="4898"/>
                  </a:cubicBezTo>
                  <a:cubicBezTo>
                    <a:pt x="296" y="4898"/>
                    <a:pt x="315" y="4894"/>
                    <a:pt x="333" y="4885"/>
                  </a:cubicBezTo>
                  <a:cubicBezTo>
                    <a:pt x="649" y="4702"/>
                    <a:pt x="848" y="3871"/>
                    <a:pt x="1031" y="3556"/>
                  </a:cubicBezTo>
                  <a:cubicBezTo>
                    <a:pt x="1247" y="3157"/>
                    <a:pt x="1513" y="2775"/>
                    <a:pt x="1779" y="2393"/>
                  </a:cubicBezTo>
                  <a:cubicBezTo>
                    <a:pt x="2377" y="1662"/>
                    <a:pt x="2908" y="864"/>
                    <a:pt x="3340" y="17"/>
                  </a:cubicBezTo>
                  <a:lnTo>
                    <a:pt x="334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26"/>
            <p:cNvSpPr/>
            <p:nvPr/>
          </p:nvSpPr>
          <p:spPr>
            <a:xfrm>
              <a:off x="5116875" y="4030300"/>
              <a:ext cx="179025" cy="16550"/>
            </a:xfrm>
            <a:custGeom>
              <a:avLst/>
              <a:gdLst/>
              <a:ahLst/>
              <a:cxnLst/>
              <a:rect l="l" t="t" r="r" b="b"/>
              <a:pathLst>
                <a:path w="7161" h="662" extrusionOk="0">
                  <a:moveTo>
                    <a:pt x="6668" y="0"/>
                  </a:moveTo>
                  <a:cubicBezTo>
                    <a:pt x="6184" y="0"/>
                    <a:pt x="5630" y="165"/>
                    <a:pt x="5217" y="230"/>
                  </a:cubicBezTo>
                  <a:cubicBezTo>
                    <a:pt x="4685" y="296"/>
                    <a:pt x="4087" y="263"/>
                    <a:pt x="3522" y="313"/>
                  </a:cubicBezTo>
                  <a:cubicBezTo>
                    <a:pt x="2409" y="446"/>
                    <a:pt x="1080" y="346"/>
                    <a:pt x="0" y="662"/>
                  </a:cubicBezTo>
                  <a:cubicBezTo>
                    <a:pt x="297" y="622"/>
                    <a:pt x="597" y="609"/>
                    <a:pt x="897" y="609"/>
                  </a:cubicBezTo>
                  <a:cubicBezTo>
                    <a:pt x="1422" y="609"/>
                    <a:pt x="1951" y="648"/>
                    <a:pt x="2476" y="648"/>
                  </a:cubicBezTo>
                  <a:cubicBezTo>
                    <a:pt x="2776" y="648"/>
                    <a:pt x="3076" y="635"/>
                    <a:pt x="3373" y="595"/>
                  </a:cubicBezTo>
                  <a:cubicBezTo>
                    <a:pt x="4509" y="451"/>
                    <a:pt x="5738" y="245"/>
                    <a:pt x="6896" y="245"/>
                  </a:cubicBezTo>
                  <a:cubicBezTo>
                    <a:pt x="6940" y="245"/>
                    <a:pt x="6984" y="246"/>
                    <a:pt x="7028" y="246"/>
                  </a:cubicBezTo>
                  <a:cubicBezTo>
                    <a:pt x="7144" y="246"/>
                    <a:pt x="7161" y="80"/>
                    <a:pt x="7061" y="47"/>
                  </a:cubicBezTo>
                  <a:cubicBezTo>
                    <a:pt x="6939" y="14"/>
                    <a:pt x="6806" y="0"/>
                    <a:pt x="666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26"/>
            <p:cNvSpPr/>
            <p:nvPr/>
          </p:nvSpPr>
          <p:spPr>
            <a:xfrm>
              <a:off x="5277300" y="3880275"/>
              <a:ext cx="55150" cy="116825"/>
            </a:xfrm>
            <a:custGeom>
              <a:avLst/>
              <a:gdLst/>
              <a:ahLst/>
              <a:cxnLst/>
              <a:rect l="l" t="t" r="r" b="b"/>
              <a:pathLst>
                <a:path w="2206" h="4673" extrusionOk="0">
                  <a:moveTo>
                    <a:pt x="2206" y="1"/>
                  </a:moveTo>
                  <a:cubicBezTo>
                    <a:pt x="1940" y="466"/>
                    <a:pt x="1575" y="831"/>
                    <a:pt x="1325" y="1313"/>
                  </a:cubicBezTo>
                  <a:cubicBezTo>
                    <a:pt x="1093" y="1728"/>
                    <a:pt x="893" y="2144"/>
                    <a:pt x="711" y="2576"/>
                  </a:cubicBezTo>
                  <a:cubicBezTo>
                    <a:pt x="578" y="2925"/>
                    <a:pt x="295" y="3190"/>
                    <a:pt x="196" y="3556"/>
                  </a:cubicBezTo>
                  <a:cubicBezTo>
                    <a:pt x="113" y="3905"/>
                    <a:pt x="96" y="4254"/>
                    <a:pt x="13" y="4586"/>
                  </a:cubicBezTo>
                  <a:cubicBezTo>
                    <a:pt x="1" y="4634"/>
                    <a:pt x="40" y="4673"/>
                    <a:pt x="82" y="4673"/>
                  </a:cubicBezTo>
                  <a:cubicBezTo>
                    <a:pt x="98" y="4673"/>
                    <a:pt x="115" y="4667"/>
                    <a:pt x="129" y="4652"/>
                  </a:cubicBezTo>
                  <a:cubicBezTo>
                    <a:pt x="329" y="4403"/>
                    <a:pt x="329" y="4071"/>
                    <a:pt x="395" y="3772"/>
                  </a:cubicBezTo>
                  <a:cubicBezTo>
                    <a:pt x="478" y="3406"/>
                    <a:pt x="711" y="3157"/>
                    <a:pt x="860" y="2825"/>
                  </a:cubicBezTo>
                  <a:cubicBezTo>
                    <a:pt x="1060" y="2376"/>
                    <a:pt x="1276" y="1944"/>
                    <a:pt x="1458" y="1512"/>
                  </a:cubicBezTo>
                  <a:cubicBezTo>
                    <a:pt x="1691" y="997"/>
                    <a:pt x="2040" y="516"/>
                    <a:pt x="220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6"/>
            <p:cNvSpPr/>
            <p:nvPr/>
          </p:nvSpPr>
          <p:spPr>
            <a:xfrm>
              <a:off x="5126425" y="3991400"/>
              <a:ext cx="153700" cy="10625"/>
            </a:xfrm>
            <a:custGeom>
              <a:avLst/>
              <a:gdLst/>
              <a:ahLst/>
              <a:cxnLst/>
              <a:rect l="l" t="t" r="r" b="b"/>
              <a:pathLst>
                <a:path w="6148" h="425" extrusionOk="0">
                  <a:moveTo>
                    <a:pt x="2085" y="0"/>
                  </a:moveTo>
                  <a:cubicBezTo>
                    <a:pt x="1989" y="0"/>
                    <a:pt x="1892" y="2"/>
                    <a:pt x="1795" y="8"/>
                  </a:cubicBezTo>
                  <a:cubicBezTo>
                    <a:pt x="1512" y="41"/>
                    <a:pt x="1230" y="108"/>
                    <a:pt x="947" y="191"/>
                  </a:cubicBezTo>
                  <a:cubicBezTo>
                    <a:pt x="632" y="241"/>
                    <a:pt x="299" y="191"/>
                    <a:pt x="17" y="274"/>
                  </a:cubicBezTo>
                  <a:cubicBezTo>
                    <a:pt x="0" y="274"/>
                    <a:pt x="0" y="307"/>
                    <a:pt x="17" y="307"/>
                  </a:cubicBezTo>
                  <a:cubicBezTo>
                    <a:pt x="30" y="306"/>
                    <a:pt x="43" y="305"/>
                    <a:pt x="56" y="305"/>
                  </a:cubicBezTo>
                  <a:cubicBezTo>
                    <a:pt x="211" y="305"/>
                    <a:pt x="379" y="390"/>
                    <a:pt x="532" y="390"/>
                  </a:cubicBezTo>
                  <a:cubicBezTo>
                    <a:pt x="947" y="390"/>
                    <a:pt x="1379" y="224"/>
                    <a:pt x="1811" y="207"/>
                  </a:cubicBezTo>
                  <a:cubicBezTo>
                    <a:pt x="2393" y="207"/>
                    <a:pt x="2991" y="324"/>
                    <a:pt x="3589" y="340"/>
                  </a:cubicBezTo>
                  <a:cubicBezTo>
                    <a:pt x="3992" y="350"/>
                    <a:pt x="4559" y="424"/>
                    <a:pt x="5092" y="424"/>
                  </a:cubicBezTo>
                  <a:cubicBezTo>
                    <a:pt x="5459" y="424"/>
                    <a:pt x="5810" y="389"/>
                    <a:pt x="6081" y="274"/>
                  </a:cubicBezTo>
                  <a:cubicBezTo>
                    <a:pt x="6148" y="224"/>
                    <a:pt x="6114" y="124"/>
                    <a:pt x="6048" y="108"/>
                  </a:cubicBezTo>
                  <a:cubicBezTo>
                    <a:pt x="5965" y="74"/>
                    <a:pt x="5861" y="63"/>
                    <a:pt x="5751" y="63"/>
                  </a:cubicBezTo>
                  <a:cubicBezTo>
                    <a:pt x="5529" y="63"/>
                    <a:pt x="5278" y="108"/>
                    <a:pt x="5101" y="108"/>
                  </a:cubicBezTo>
                  <a:cubicBezTo>
                    <a:pt x="4569" y="108"/>
                    <a:pt x="4054" y="58"/>
                    <a:pt x="3539" y="58"/>
                  </a:cubicBezTo>
                  <a:cubicBezTo>
                    <a:pt x="3055" y="58"/>
                    <a:pt x="2570" y="0"/>
                    <a:pt x="208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6"/>
            <p:cNvSpPr/>
            <p:nvPr/>
          </p:nvSpPr>
          <p:spPr>
            <a:xfrm>
              <a:off x="5244150" y="3854100"/>
              <a:ext cx="57575" cy="95125"/>
            </a:xfrm>
            <a:custGeom>
              <a:avLst/>
              <a:gdLst/>
              <a:ahLst/>
              <a:cxnLst/>
              <a:rect l="l" t="t" r="r" b="b"/>
              <a:pathLst>
                <a:path w="2303" h="3805" extrusionOk="0">
                  <a:moveTo>
                    <a:pt x="2286" y="1"/>
                  </a:moveTo>
                  <a:cubicBezTo>
                    <a:pt x="2120" y="233"/>
                    <a:pt x="1920" y="400"/>
                    <a:pt x="1771" y="649"/>
                  </a:cubicBezTo>
                  <a:cubicBezTo>
                    <a:pt x="1555" y="981"/>
                    <a:pt x="1422" y="1380"/>
                    <a:pt x="1206" y="1729"/>
                  </a:cubicBezTo>
                  <a:cubicBezTo>
                    <a:pt x="1023" y="2028"/>
                    <a:pt x="791" y="2310"/>
                    <a:pt x="608" y="2626"/>
                  </a:cubicBezTo>
                  <a:cubicBezTo>
                    <a:pt x="492" y="2809"/>
                    <a:pt x="259" y="3523"/>
                    <a:pt x="159" y="3556"/>
                  </a:cubicBezTo>
                  <a:cubicBezTo>
                    <a:pt x="1" y="3599"/>
                    <a:pt x="67" y="3805"/>
                    <a:pt x="196" y="3805"/>
                  </a:cubicBezTo>
                  <a:cubicBezTo>
                    <a:pt x="216" y="3805"/>
                    <a:pt x="237" y="3800"/>
                    <a:pt x="259" y="3789"/>
                  </a:cubicBezTo>
                  <a:cubicBezTo>
                    <a:pt x="458" y="3672"/>
                    <a:pt x="575" y="3157"/>
                    <a:pt x="674" y="2958"/>
                  </a:cubicBezTo>
                  <a:cubicBezTo>
                    <a:pt x="840" y="2609"/>
                    <a:pt x="1106" y="2294"/>
                    <a:pt x="1322" y="1945"/>
                  </a:cubicBezTo>
                  <a:cubicBezTo>
                    <a:pt x="1488" y="1662"/>
                    <a:pt x="1621" y="1363"/>
                    <a:pt x="1738" y="1048"/>
                  </a:cubicBezTo>
                  <a:cubicBezTo>
                    <a:pt x="1887" y="699"/>
                    <a:pt x="2086" y="350"/>
                    <a:pt x="2302" y="17"/>
                  </a:cubicBezTo>
                  <a:lnTo>
                    <a:pt x="228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6"/>
            <p:cNvSpPr/>
            <p:nvPr/>
          </p:nvSpPr>
          <p:spPr>
            <a:xfrm>
              <a:off x="5128500" y="3947050"/>
              <a:ext cx="123375" cy="10275"/>
            </a:xfrm>
            <a:custGeom>
              <a:avLst/>
              <a:gdLst/>
              <a:ahLst/>
              <a:cxnLst/>
              <a:rect l="l" t="t" r="r" b="b"/>
              <a:pathLst>
                <a:path w="4935" h="411" extrusionOk="0">
                  <a:moveTo>
                    <a:pt x="4658" y="0"/>
                  </a:moveTo>
                  <a:cubicBezTo>
                    <a:pt x="3996" y="0"/>
                    <a:pt x="3298" y="159"/>
                    <a:pt x="2642" y="220"/>
                  </a:cubicBezTo>
                  <a:cubicBezTo>
                    <a:pt x="2533" y="227"/>
                    <a:pt x="2425" y="230"/>
                    <a:pt x="2317" y="230"/>
                  </a:cubicBezTo>
                  <a:cubicBezTo>
                    <a:pt x="2023" y="230"/>
                    <a:pt x="1732" y="211"/>
                    <a:pt x="1438" y="211"/>
                  </a:cubicBezTo>
                  <a:cubicBezTo>
                    <a:pt x="1331" y="211"/>
                    <a:pt x="1222" y="213"/>
                    <a:pt x="1114" y="220"/>
                  </a:cubicBezTo>
                  <a:cubicBezTo>
                    <a:pt x="732" y="220"/>
                    <a:pt x="383" y="353"/>
                    <a:pt x="1" y="370"/>
                  </a:cubicBezTo>
                  <a:cubicBezTo>
                    <a:pt x="1" y="370"/>
                    <a:pt x="1" y="386"/>
                    <a:pt x="1" y="386"/>
                  </a:cubicBezTo>
                  <a:lnTo>
                    <a:pt x="1" y="403"/>
                  </a:lnTo>
                  <a:cubicBezTo>
                    <a:pt x="65" y="409"/>
                    <a:pt x="130" y="411"/>
                    <a:pt x="195" y="411"/>
                  </a:cubicBezTo>
                  <a:cubicBezTo>
                    <a:pt x="477" y="411"/>
                    <a:pt x="761" y="368"/>
                    <a:pt x="1053" y="368"/>
                  </a:cubicBezTo>
                  <a:cubicBezTo>
                    <a:pt x="1090" y="368"/>
                    <a:pt x="1127" y="368"/>
                    <a:pt x="1163" y="370"/>
                  </a:cubicBezTo>
                  <a:cubicBezTo>
                    <a:pt x="1471" y="395"/>
                    <a:pt x="1782" y="407"/>
                    <a:pt x="2096" y="407"/>
                  </a:cubicBezTo>
                  <a:cubicBezTo>
                    <a:pt x="2410" y="407"/>
                    <a:pt x="2725" y="395"/>
                    <a:pt x="3041" y="370"/>
                  </a:cubicBezTo>
                  <a:cubicBezTo>
                    <a:pt x="3094" y="363"/>
                    <a:pt x="3165" y="360"/>
                    <a:pt x="3247" y="360"/>
                  </a:cubicBezTo>
                  <a:cubicBezTo>
                    <a:pt x="3433" y="360"/>
                    <a:pt x="3678" y="373"/>
                    <a:pt x="3925" y="373"/>
                  </a:cubicBezTo>
                  <a:cubicBezTo>
                    <a:pt x="4352" y="373"/>
                    <a:pt x="4783" y="336"/>
                    <a:pt x="4918" y="137"/>
                  </a:cubicBezTo>
                  <a:cubicBezTo>
                    <a:pt x="4935" y="71"/>
                    <a:pt x="4902" y="4"/>
                    <a:pt x="4835" y="4"/>
                  </a:cubicBezTo>
                  <a:cubicBezTo>
                    <a:pt x="4776" y="2"/>
                    <a:pt x="4717" y="0"/>
                    <a:pt x="46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26"/>
            <p:cNvSpPr/>
            <p:nvPr/>
          </p:nvSpPr>
          <p:spPr>
            <a:xfrm>
              <a:off x="5223275" y="3840825"/>
              <a:ext cx="41475" cy="77200"/>
            </a:xfrm>
            <a:custGeom>
              <a:avLst/>
              <a:gdLst/>
              <a:ahLst/>
              <a:cxnLst/>
              <a:rect l="l" t="t" r="r" b="b"/>
              <a:pathLst>
                <a:path w="1659" h="3088" extrusionOk="0">
                  <a:moveTo>
                    <a:pt x="1642" y="0"/>
                  </a:moveTo>
                  <a:cubicBezTo>
                    <a:pt x="1559" y="133"/>
                    <a:pt x="1476" y="283"/>
                    <a:pt x="1426" y="432"/>
                  </a:cubicBezTo>
                  <a:cubicBezTo>
                    <a:pt x="1243" y="681"/>
                    <a:pt x="1061" y="914"/>
                    <a:pt x="878" y="1147"/>
                  </a:cubicBezTo>
                  <a:cubicBezTo>
                    <a:pt x="496" y="1695"/>
                    <a:pt x="213" y="2293"/>
                    <a:pt x="14" y="2941"/>
                  </a:cubicBezTo>
                  <a:cubicBezTo>
                    <a:pt x="1" y="3008"/>
                    <a:pt x="64" y="3087"/>
                    <a:pt x="133" y="3087"/>
                  </a:cubicBezTo>
                  <a:cubicBezTo>
                    <a:pt x="149" y="3087"/>
                    <a:pt x="165" y="3083"/>
                    <a:pt x="180" y="3074"/>
                  </a:cubicBezTo>
                  <a:cubicBezTo>
                    <a:pt x="396" y="2891"/>
                    <a:pt x="529" y="2642"/>
                    <a:pt x="562" y="2376"/>
                  </a:cubicBezTo>
                  <a:cubicBezTo>
                    <a:pt x="662" y="1977"/>
                    <a:pt x="812" y="1595"/>
                    <a:pt x="1011" y="1230"/>
                  </a:cubicBezTo>
                  <a:cubicBezTo>
                    <a:pt x="1160" y="980"/>
                    <a:pt x="1393" y="764"/>
                    <a:pt x="1509" y="482"/>
                  </a:cubicBezTo>
                  <a:cubicBezTo>
                    <a:pt x="1576" y="332"/>
                    <a:pt x="1576" y="150"/>
                    <a:pt x="16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26"/>
            <p:cNvSpPr/>
            <p:nvPr/>
          </p:nvSpPr>
          <p:spPr>
            <a:xfrm>
              <a:off x="5125600" y="3913600"/>
              <a:ext cx="106350" cy="16550"/>
            </a:xfrm>
            <a:custGeom>
              <a:avLst/>
              <a:gdLst/>
              <a:ahLst/>
              <a:cxnLst/>
              <a:rect l="l" t="t" r="r" b="b"/>
              <a:pathLst>
                <a:path w="4254" h="662" extrusionOk="0">
                  <a:moveTo>
                    <a:pt x="3545" y="1"/>
                  </a:moveTo>
                  <a:cubicBezTo>
                    <a:pt x="2338" y="1"/>
                    <a:pt x="1182" y="385"/>
                    <a:pt x="0" y="645"/>
                  </a:cubicBezTo>
                  <a:lnTo>
                    <a:pt x="17" y="661"/>
                  </a:lnTo>
                  <a:cubicBezTo>
                    <a:pt x="1237" y="557"/>
                    <a:pt x="2430" y="266"/>
                    <a:pt x="3668" y="266"/>
                  </a:cubicBezTo>
                  <a:cubicBezTo>
                    <a:pt x="3813" y="266"/>
                    <a:pt x="3958" y="270"/>
                    <a:pt x="4104" y="279"/>
                  </a:cubicBezTo>
                  <a:cubicBezTo>
                    <a:pt x="4253" y="279"/>
                    <a:pt x="4237" y="63"/>
                    <a:pt x="4104" y="30"/>
                  </a:cubicBezTo>
                  <a:cubicBezTo>
                    <a:pt x="3916" y="10"/>
                    <a:pt x="3730" y="1"/>
                    <a:pt x="354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26"/>
            <p:cNvSpPr/>
            <p:nvPr/>
          </p:nvSpPr>
          <p:spPr>
            <a:xfrm>
              <a:off x="5206575" y="3817650"/>
              <a:ext cx="21225" cy="72550"/>
            </a:xfrm>
            <a:custGeom>
              <a:avLst/>
              <a:gdLst/>
              <a:ahLst/>
              <a:cxnLst/>
              <a:rect l="l" t="t" r="r" b="b"/>
              <a:pathLst>
                <a:path w="849" h="2902" extrusionOk="0">
                  <a:moveTo>
                    <a:pt x="840" y="1"/>
                  </a:moveTo>
                  <a:cubicBezTo>
                    <a:pt x="836" y="1"/>
                    <a:pt x="832" y="5"/>
                    <a:pt x="832" y="13"/>
                  </a:cubicBezTo>
                  <a:cubicBezTo>
                    <a:pt x="715" y="528"/>
                    <a:pt x="549" y="1027"/>
                    <a:pt x="366" y="1525"/>
                  </a:cubicBezTo>
                  <a:cubicBezTo>
                    <a:pt x="217" y="1874"/>
                    <a:pt x="1" y="2406"/>
                    <a:pt x="1" y="2805"/>
                  </a:cubicBezTo>
                  <a:cubicBezTo>
                    <a:pt x="1" y="2865"/>
                    <a:pt x="50" y="2901"/>
                    <a:pt x="100" y="2901"/>
                  </a:cubicBezTo>
                  <a:cubicBezTo>
                    <a:pt x="132" y="2901"/>
                    <a:pt x="164" y="2887"/>
                    <a:pt x="184" y="2854"/>
                  </a:cubicBezTo>
                  <a:cubicBezTo>
                    <a:pt x="416" y="2522"/>
                    <a:pt x="516" y="1941"/>
                    <a:pt x="616" y="1559"/>
                  </a:cubicBezTo>
                  <a:cubicBezTo>
                    <a:pt x="665" y="1326"/>
                    <a:pt x="682" y="1077"/>
                    <a:pt x="699" y="844"/>
                  </a:cubicBezTo>
                  <a:cubicBezTo>
                    <a:pt x="732" y="562"/>
                    <a:pt x="815" y="296"/>
                    <a:pt x="848" y="13"/>
                  </a:cubicBezTo>
                  <a:cubicBezTo>
                    <a:pt x="848" y="5"/>
                    <a:pt x="844" y="1"/>
                    <a:pt x="8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26"/>
            <p:cNvSpPr/>
            <p:nvPr/>
          </p:nvSpPr>
          <p:spPr>
            <a:xfrm>
              <a:off x="5125275" y="3884575"/>
              <a:ext cx="90050" cy="12025"/>
            </a:xfrm>
            <a:custGeom>
              <a:avLst/>
              <a:gdLst/>
              <a:ahLst/>
              <a:cxnLst/>
              <a:rect l="l" t="t" r="r" b="b"/>
              <a:pathLst>
                <a:path w="3602" h="481" extrusionOk="0">
                  <a:moveTo>
                    <a:pt x="36" y="425"/>
                  </a:moveTo>
                  <a:lnTo>
                    <a:pt x="36" y="425"/>
                  </a:lnTo>
                  <a:cubicBezTo>
                    <a:pt x="34" y="426"/>
                    <a:pt x="32" y="426"/>
                    <a:pt x="30" y="427"/>
                  </a:cubicBezTo>
                  <a:lnTo>
                    <a:pt x="46" y="427"/>
                  </a:lnTo>
                  <a:cubicBezTo>
                    <a:pt x="43" y="427"/>
                    <a:pt x="39" y="426"/>
                    <a:pt x="36" y="425"/>
                  </a:cubicBezTo>
                  <a:close/>
                  <a:moveTo>
                    <a:pt x="3209" y="1"/>
                  </a:moveTo>
                  <a:cubicBezTo>
                    <a:pt x="2683" y="1"/>
                    <a:pt x="2127" y="216"/>
                    <a:pt x="1625" y="260"/>
                  </a:cubicBezTo>
                  <a:cubicBezTo>
                    <a:pt x="1485" y="274"/>
                    <a:pt x="1344" y="276"/>
                    <a:pt x="1202" y="276"/>
                  </a:cubicBezTo>
                  <a:cubicBezTo>
                    <a:pt x="1096" y="276"/>
                    <a:pt x="989" y="275"/>
                    <a:pt x="883" y="275"/>
                  </a:cubicBezTo>
                  <a:cubicBezTo>
                    <a:pt x="590" y="275"/>
                    <a:pt x="300" y="287"/>
                    <a:pt x="30" y="377"/>
                  </a:cubicBezTo>
                  <a:cubicBezTo>
                    <a:pt x="0" y="392"/>
                    <a:pt x="10" y="419"/>
                    <a:pt x="36" y="425"/>
                  </a:cubicBezTo>
                  <a:lnTo>
                    <a:pt x="36" y="425"/>
                  </a:lnTo>
                  <a:cubicBezTo>
                    <a:pt x="172" y="400"/>
                    <a:pt x="307" y="390"/>
                    <a:pt x="443" y="390"/>
                  </a:cubicBezTo>
                  <a:cubicBezTo>
                    <a:pt x="855" y="390"/>
                    <a:pt x="1266" y="480"/>
                    <a:pt x="1670" y="480"/>
                  </a:cubicBezTo>
                  <a:cubicBezTo>
                    <a:pt x="1716" y="480"/>
                    <a:pt x="1762" y="479"/>
                    <a:pt x="1807" y="476"/>
                  </a:cubicBezTo>
                  <a:cubicBezTo>
                    <a:pt x="2090" y="476"/>
                    <a:pt x="2356" y="393"/>
                    <a:pt x="2638" y="377"/>
                  </a:cubicBezTo>
                  <a:cubicBezTo>
                    <a:pt x="2904" y="377"/>
                    <a:pt x="3186" y="360"/>
                    <a:pt x="3436" y="294"/>
                  </a:cubicBezTo>
                  <a:cubicBezTo>
                    <a:pt x="3602" y="244"/>
                    <a:pt x="3569" y="11"/>
                    <a:pt x="3402" y="11"/>
                  </a:cubicBezTo>
                  <a:cubicBezTo>
                    <a:pt x="3338" y="4"/>
                    <a:pt x="3274" y="1"/>
                    <a:pt x="320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26"/>
            <p:cNvSpPr/>
            <p:nvPr/>
          </p:nvSpPr>
          <p:spPr>
            <a:xfrm>
              <a:off x="5181250" y="3799000"/>
              <a:ext cx="9150" cy="65525"/>
            </a:xfrm>
            <a:custGeom>
              <a:avLst/>
              <a:gdLst/>
              <a:ahLst/>
              <a:cxnLst/>
              <a:rect l="l" t="t" r="r" b="b"/>
              <a:pathLst>
                <a:path w="366" h="2621" extrusionOk="0">
                  <a:moveTo>
                    <a:pt x="186" y="1"/>
                  </a:moveTo>
                  <a:cubicBezTo>
                    <a:pt x="180" y="1"/>
                    <a:pt x="173" y="5"/>
                    <a:pt x="167" y="12"/>
                  </a:cubicBezTo>
                  <a:cubicBezTo>
                    <a:pt x="50" y="294"/>
                    <a:pt x="84" y="693"/>
                    <a:pt x="67" y="1009"/>
                  </a:cubicBezTo>
                  <a:cubicBezTo>
                    <a:pt x="17" y="1507"/>
                    <a:pt x="0" y="2022"/>
                    <a:pt x="17" y="2537"/>
                  </a:cubicBezTo>
                  <a:cubicBezTo>
                    <a:pt x="17" y="2591"/>
                    <a:pt x="61" y="2621"/>
                    <a:pt x="106" y="2621"/>
                  </a:cubicBezTo>
                  <a:cubicBezTo>
                    <a:pt x="145" y="2621"/>
                    <a:pt x="185" y="2599"/>
                    <a:pt x="200" y="2554"/>
                  </a:cubicBezTo>
                  <a:cubicBezTo>
                    <a:pt x="366" y="2138"/>
                    <a:pt x="133" y="1574"/>
                    <a:pt x="150" y="1125"/>
                  </a:cubicBezTo>
                  <a:cubicBezTo>
                    <a:pt x="167" y="793"/>
                    <a:pt x="117" y="344"/>
                    <a:pt x="200" y="28"/>
                  </a:cubicBezTo>
                  <a:cubicBezTo>
                    <a:pt x="200" y="9"/>
                    <a:pt x="194" y="1"/>
                    <a:pt x="18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26"/>
            <p:cNvSpPr/>
            <p:nvPr/>
          </p:nvSpPr>
          <p:spPr>
            <a:xfrm>
              <a:off x="5115625" y="3859850"/>
              <a:ext cx="71050" cy="8250"/>
            </a:xfrm>
            <a:custGeom>
              <a:avLst/>
              <a:gdLst/>
              <a:ahLst/>
              <a:cxnLst/>
              <a:rect l="l" t="t" r="r" b="b"/>
              <a:pathLst>
                <a:path w="2842" h="330" extrusionOk="0">
                  <a:moveTo>
                    <a:pt x="531" y="0"/>
                  </a:moveTo>
                  <a:cubicBezTo>
                    <a:pt x="348" y="0"/>
                    <a:pt x="168" y="21"/>
                    <a:pt x="0" y="87"/>
                  </a:cubicBezTo>
                  <a:lnTo>
                    <a:pt x="0" y="103"/>
                  </a:lnTo>
                  <a:cubicBezTo>
                    <a:pt x="82" y="80"/>
                    <a:pt x="171" y="71"/>
                    <a:pt x="265" y="71"/>
                  </a:cubicBezTo>
                  <a:cubicBezTo>
                    <a:pt x="650" y="71"/>
                    <a:pt x="1118" y="229"/>
                    <a:pt x="1479" y="269"/>
                  </a:cubicBezTo>
                  <a:cubicBezTo>
                    <a:pt x="1702" y="295"/>
                    <a:pt x="1934" y="330"/>
                    <a:pt x="2163" y="330"/>
                  </a:cubicBezTo>
                  <a:cubicBezTo>
                    <a:pt x="2378" y="330"/>
                    <a:pt x="2591" y="299"/>
                    <a:pt x="2792" y="203"/>
                  </a:cubicBezTo>
                  <a:cubicBezTo>
                    <a:pt x="2841" y="153"/>
                    <a:pt x="2825" y="53"/>
                    <a:pt x="2742" y="53"/>
                  </a:cubicBezTo>
                  <a:cubicBezTo>
                    <a:pt x="2398" y="53"/>
                    <a:pt x="2070" y="75"/>
                    <a:pt x="1736" y="75"/>
                  </a:cubicBezTo>
                  <a:cubicBezTo>
                    <a:pt x="1570" y="75"/>
                    <a:pt x="1402" y="70"/>
                    <a:pt x="1230" y="53"/>
                  </a:cubicBezTo>
                  <a:cubicBezTo>
                    <a:pt x="1006" y="35"/>
                    <a:pt x="766" y="0"/>
                    <a:pt x="5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26"/>
            <p:cNvSpPr/>
            <p:nvPr/>
          </p:nvSpPr>
          <p:spPr>
            <a:xfrm>
              <a:off x="5145125" y="3795550"/>
              <a:ext cx="8325" cy="42125"/>
            </a:xfrm>
            <a:custGeom>
              <a:avLst/>
              <a:gdLst/>
              <a:ahLst/>
              <a:cxnLst/>
              <a:rect l="l" t="t" r="r" b="b"/>
              <a:pathLst>
                <a:path w="333" h="1685" extrusionOk="0">
                  <a:moveTo>
                    <a:pt x="0" y="0"/>
                  </a:moveTo>
                  <a:lnTo>
                    <a:pt x="0" y="17"/>
                  </a:lnTo>
                  <a:cubicBezTo>
                    <a:pt x="100" y="316"/>
                    <a:pt x="150" y="632"/>
                    <a:pt x="133" y="947"/>
                  </a:cubicBezTo>
                  <a:cubicBezTo>
                    <a:pt x="116" y="1163"/>
                    <a:pt x="67" y="1462"/>
                    <a:pt x="199" y="1662"/>
                  </a:cubicBezTo>
                  <a:cubicBezTo>
                    <a:pt x="207" y="1677"/>
                    <a:pt x="228" y="1685"/>
                    <a:pt x="250" y="1685"/>
                  </a:cubicBezTo>
                  <a:cubicBezTo>
                    <a:pt x="277" y="1685"/>
                    <a:pt x="307" y="1673"/>
                    <a:pt x="316" y="1645"/>
                  </a:cubicBezTo>
                  <a:cubicBezTo>
                    <a:pt x="332" y="1346"/>
                    <a:pt x="332" y="1047"/>
                    <a:pt x="282" y="765"/>
                  </a:cubicBezTo>
                  <a:cubicBezTo>
                    <a:pt x="249" y="499"/>
                    <a:pt x="166" y="233"/>
                    <a:pt x="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26"/>
            <p:cNvSpPr/>
            <p:nvPr/>
          </p:nvSpPr>
          <p:spPr>
            <a:xfrm>
              <a:off x="5105250" y="3832500"/>
              <a:ext cx="47375" cy="8525"/>
            </a:xfrm>
            <a:custGeom>
              <a:avLst/>
              <a:gdLst/>
              <a:ahLst/>
              <a:cxnLst/>
              <a:rect l="l" t="t" r="r" b="b"/>
              <a:pathLst>
                <a:path w="1895" h="341" extrusionOk="0">
                  <a:moveTo>
                    <a:pt x="0" y="1"/>
                  </a:moveTo>
                  <a:cubicBezTo>
                    <a:pt x="366" y="150"/>
                    <a:pt x="748" y="250"/>
                    <a:pt x="1146" y="267"/>
                  </a:cubicBezTo>
                  <a:cubicBezTo>
                    <a:pt x="1282" y="277"/>
                    <a:pt x="1464" y="340"/>
                    <a:pt x="1621" y="340"/>
                  </a:cubicBezTo>
                  <a:cubicBezTo>
                    <a:pt x="1714" y="340"/>
                    <a:pt x="1799" y="318"/>
                    <a:pt x="1861" y="250"/>
                  </a:cubicBezTo>
                  <a:cubicBezTo>
                    <a:pt x="1894" y="200"/>
                    <a:pt x="1877" y="150"/>
                    <a:pt x="1844" y="117"/>
                  </a:cubicBezTo>
                  <a:cubicBezTo>
                    <a:pt x="1708" y="78"/>
                    <a:pt x="1577" y="62"/>
                    <a:pt x="1449" y="62"/>
                  </a:cubicBezTo>
                  <a:cubicBezTo>
                    <a:pt x="1359" y="62"/>
                    <a:pt x="1269" y="70"/>
                    <a:pt x="1180" y="84"/>
                  </a:cubicBezTo>
                  <a:cubicBezTo>
                    <a:pt x="1090" y="88"/>
                    <a:pt x="1001" y="90"/>
                    <a:pt x="913" y="90"/>
                  </a:cubicBezTo>
                  <a:cubicBezTo>
                    <a:pt x="609" y="90"/>
                    <a:pt x="313" y="65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26"/>
            <p:cNvSpPr/>
            <p:nvPr/>
          </p:nvSpPr>
          <p:spPr>
            <a:xfrm>
              <a:off x="5117700" y="3782250"/>
              <a:ext cx="5425" cy="36050"/>
            </a:xfrm>
            <a:custGeom>
              <a:avLst/>
              <a:gdLst/>
              <a:ahLst/>
              <a:cxnLst/>
              <a:rect l="l" t="t" r="r" b="b"/>
              <a:pathLst>
                <a:path w="217" h="1442" extrusionOk="0">
                  <a:moveTo>
                    <a:pt x="150" y="1"/>
                  </a:moveTo>
                  <a:lnTo>
                    <a:pt x="133" y="17"/>
                  </a:lnTo>
                  <a:lnTo>
                    <a:pt x="150" y="17"/>
                  </a:lnTo>
                  <a:cubicBezTo>
                    <a:pt x="150" y="12"/>
                    <a:pt x="150" y="6"/>
                    <a:pt x="150" y="1"/>
                  </a:cubicBezTo>
                  <a:close/>
                  <a:moveTo>
                    <a:pt x="150" y="17"/>
                  </a:moveTo>
                  <a:cubicBezTo>
                    <a:pt x="147" y="244"/>
                    <a:pt x="84" y="472"/>
                    <a:pt x="84" y="715"/>
                  </a:cubicBezTo>
                  <a:cubicBezTo>
                    <a:pt x="100" y="914"/>
                    <a:pt x="84" y="1130"/>
                    <a:pt x="34" y="1330"/>
                  </a:cubicBezTo>
                  <a:cubicBezTo>
                    <a:pt x="0" y="1386"/>
                    <a:pt x="72" y="1442"/>
                    <a:pt x="128" y="1442"/>
                  </a:cubicBezTo>
                  <a:cubicBezTo>
                    <a:pt x="155" y="1442"/>
                    <a:pt x="178" y="1429"/>
                    <a:pt x="183" y="1396"/>
                  </a:cubicBezTo>
                  <a:cubicBezTo>
                    <a:pt x="217" y="1213"/>
                    <a:pt x="217" y="1031"/>
                    <a:pt x="183" y="865"/>
                  </a:cubicBezTo>
                  <a:cubicBezTo>
                    <a:pt x="167" y="582"/>
                    <a:pt x="183" y="283"/>
                    <a:pt x="150" y="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26"/>
            <p:cNvSpPr/>
            <p:nvPr/>
          </p:nvSpPr>
          <p:spPr>
            <a:xfrm>
              <a:off x="5089450" y="3808825"/>
              <a:ext cx="34500" cy="11275"/>
            </a:xfrm>
            <a:custGeom>
              <a:avLst/>
              <a:gdLst/>
              <a:ahLst/>
              <a:cxnLst/>
              <a:rect l="l" t="t" r="r" b="b"/>
              <a:pathLst>
                <a:path w="1380" h="451" extrusionOk="0">
                  <a:moveTo>
                    <a:pt x="17" y="1"/>
                  </a:moveTo>
                  <a:cubicBezTo>
                    <a:pt x="1" y="1"/>
                    <a:pt x="1" y="18"/>
                    <a:pt x="17" y="18"/>
                  </a:cubicBezTo>
                  <a:lnTo>
                    <a:pt x="17" y="34"/>
                  </a:lnTo>
                  <a:cubicBezTo>
                    <a:pt x="134" y="67"/>
                    <a:pt x="250" y="134"/>
                    <a:pt x="366" y="184"/>
                  </a:cubicBezTo>
                  <a:cubicBezTo>
                    <a:pt x="449" y="217"/>
                    <a:pt x="532" y="234"/>
                    <a:pt x="616" y="250"/>
                  </a:cubicBezTo>
                  <a:cubicBezTo>
                    <a:pt x="732" y="250"/>
                    <a:pt x="865" y="283"/>
                    <a:pt x="964" y="350"/>
                  </a:cubicBezTo>
                  <a:cubicBezTo>
                    <a:pt x="1031" y="400"/>
                    <a:pt x="1114" y="450"/>
                    <a:pt x="1197" y="450"/>
                  </a:cubicBezTo>
                  <a:cubicBezTo>
                    <a:pt x="1202" y="450"/>
                    <a:pt x="1207" y="450"/>
                    <a:pt x="1211" y="450"/>
                  </a:cubicBezTo>
                  <a:cubicBezTo>
                    <a:pt x="1380" y="450"/>
                    <a:pt x="1375" y="167"/>
                    <a:pt x="1197" y="167"/>
                  </a:cubicBezTo>
                  <a:cubicBezTo>
                    <a:pt x="1131" y="167"/>
                    <a:pt x="1047" y="134"/>
                    <a:pt x="964" y="134"/>
                  </a:cubicBezTo>
                  <a:lnTo>
                    <a:pt x="616" y="134"/>
                  </a:lnTo>
                  <a:cubicBezTo>
                    <a:pt x="400" y="134"/>
                    <a:pt x="217" y="1"/>
                    <a:pt x="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26"/>
            <p:cNvSpPr/>
            <p:nvPr/>
          </p:nvSpPr>
          <p:spPr>
            <a:xfrm>
              <a:off x="5097100" y="3767150"/>
              <a:ext cx="5250" cy="26400"/>
            </a:xfrm>
            <a:custGeom>
              <a:avLst/>
              <a:gdLst/>
              <a:ahLst/>
              <a:cxnLst/>
              <a:rect l="l" t="t" r="r" b="b"/>
              <a:pathLst>
                <a:path w="210" h="1056" extrusionOk="0">
                  <a:moveTo>
                    <a:pt x="121" y="0"/>
                  </a:moveTo>
                  <a:cubicBezTo>
                    <a:pt x="113" y="0"/>
                    <a:pt x="98" y="15"/>
                    <a:pt x="110" y="40"/>
                  </a:cubicBezTo>
                  <a:cubicBezTo>
                    <a:pt x="127" y="73"/>
                    <a:pt x="94" y="223"/>
                    <a:pt x="94" y="256"/>
                  </a:cubicBezTo>
                  <a:cubicBezTo>
                    <a:pt x="77" y="322"/>
                    <a:pt x="77" y="372"/>
                    <a:pt x="94" y="422"/>
                  </a:cubicBezTo>
                  <a:cubicBezTo>
                    <a:pt x="110" y="505"/>
                    <a:pt x="94" y="605"/>
                    <a:pt x="77" y="704"/>
                  </a:cubicBezTo>
                  <a:cubicBezTo>
                    <a:pt x="44" y="787"/>
                    <a:pt x="27" y="870"/>
                    <a:pt x="10" y="970"/>
                  </a:cubicBezTo>
                  <a:cubicBezTo>
                    <a:pt x="1" y="1018"/>
                    <a:pt x="53" y="1055"/>
                    <a:pt x="98" y="1055"/>
                  </a:cubicBezTo>
                  <a:cubicBezTo>
                    <a:pt x="131" y="1055"/>
                    <a:pt x="160" y="1036"/>
                    <a:pt x="160" y="987"/>
                  </a:cubicBezTo>
                  <a:cubicBezTo>
                    <a:pt x="160" y="870"/>
                    <a:pt x="177" y="771"/>
                    <a:pt x="210" y="654"/>
                  </a:cubicBezTo>
                  <a:cubicBezTo>
                    <a:pt x="210" y="588"/>
                    <a:pt x="193" y="505"/>
                    <a:pt x="177" y="422"/>
                  </a:cubicBezTo>
                  <a:cubicBezTo>
                    <a:pt x="160" y="322"/>
                    <a:pt x="210" y="106"/>
                    <a:pt x="127" y="7"/>
                  </a:cubicBezTo>
                  <a:cubicBezTo>
                    <a:pt x="127" y="2"/>
                    <a:pt x="124" y="0"/>
                    <a:pt x="1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26"/>
            <p:cNvSpPr/>
            <p:nvPr/>
          </p:nvSpPr>
          <p:spPr>
            <a:xfrm>
              <a:off x="5075750" y="3786400"/>
              <a:ext cx="26200" cy="7675"/>
            </a:xfrm>
            <a:custGeom>
              <a:avLst/>
              <a:gdLst/>
              <a:ahLst/>
              <a:cxnLst/>
              <a:rect l="l" t="t" r="r" b="b"/>
              <a:pathLst>
                <a:path w="1048" h="307" extrusionOk="0">
                  <a:moveTo>
                    <a:pt x="1" y="1"/>
                  </a:moveTo>
                  <a:cubicBezTo>
                    <a:pt x="150" y="51"/>
                    <a:pt x="300" y="134"/>
                    <a:pt x="449" y="217"/>
                  </a:cubicBezTo>
                  <a:cubicBezTo>
                    <a:pt x="549" y="277"/>
                    <a:pt x="660" y="306"/>
                    <a:pt x="770" y="306"/>
                  </a:cubicBezTo>
                  <a:cubicBezTo>
                    <a:pt x="843" y="306"/>
                    <a:pt x="914" y="293"/>
                    <a:pt x="981" y="267"/>
                  </a:cubicBezTo>
                  <a:cubicBezTo>
                    <a:pt x="1047" y="217"/>
                    <a:pt x="1031" y="134"/>
                    <a:pt x="964" y="117"/>
                  </a:cubicBezTo>
                  <a:cubicBezTo>
                    <a:pt x="938" y="107"/>
                    <a:pt x="916" y="103"/>
                    <a:pt x="895" y="103"/>
                  </a:cubicBezTo>
                  <a:cubicBezTo>
                    <a:pt x="849" y="103"/>
                    <a:pt x="811" y="122"/>
                    <a:pt x="765" y="134"/>
                  </a:cubicBezTo>
                  <a:cubicBezTo>
                    <a:pt x="727" y="138"/>
                    <a:pt x="690" y="140"/>
                    <a:pt x="653" y="140"/>
                  </a:cubicBezTo>
                  <a:cubicBezTo>
                    <a:pt x="543" y="140"/>
                    <a:pt x="437" y="121"/>
                    <a:pt x="349" y="84"/>
                  </a:cubicBezTo>
                  <a:cubicBezTo>
                    <a:pt x="233" y="34"/>
                    <a:pt x="117" y="1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1_1_1"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27"/>
          <p:cNvSpPr/>
          <p:nvPr/>
        </p:nvSpPr>
        <p:spPr>
          <a:xfrm rot="-4146834">
            <a:off x="-2599137" y="145960"/>
            <a:ext cx="5595670" cy="2336233"/>
          </a:xfrm>
          <a:custGeom>
            <a:avLst/>
            <a:gdLst/>
            <a:ahLst/>
            <a:cxnLst/>
            <a:rect l="l" t="t" r="r" b="b"/>
            <a:pathLst>
              <a:path w="38969" h="13209" extrusionOk="0">
                <a:moveTo>
                  <a:pt x="33990" y="1"/>
                </a:moveTo>
                <a:cubicBezTo>
                  <a:pt x="33188" y="1"/>
                  <a:pt x="32144" y="220"/>
                  <a:pt x="30819" y="718"/>
                </a:cubicBezTo>
                <a:cubicBezTo>
                  <a:pt x="26167" y="2462"/>
                  <a:pt x="21100" y="2595"/>
                  <a:pt x="16149" y="3094"/>
                </a:cubicBezTo>
                <a:cubicBezTo>
                  <a:pt x="11214" y="3592"/>
                  <a:pt x="6081" y="4589"/>
                  <a:pt x="2210" y="7696"/>
                </a:cubicBezTo>
                <a:cubicBezTo>
                  <a:pt x="1063" y="8626"/>
                  <a:pt x="0" y="10238"/>
                  <a:pt x="864" y="11434"/>
                </a:cubicBezTo>
                <a:cubicBezTo>
                  <a:pt x="3110" y="10393"/>
                  <a:pt x="5503" y="9311"/>
                  <a:pt x="7959" y="9311"/>
                </a:cubicBezTo>
                <a:cubicBezTo>
                  <a:pt x="8246" y="9311"/>
                  <a:pt x="8534" y="9326"/>
                  <a:pt x="8822" y="9357"/>
                </a:cubicBezTo>
                <a:cubicBezTo>
                  <a:pt x="10218" y="9507"/>
                  <a:pt x="11547" y="10038"/>
                  <a:pt x="12842" y="10537"/>
                </a:cubicBezTo>
                <a:cubicBezTo>
                  <a:pt x="15767" y="11683"/>
                  <a:pt x="18757" y="12780"/>
                  <a:pt x="21864" y="13112"/>
                </a:cubicBezTo>
                <a:cubicBezTo>
                  <a:pt x="22456" y="13175"/>
                  <a:pt x="23055" y="13208"/>
                  <a:pt x="23654" y="13208"/>
                </a:cubicBezTo>
                <a:cubicBezTo>
                  <a:pt x="26214" y="13208"/>
                  <a:pt x="28778" y="12602"/>
                  <a:pt x="30852" y="11135"/>
                </a:cubicBezTo>
                <a:cubicBezTo>
                  <a:pt x="34658" y="8445"/>
                  <a:pt x="38969" y="1"/>
                  <a:pt x="33990" y="1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27"/>
          <p:cNvSpPr/>
          <p:nvPr/>
        </p:nvSpPr>
        <p:spPr>
          <a:xfrm rot="4499915" flipH="1">
            <a:off x="8213246" y="2516368"/>
            <a:ext cx="2054114" cy="4440950"/>
          </a:xfrm>
          <a:custGeom>
            <a:avLst/>
            <a:gdLst/>
            <a:ahLst/>
            <a:cxnLst/>
            <a:rect l="l" t="t" r="r" b="b"/>
            <a:pathLst>
              <a:path w="11996" h="23357" extrusionOk="0">
                <a:moveTo>
                  <a:pt x="9155" y="0"/>
                </a:moveTo>
                <a:lnTo>
                  <a:pt x="9155" y="0"/>
                </a:lnTo>
                <a:cubicBezTo>
                  <a:pt x="8623" y="17"/>
                  <a:pt x="8258" y="249"/>
                  <a:pt x="7842" y="565"/>
                </a:cubicBezTo>
                <a:cubicBezTo>
                  <a:pt x="6032" y="1961"/>
                  <a:pt x="4520" y="3805"/>
                  <a:pt x="3838" y="5981"/>
                </a:cubicBezTo>
                <a:cubicBezTo>
                  <a:pt x="2559" y="10118"/>
                  <a:pt x="4320" y="15152"/>
                  <a:pt x="1762" y="18641"/>
                </a:cubicBezTo>
                <a:cubicBezTo>
                  <a:pt x="1297" y="19256"/>
                  <a:pt x="715" y="19804"/>
                  <a:pt x="366" y="20485"/>
                </a:cubicBezTo>
                <a:cubicBezTo>
                  <a:pt x="34" y="21183"/>
                  <a:pt x="1" y="22113"/>
                  <a:pt x="566" y="22645"/>
                </a:cubicBezTo>
                <a:cubicBezTo>
                  <a:pt x="865" y="22877"/>
                  <a:pt x="1230" y="23044"/>
                  <a:pt x="1612" y="23093"/>
                </a:cubicBezTo>
                <a:cubicBezTo>
                  <a:pt x="2402" y="23269"/>
                  <a:pt x="3203" y="23357"/>
                  <a:pt x="4001" y="23357"/>
                </a:cubicBezTo>
                <a:cubicBezTo>
                  <a:pt x="5167" y="23357"/>
                  <a:pt x="6329" y="23169"/>
                  <a:pt x="7444" y="22794"/>
                </a:cubicBezTo>
                <a:cubicBezTo>
                  <a:pt x="8590" y="22412"/>
                  <a:pt x="9687" y="21814"/>
                  <a:pt x="10434" y="20867"/>
                </a:cubicBezTo>
                <a:cubicBezTo>
                  <a:pt x="11265" y="19837"/>
                  <a:pt x="11597" y="18491"/>
                  <a:pt x="11747" y="17162"/>
                </a:cubicBezTo>
                <a:cubicBezTo>
                  <a:pt x="11996" y="14903"/>
                  <a:pt x="11813" y="12593"/>
                  <a:pt x="11165" y="10400"/>
                </a:cubicBezTo>
                <a:cubicBezTo>
                  <a:pt x="10667" y="8639"/>
                  <a:pt x="9886" y="6978"/>
                  <a:pt x="9388" y="5234"/>
                </a:cubicBezTo>
                <a:cubicBezTo>
                  <a:pt x="8872" y="3389"/>
                  <a:pt x="9088" y="1828"/>
                  <a:pt x="915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27"/>
          <p:cNvSpPr/>
          <p:nvPr/>
        </p:nvSpPr>
        <p:spPr>
          <a:xfrm rot="-5081170">
            <a:off x="1165340" y="2438861"/>
            <a:ext cx="2486472" cy="4340083"/>
          </a:xfrm>
          <a:custGeom>
            <a:avLst/>
            <a:gdLst/>
            <a:ahLst/>
            <a:cxnLst/>
            <a:rect l="l" t="t" r="r" b="b"/>
            <a:pathLst>
              <a:path w="12329" h="24130" extrusionOk="0">
                <a:moveTo>
                  <a:pt x="5521" y="0"/>
                </a:moveTo>
                <a:cubicBezTo>
                  <a:pt x="5079" y="0"/>
                  <a:pt x="4651" y="107"/>
                  <a:pt x="4254" y="350"/>
                </a:cubicBezTo>
                <a:cubicBezTo>
                  <a:pt x="2044" y="1679"/>
                  <a:pt x="1612" y="7560"/>
                  <a:pt x="1230" y="9803"/>
                </a:cubicBezTo>
                <a:cubicBezTo>
                  <a:pt x="616" y="13458"/>
                  <a:pt x="1" y="17163"/>
                  <a:pt x="383" y="20851"/>
                </a:cubicBezTo>
                <a:cubicBezTo>
                  <a:pt x="466" y="21632"/>
                  <a:pt x="599" y="22430"/>
                  <a:pt x="1014" y="23094"/>
                </a:cubicBezTo>
                <a:cubicBezTo>
                  <a:pt x="1398" y="23684"/>
                  <a:pt x="2043" y="24130"/>
                  <a:pt x="2729" y="24130"/>
                </a:cubicBezTo>
                <a:cubicBezTo>
                  <a:pt x="2816" y="24130"/>
                  <a:pt x="2903" y="24123"/>
                  <a:pt x="2991" y="24108"/>
                </a:cubicBezTo>
                <a:cubicBezTo>
                  <a:pt x="3706" y="23975"/>
                  <a:pt x="4254" y="23343"/>
                  <a:pt x="4603" y="22696"/>
                </a:cubicBezTo>
                <a:cubicBezTo>
                  <a:pt x="5367" y="21267"/>
                  <a:pt x="5517" y="19572"/>
                  <a:pt x="6214" y="18127"/>
                </a:cubicBezTo>
                <a:cubicBezTo>
                  <a:pt x="7195" y="16083"/>
                  <a:pt x="9089" y="14654"/>
                  <a:pt x="10335" y="12777"/>
                </a:cubicBezTo>
                <a:cubicBezTo>
                  <a:pt x="11963" y="10318"/>
                  <a:pt x="12328" y="7029"/>
                  <a:pt x="11082" y="4354"/>
                </a:cubicBezTo>
                <a:cubicBezTo>
                  <a:pt x="10306" y="2691"/>
                  <a:pt x="7740" y="0"/>
                  <a:pt x="5521" y="0"/>
                </a:cubicBezTo>
                <a:close/>
              </a:path>
            </a:pathLst>
          </a:custGeom>
          <a:solidFill>
            <a:srgbClr val="F9AA9D">
              <a:alpha val="4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4" name="Google Shape;884;p27"/>
          <p:cNvSpPr/>
          <p:nvPr/>
        </p:nvSpPr>
        <p:spPr>
          <a:xfrm rot="4987519">
            <a:off x="6920884" y="234507"/>
            <a:ext cx="1978997" cy="991768"/>
          </a:xfrm>
          <a:custGeom>
            <a:avLst/>
            <a:gdLst/>
            <a:ahLst/>
            <a:cxnLst/>
            <a:rect l="l" t="t" r="r" b="b"/>
            <a:pathLst>
              <a:path w="6146" h="3080" extrusionOk="0">
                <a:moveTo>
                  <a:pt x="6137" y="1"/>
                </a:moveTo>
                <a:cubicBezTo>
                  <a:pt x="6114" y="1"/>
                  <a:pt x="5969" y="86"/>
                  <a:pt x="5720" y="234"/>
                </a:cubicBezTo>
                <a:cubicBezTo>
                  <a:pt x="5584" y="310"/>
                  <a:pt x="5417" y="401"/>
                  <a:pt x="5225" y="507"/>
                </a:cubicBezTo>
                <a:lnTo>
                  <a:pt x="4911" y="664"/>
                </a:lnTo>
                <a:lnTo>
                  <a:pt x="4830" y="704"/>
                </a:lnTo>
                <a:cubicBezTo>
                  <a:pt x="4972" y="537"/>
                  <a:pt x="5103" y="365"/>
                  <a:pt x="5220" y="183"/>
                </a:cubicBezTo>
                <a:cubicBezTo>
                  <a:pt x="5235" y="152"/>
                  <a:pt x="5212" y="124"/>
                  <a:pt x="5185" y="124"/>
                </a:cubicBezTo>
                <a:cubicBezTo>
                  <a:pt x="5176" y="124"/>
                  <a:pt x="5167" y="127"/>
                  <a:pt x="5159" y="133"/>
                </a:cubicBezTo>
                <a:cubicBezTo>
                  <a:pt x="5002" y="315"/>
                  <a:pt x="4815" y="558"/>
                  <a:pt x="4734" y="750"/>
                </a:cubicBezTo>
                <a:lnTo>
                  <a:pt x="4557" y="831"/>
                </a:lnTo>
                <a:cubicBezTo>
                  <a:pt x="4395" y="907"/>
                  <a:pt x="4218" y="987"/>
                  <a:pt x="4026" y="1068"/>
                </a:cubicBezTo>
                <a:cubicBezTo>
                  <a:pt x="4294" y="821"/>
                  <a:pt x="4537" y="553"/>
                  <a:pt x="4755" y="259"/>
                </a:cubicBezTo>
                <a:cubicBezTo>
                  <a:pt x="4781" y="230"/>
                  <a:pt x="4755" y="192"/>
                  <a:pt x="4723" y="192"/>
                </a:cubicBezTo>
                <a:cubicBezTo>
                  <a:pt x="4712" y="192"/>
                  <a:pt x="4700" y="197"/>
                  <a:pt x="4689" y="209"/>
                </a:cubicBezTo>
                <a:cubicBezTo>
                  <a:pt x="4441" y="441"/>
                  <a:pt x="4072" y="816"/>
                  <a:pt x="3925" y="1109"/>
                </a:cubicBezTo>
                <a:cubicBezTo>
                  <a:pt x="3733" y="1190"/>
                  <a:pt x="3536" y="1271"/>
                  <a:pt x="3323" y="1352"/>
                </a:cubicBezTo>
                <a:cubicBezTo>
                  <a:pt x="3602" y="1073"/>
                  <a:pt x="3854" y="775"/>
                  <a:pt x="4087" y="462"/>
                </a:cubicBezTo>
                <a:cubicBezTo>
                  <a:pt x="4113" y="432"/>
                  <a:pt x="4084" y="394"/>
                  <a:pt x="4053" y="394"/>
                </a:cubicBezTo>
                <a:cubicBezTo>
                  <a:pt x="4042" y="394"/>
                  <a:pt x="4031" y="399"/>
                  <a:pt x="4021" y="411"/>
                </a:cubicBezTo>
                <a:cubicBezTo>
                  <a:pt x="3763" y="659"/>
                  <a:pt x="3389" y="1058"/>
                  <a:pt x="3232" y="1382"/>
                </a:cubicBezTo>
                <a:cubicBezTo>
                  <a:pt x="3081" y="1443"/>
                  <a:pt x="2924" y="1498"/>
                  <a:pt x="2762" y="1554"/>
                </a:cubicBezTo>
                <a:cubicBezTo>
                  <a:pt x="2676" y="1589"/>
                  <a:pt x="2580" y="1620"/>
                  <a:pt x="2479" y="1650"/>
                </a:cubicBezTo>
                <a:cubicBezTo>
                  <a:pt x="2883" y="1291"/>
                  <a:pt x="3248" y="891"/>
                  <a:pt x="3561" y="456"/>
                </a:cubicBezTo>
                <a:cubicBezTo>
                  <a:pt x="3588" y="426"/>
                  <a:pt x="3560" y="387"/>
                  <a:pt x="3529" y="387"/>
                </a:cubicBezTo>
                <a:cubicBezTo>
                  <a:pt x="3519" y="387"/>
                  <a:pt x="3509" y="391"/>
                  <a:pt x="3500" y="401"/>
                </a:cubicBezTo>
                <a:cubicBezTo>
                  <a:pt x="3177" y="704"/>
                  <a:pt x="2631" y="1250"/>
                  <a:pt x="2393" y="1675"/>
                </a:cubicBezTo>
                <a:cubicBezTo>
                  <a:pt x="2206" y="1731"/>
                  <a:pt x="2003" y="1797"/>
                  <a:pt x="1786" y="1857"/>
                </a:cubicBezTo>
                <a:cubicBezTo>
                  <a:pt x="2206" y="1448"/>
                  <a:pt x="2590" y="993"/>
                  <a:pt x="2934" y="512"/>
                </a:cubicBezTo>
                <a:cubicBezTo>
                  <a:pt x="2956" y="478"/>
                  <a:pt x="2929" y="442"/>
                  <a:pt x="2899" y="442"/>
                </a:cubicBezTo>
                <a:cubicBezTo>
                  <a:pt x="2888" y="442"/>
                  <a:pt x="2877" y="446"/>
                  <a:pt x="2868" y="456"/>
                </a:cubicBezTo>
                <a:cubicBezTo>
                  <a:pt x="2524" y="785"/>
                  <a:pt x="1923" y="1397"/>
                  <a:pt x="1700" y="1883"/>
                </a:cubicBezTo>
                <a:cubicBezTo>
                  <a:pt x="1528" y="1933"/>
                  <a:pt x="1356" y="1984"/>
                  <a:pt x="1184" y="2029"/>
                </a:cubicBezTo>
                <a:cubicBezTo>
                  <a:pt x="1624" y="1524"/>
                  <a:pt x="2034" y="987"/>
                  <a:pt x="2408" y="431"/>
                </a:cubicBezTo>
                <a:cubicBezTo>
                  <a:pt x="2434" y="401"/>
                  <a:pt x="2408" y="364"/>
                  <a:pt x="2379" y="364"/>
                </a:cubicBezTo>
                <a:cubicBezTo>
                  <a:pt x="2368" y="364"/>
                  <a:pt x="2357" y="369"/>
                  <a:pt x="2347" y="381"/>
                </a:cubicBezTo>
                <a:cubicBezTo>
                  <a:pt x="1988" y="740"/>
                  <a:pt x="1361" y="1427"/>
                  <a:pt x="1118" y="2049"/>
                </a:cubicBezTo>
                <a:cubicBezTo>
                  <a:pt x="739" y="2151"/>
                  <a:pt x="375" y="2242"/>
                  <a:pt x="77" y="2318"/>
                </a:cubicBezTo>
                <a:cubicBezTo>
                  <a:pt x="31" y="2328"/>
                  <a:pt x="1" y="2373"/>
                  <a:pt x="11" y="2419"/>
                </a:cubicBezTo>
                <a:cubicBezTo>
                  <a:pt x="24" y="2457"/>
                  <a:pt x="59" y="2482"/>
                  <a:pt x="97" y="2482"/>
                </a:cubicBezTo>
                <a:cubicBezTo>
                  <a:pt x="104" y="2482"/>
                  <a:pt x="110" y="2481"/>
                  <a:pt x="117" y="2479"/>
                </a:cubicBezTo>
                <a:cubicBezTo>
                  <a:pt x="426" y="2403"/>
                  <a:pt x="800" y="2307"/>
                  <a:pt x="1184" y="2201"/>
                </a:cubicBezTo>
                <a:cubicBezTo>
                  <a:pt x="1791" y="2570"/>
                  <a:pt x="2438" y="2864"/>
                  <a:pt x="3116" y="3076"/>
                </a:cubicBezTo>
                <a:cubicBezTo>
                  <a:pt x="3122" y="3079"/>
                  <a:pt x="3128" y="3080"/>
                  <a:pt x="3134" y="3080"/>
                </a:cubicBezTo>
                <a:cubicBezTo>
                  <a:pt x="3173" y="3080"/>
                  <a:pt x="3191" y="3022"/>
                  <a:pt x="3146" y="3000"/>
                </a:cubicBezTo>
                <a:cubicBezTo>
                  <a:pt x="2701" y="2768"/>
                  <a:pt x="1877" y="2348"/>
                  <a:pt x="1265" y="2181"/>
                </a:cubicBezTo>
                <a:cubicBezTo>
                  <a:pt x="1376" y="2151"/>
                  <a:pt x="1488" y="2115"/>
                  <a:pt x="1604" y="2085"/>
                </a:cubicBezTo>
                <a:cubicBezTo>
                  <a:pt x="2231" y="2348"/>
                  <a:pt x="2894" y="2540"/>
                  <a:pt x="3566" y="2651"/>
                </a:cubicBezTo>
                <a:cubicBezTo>
                  <a:pt x="3568" y="2651"/>
                  <a:pt x="3570" y="2652"/>
                  <a:pt x="3571" y="2652"/>
                </a:cubicBezTo>
                <a:cubicBezTo>
                  <a:pt x="3613" y="2652"/>
                  <a:pt x="3630" y="2595"/>
                  <a:pt x="3586" y="2575"/>
                </a:cubicBezTo>
                <a:cubicBezTo>
                  <a:pt x="3121" y="2403"/>
                  <a:pt x="2287" y="2115"/>
                  <a:pt x="1710" y="2055"/>
                </a:cubicBezTo>
                <a:cubicBezTo>
                  <a:pt x="1938" y="1984"/>
                  <a:pt x="2155" y="1923"/>
                  <a:pt x="2352" y="1857"/>
                </a:cubicBezTo>
                <a:cubicBezTo>
                  <a:pt x="2909" y="2049"/>
                  <a:pt x="3480" y="2181"/>
                  <a:pt x="4067" y="2252"/>
                </a:cubicBezTo>
                <a:cubicBezTo>
                  <a:pt x="4073" y="2254"/>
                  <a:pt x="4079" y="2255"/>
                  <a:pt x="4084" y="2255"/>
                </a:cubicBezTo>
                <a:cubicBezTo>
                  <a:pt x="4128" y="2255"/>
                  <a:pt x="4147" y="2189"/>
                  <a:pt x="4097" y="2171"/>
                </a:cubicBezTo>
                <a:cubicBezTo>
                  <a:pt x="3682" y="2044"/>
                  <a:pt x="3000" y="1857"/>
                  <a:pt x="2499" y="1812"/>
                </a:cubicBezTo>
                <a:cubicBezTo>
                  <a:pt x="2615" y="1776"/>
                  <a:pt x="2727" y="1736"/>
                  <a:pt x="2823" y="1706"/>
                </a:cubicBezTo>
                <a:cubicBezTo>
                  <a:pt x="2979" y="1645"/>
                  <a:pt x="3131" y="1589"/>
                  <a:pt x="3278" y="1529"/>
                </a:cubicBezTo>
                <a:cubicBezTo>
                  <a:pt x="3672" y="1685"/>
                  <a:pt x="4097" y="1771"/>
                  <a:pt x="4522" y="1781"/>
                </a:cubicBezTo>
                <a:cubicBezTo>
                  <a:pt x="4523" y="1782"/>
                  <a:pt x="4525" y="1782"/>
                  <a:pt x="4526" y="1782"/>
                </a:cubicBezTo>
                <a:cubicBezTo>
                  <a:pt x="4568" y="1782"/>
                  <a:pt x="4581" y="1715"/>
                  <a:pt x="4532" y="1706"/>
                </a:cubicBezTo>
                <a:cubicBezTo>
                  <a:pt x="4259" y="1620"/>
                  <a:pt x="3789" y="1493"/>
                  <a:pt x="3419" y="1478"/>
                </a:cubicBezTo>
                <a:cubicBezTo>
                  <a:pt x="3627" y="1392"/>
                  <a:pt x="3824" y="1306"/>
                  <a:pt x="4011" y="1225"/>
                </a:cubicBezTo>
                <a:cubicBezTo>
                  <a:pt x="4248" y="1316"/>
                  <a:pt x="4555" y="1339"/>
                  <a:pt x="4824" y="1339"/>
                </a:cubicBezTo>
                <a:cubicBezTo>
                  <a:pt x="4929" y="1339"/>
                  <a:pt x="5027" y="1336"/>
                  <a:pt x="5114" y="1331"/>
                </a:cubicBezTo>
                <a:cubicBezTo>
                  <a:pt x="5169" y="1331"/>
                  <a:pt x="5169" y="1250"/>
                  <a:pt x="5114" y="1250"/>
                </a:cubicBezTo>
                <a:cubicBezTo>
                  <a:pt x="4780" y="1205"/>
                  <a:pt x="4446" y="1180"/>
                  <a:pt x="4112" y="1180"/>
                </a:cubicBezTo>
                <a:cubicBezTo>
                  <a:pt x="4289" y="1099"/>
                  <a:pt x="4456" y="1018"/>
                  <a:pt x="4613" y="937"/>
                </a:cubicBezTo>
                <a:lnTo>
                  <a:pt x="4795" y="851"/>
                </a:lnTo>
                <a:lnTo>
                  <a:pt x="4830" y="831"/>
                </a:lnTo>
                <a:cubicBezTo>
                  <a:pt x="4921" y="863"/>
                  <a:pt x="5042" y="875"/>
                  <a:pt x="5172" y="875"/>
                </a:cubicBezTo>
                <a:cubicBezTo>
                  <a:pt x="5344" y="875"/>
                  <a:pt x="5532" y="854"/>
                  <a:pt x="5685" y="831"/>
                </a:cubicBezTo>
                <a:cubicBezTo>
                  <a:pt x="5734" y="826"/>
                  <a:pt x="5731" y="750"/>
                  <a:pt x="5684" y="750"/>
                </a:cubicBezTo>
                <a:cubicBezTo>
                  <a:pt x="5683" y="750"/>
                  <a:pt x="5682" y="750"/>
                  <a:pt x="5680" y="750"/>
                </a:cubicBezTo>
                <a:cubicBezTo>
                  <a:pt x="5627" y="748"/>
                  <a:pt x="5575" y="747"/>
                  <a:pt x="5522" y="747"/>
                </a:cubicBezTo>
                <a:cubicBezTo>
                  <a:pt x="5317" y="747"/>
                  <a:pt x="5112" y="762"/>
                  <a:pt x="4906" y="790"/>
                </a:cubicBezTo>
                <a:lnTo>
                  <a:pt x="4962" y="760"/>
                </a:lnTo>
                <a:lnTo>
                  <a:pt x="5275" y="588"/>
                </a:lnTo>
                <a:cubicBezTo>
                  <a:pt x="5463" y="477"/>
                  <a:pt x="5629" y="376"/>
                  <a:pt x="5756" y="290"/>
                </a:cubicBezTo>
                <a:cubicBezTo>
                  <a:pt x="6009" y="113"/>
                  <a:pt x="6145" y="11"/>
                  <a:pt x="6140" y="1"/>
                </a:cubicBezTo>
                <a:cubicBezTo>
                  <a:pt x="6140" y="1"/>
                  <a:pt x="6139" y="1"/>
                  <a:pt x="6137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27"/>
          <p:cNvSpPr/>
          <p:nvPr/>
        </p:nvSpPr>
        <p:spPr>
          <a:xfrm rot="-6565886">
            <a:off x="-231917" y="1960782"/>
            <a:ext cx="1199230" cy="1446897"/>
          </a:xfrm>
          <a:custGeom>
            <a:avLst/>
            <a:gdLst/>
            <a:ahLst/>
            <a:cxnLst/>
            <a:rect l="l" t="t" r="r" b="b"/>
            <a:pathLst>
              <a:path w="9016" h="10878" extrusionOk="0">
                <a:moveTo>
                  <a:pt x="578" y="0"/>
                </a:moveTo>
                <a:cubicBezTo>
                  <a:pt x="530" y="0"/>
                  <a:pt x="486" y="38"/>
                  <a:pt x="510" y="96"/>
                </a:cubicBezTo>
                <a:cubicBezTo>
                  <a:pt x="682" y="532"/>
                  <a:pt x="880" y="967"/>
                  <a:pt x="1093" y="1403"/>
                </a:cubicBezTo>
                <a:cubicBezTo>
                  <a:pt x="0" y="2800"/>
                  <a:pt x="1118" y="5265"/>
                  <a:pt x="1118" y="5265"/>
                </a:cubicBezTo>
                <a:cubicBezTo>
                  <a:pt x="1915" y="4328"/>
                  <a:pt x="1570" y="2677"/>
                  <a:pt x="1323" y="1847"/>
                </a:cubicBezTo>
                <a:lnTo>
                  <a:pt x="1323" y="1847"/>
                </a:lnTo>
                <a:cubicBezTo>
                  <a:pt x="1652" y="2463"/>
                  <a:pt x="2014" y="3063"/>
                  <a:pt x="2408" y="3654"/>
                </a:cubicBezTo>
                <a:cubicBezTo>
                  <a:pt x="1595" y="5257"/>
                  <a:pt x="3082" y="7657"/>
                  <a:pt x="3082" y="7657"/>
                </a:cubicBezTo>
                <a:cubicBezTo>
                  <a:pt x="3707" y="6514"/>
                  <a:pt x="3008" y="4756"/>
                  <a:pt x="2638" y="3983"/>
                </a:cubicBezTo>
                <a:lnTo>
                  <a:pt x="2638" y="3983"/>
                </a:lnTo>
                <a:cubicBezTo>
                  <a:pt x="3066" y="4600"/>
                  <a:pt x="3534" y="5208"/>
                  <a:pt x="4027" y="5791"/>
                </a:cubicBezTo>
                <a:cubicBezTo>
                  <a:pt x="3230" y="7402"/>
                  <a:pt x="4709" y="9785"/>
                  <a:pt x="4709" y="9785"/>
                </a:cubicBezTo>
                <a:cubicBezTo>
                  <a:pt x="5367" y="8585"/>
                  <a:pt x="4553" y="6703"/>
                  <a:pt x="4208" y="6005"/>
                </a:cubicBezTo>
                <a:lnTo>
                  <a:pt x="4208" y="6005"/>
                </a:lnTo>
                <a:cubicBezTo>
                  <a:pt x="4693" y="6572"/>
                  <a:pt x="5202" y="7122"/>
                  <a:pt x="5728" y="7648"/>
                </a:cubicBezTo>
                <a:cubicBezTo>
                  <a:pt x="6476" y="9645"/>
                  <a:pt x="9015" y="10878"/>
                  <a:pt x="9015" y="10878"/>
                </a:cubicBezTo>
                <a:cubicBezTo>
                  <a:pt x="8498" y="9333"/>
                  <a:pt x="6681" y="8109"/>
                  <a:pt x="5975" y="7681"/>
                </a:cubicBezTo>
                <a:cubicBezTo>
                  <a:pt x="5482" y="7196"/>
                  <a:pt x="4997" y="6679"/>
                  <a:pt x="4537" y="6153"/>
                </a:cubicBezTo>
                <a:lnTo>
                  <a:pt x="4537" y="6153"/>
                </a:lnTo>
                <a:cubicBezTo>
                  <a:pt x="5278" y="6743"/>
                  <a:pt x="6763" y="7766"/>
                  <a:pt x="8119" y="7766"/>
                </a:cubicBezTo>
                <a:cubicBezTo>
                  <a:pt x="8160" y="7766"/>
                  <a:pt x="8202" y="7765"/>
                  <a:pt x="8243" y="7763"/>
                </a:cubicBezTo>
                <a:cubicBezTo>
                  <a:pt x="8243" y="7763"/>
                  <a:pt x="6229" y="5742"/>
                  <a:pt x="4196" y="5742"/>
                </a:cubicBezTo>
                <a:cubicBezTo>
                  <a:pt x="4191" y="5742"/>
                  <a:pt x="4187" y="5742"/>
                  <a:pt x="4183" y="5742"/>
                </a:cubicBezTo>
                <a:cubicBezTo>
                  <a:pt x="3682" y="5150"/>
                  <a:pt x="3213" y="4542"/>
                  <a:pt x="2778" y="3917"/>
                </a:cubicBezTo>
                <a:lnTo>
                  <a:pt x="2778" y="3917"/>
                </a:lnTo>
                <a:cubicBezTo>
                  <a:pt x="3464" y="4476"/>
                  <a:pt x="5040" y="5630"/>
                  <a:pt x="6484" y="5630"/>
                </a:cubicBezTo>
                <a:cubicBezTo>
                  <a:pt x="6528" y="5630"/>
                  <a:pt x="6572" y="5629"/>
                  <a:pt x="6616" y="5627"/>
                </a:cubicBezTo>
                <a:cubicBezTo>
                  <a:pt x="6616" y="5627"/>
                  <a:pt x="4602" y="3613"/>
                  <a:pt x="2564" y="3613"/>
                </a:cubicBezTo>
                <a:cubicBezTo>
                  <a:pt x="2137" y="2981"/>
                  <a:pt x="1743" y="2323"/>
                  <a:pt x="1389" y="1649"/>
                </a:cubicBezTo>
                <a:lnTo>
                  <a:pt x="1389" y="1649"/>
                </a:lnTo>
                <a:cubicBezTo>
                  <a:pt x="1989" y="2274"/>
                  <a:pt x="3526" y="3745"/>
                  <a:pt x="5104" y="3909"/>
                </a:cubicBezTo>
                <a:cubicBezTo>
                  <a:pt x="5104" y="3909"/>
                  <a:pt x="3361" y="1674"/>
                  <a:pt x="1249" y="1370"/>
                </a:cubicBezTo>
                <a:cubicBezTo>
                  <a:pt x="1028" y="934"/>
                  <a:pt x="839" y="499"/>
                  <a:pt x="666" y="63"/>
                </a:cubicBezTo>
                <a:cubicBezTo>
                  <a:pt x="649" y="19"/>
                  <a:pt x="612" y="0"/>
                  <a:pt x="57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86" name="Google Shape;886;p27"/>
          <p:cNvGrpSpPr/>
          <p:nvPr/>
        </p:nvGrpSpPr>
        <p:grpSpPr>
          <a:xfrm>
            <a:off x="2155819" y="657546"/>
            <a:ext cx="505501" cy="583900"/>
            <a:chOff x="4559475" y="3797625"/>
            <a:chExt cx="115075" cy="132925"/>
          </a:xfrm>
        </p:grpSpPr>
        <p:sp>
          <p:nvSpPr>
            <p:cNvPr id="887" name="Google Shape;887;p27"/>
            <p:cNvSpPr/>
            <p:nvPr/>
          </p:nvSpPr>
          <p:spPr>
            <a:xfrm>
              <a:off x="4597800" y="3862875"/>
              <a:ext cx="17775" cy="14975"/>
            </a:xfrm>
            <a:custGeom>
              <a:avLst/>
              <a:gdLst/>
              <a:ahLst/>
              <a:cxnLst/>
              <a:rect l="l" t="t" r="r" b="b"/>
              <a:pathLst>
                <a:path w="711" h="599" extrusionOk="0">
                  <a:moveTo>
                    <a:pt x="399" y="1"/>
                  </a:moveTo>
                  <a:cubicBezTo>
                    <a:pt x="311" y="1"/>
                    <a:pt x="234" y="39"/>
                    <a:pt x="181" y="102"/>
                  </a:cubicBezTo>
                  <a:lnTo>
                    <a:pt x="181" y="102"/>
                  </a:lnTo>
                  <a:cubicBezTo>
                    <a:pt x="5" y="159"/>
                    <a:pt x="1" y="407"/>
                    <a:pt x="169" y="487"/>
                  </a:cubicBezTo>
                  <a:lnTo>
                    <a:pt x="169" y="487"/>
                  </a:lnTo>
                  <a:cubicBezTo>
                    <a:pt x="226" y="563"/>
                    <a:pt x="314" y="599"/>
                    <a:pt x="402" y="599"/>
                  </a:cubicBezTo>
                  <a:cubicBezTo>
                    <a:pt x="555" y="599"/>
                    <a:pt x="710" y="490"/>
                    <a:pt x="710" y="298"/>
                  </a:cubicBezTo>
                  <a:cubicBezTo>
                    <a:pt x="710" y="165"/>
                    <a:pt x="611" y="49"/>
                    <a:pt x="494" y="15"/>
                  </a:cubicBezTo>
                  <a:cubicBezTo>
                    <a:pt x="462" y="6"/>
                    <a:pt x="430" y="1"/>
                    <a:pt x="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8" name="Google Shape;888;p27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9" name="Google Shape;889;p27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27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27"/>
            <p:cNvSpPr/>
            <p:nvPr/>
          </p:nvSpPr>
          <p:spPr>
            <a:xfrm>
              <a:off x="4629250" y="3888575"/>
              <a:ext cx="12075" cy="14475"/>
            </a:xfrm>
            <a:custGeom>
              <a:avLst/>
              <a:gdLst/>
              <a:ahLst/>
              <a:cxnLst/>
              <a:rect l="l" t="t" r="r" b="b"/>
              <a:pathLst>
                <a:path w="483" h="579" extrusionOk="0">
                  <a:moveTo>
                    <a:pt x="242" y="1"/>
                  </a:moveTo>
                  <a:cubicBezTo>
                    <a:pt x="121" y="1"/>
                    <a:pt x="1" y="84"/>
                    <a:pt x="17" y="250"/>
                  </a:cubicBezTo>
                  <a:lnTo>
                    <a:pt x="51" y="250"/>
                  </a:lnTo>
                  <a:lnTo>
                    <a:pt x="51" y="366"/>
                  </a:lnTo>
                  <a:cubicBezTo>
                    <a:pt x="51" y="508"/>
                    <a:pt x="154" y="578"/>
                    <a:pt x="258" y="578"/>
                  </a:cubicBezTo>
                  <a:cubicBezTo>
                    <a:pt x="362" y="578"/>
                    <a:pt x="466" y="508"/>
                    <a:pt x="466" y="366"/>
                  </a:cubicBezTo>
                  <a:lnTo>
                    <a:pt x="466" y="250"/>
                  </a:lnTo>
                  <a:cubicBezTo>
                    <a:pt x="483" y="84"/>
                    <a:pt x="362" y="1"/>
                    <a:pt x="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27"/>
            <p:cNvSpPr/>
            <p:nvPr/>
          </p:nvSpPr>
          <p:spPr>
            <a:xfrm>
              <a:off x="4584825" y="3906850"/>
              <a:ext cx="30325" cy="23700"/>
            </a:xfrm>
            <a:custGeom>
              <a:avLst/>
              <a:gdLst/>
              <a:ahLst/>
              <a:cxnLst/>
              <a:rect l="l" t="t" r="r" b="b"/>
              <a:pathLst>
                <a:path w="1213" h="948" extrusionOk="0">
                  <a:moveTo>
                    <a:pt x="598" y="1"/>
                  </a:moveTo>
                  <a:cubicBezTo>
                    <a:pt x="0" y="1"/>
                    <a:pt x="0" y="948"/>
                    <a:pt x="598" y="948"/>
                  </a:cubicBezTo>
                  <a:cubicBezTo>
                    <a:pt x="1213" y="948"/>
                    <a:pt x="1213" y="1"/>
                    <a:pt x="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27"/>
            <p:cNvSpPr/>
            <p:nvPr/>
          </p:nvSpPr>
          <p:spPr>
            <a:xfrm>
              <a:off x="4653350" y="3878200"/>
              <a:ext cx="21200" cy="17050"/>
            </a:xfrm>
            <a:custGeom>
              <a:avLst/>
              <a:gdLst/>
              <a:ahLst/>
              <a:cxnLst/>
              <a:rect l="l" t="t" r="r" b="b"/>
              <a:pathLst>
                <a:path w="848" h="682" extrusionOk="0">
                  <a:moveTo>
                    <a:pt x="432" y="0"/>
                  </a:moveTo>
                  <a:cubicBezTo>
                    <a:pt x="0" y="34"/>
                    <a:pt x="0" y="648"/>
                    <a:pt x="432" y="682"/>
                  </a:cubicBezTo>
                  <a:cubicBezTo>
                    <a:pt x="848" y="648"/>
                    <a:pt x="848" y="34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4" name="Google Shape;894;p27"/>
          <p:cNvGrpSpPr/>
          <p:nvPr/>
        </p:nvGrpSpPr>
        <p:grpSpPr>
          <a:xfrm rot="4282049">
            <a:off x="7305948" y="3531206"/>
            <a:ext cx="505506" cy="583902"/>
            <a:chOff x="4559475" y="3797625"/>
            <a:chExt cx="115075" cy="132925"/>
          </a:xfrm>
        </p:grpSpPr>
        <p:sp>
          <p:nvSpPr>
            <p:cNvPr id="895" name="Google Shape;895;p27"/>
            <p:cNvSpPr/>
            <p:nvPr/>
          </p:nvSpPr>
          <p:spPr>
            <a:xfrm>
              <a:off x="4597800" y="3862875"/>
              <a:ext cx="17775" cy="14975"/>
            </a:xfrm>
            <a:custGeom>
              <a:avLst/>
              <a:gdLst/>
              <a:ahLst/>
              <a:cxnLst/>
              <a:rect l="l" t="t" r="r" b="b"/>
              <a:pathLst>
                <a:path w="711" h="599" extrusionOk="0">
                  <a:moveTo>
                    <a:pt x="399" y="1"/>
                  </a:moveTo>
                  <a:cubicBezTo>
                    <a:pt x="311" y="1"/>
                    <a:pt x="234" y="39"/>
                    <a:pt x="181" y="102"/>
                  </a:cubicBezTo>
                  <a:lnTo>
                    <a:pt x="181" y="102"/>
                  </a:lnTo>
                  <a:cubicBezTo>
                    <a:pt x="5" y="159"/>
                    <a:pt x="1" y="407"/>
                    <a:pt x="169" y="487"/>
                  </a:cubicBezTo>
                  <a:lnTo>
                    <a:pt x="169" y="487"/>
                  </a:lnTo>
                  <a:cubicBezTo>
                    <a:pt x="226" y="563"/>
                    <a:pt x="314" y="599"/>
                    <a:pt x="402" y="599"/>
                  </a:cubicBezTo>
                  <a:cubicBezTo>
                    <a:pt x="555" y="599"/>
                    <a:pt x="710" y="490"/>
                    <a:pt x="710" y="298"/>
                  </a:cubicBezTo>
                  <a:cubicBezTo>
                    <a:pt x="710" y="165"/>
                    <a:pt x="611" y="49"/>
                    <a:pt x="494" y="15"/>
                  </a:cubicBezTo>
                  <a:cubicBezTo>
                    <a:pt x="462" y="6"/>
                    <a:pt x="430" y="1"/>
                    <a:pt x="39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27"/>
            <p:cNvSpPr/>
            <p:nvPr/>
          </p:nvSpPr>
          <p:spPr>
            <a:xfrm>
              <a:off x="4601850" y="3797625"/>
              <a:ext cx="35325" cy="33875"/>
            </a:xfrm>
            <a:custGeom>
              <a:avLst/>
              <a:gdLst/>
              <a:ahLst/>
              <a:cxnLst/>
              <a:rect l="l" t="t" r="r" b="b"/>
              <a:pathLst>
                <a:path w="1413" h="1355" extrusionOk="0">
                  <a:moveTo>
                    <a:pt x="1396" y="619"/>
                  </a:moveTo>
                  <a:cubicBezTo>
                    <a:pt x="1395" y="668"/>
                    <a:pt x="1379" y="733"/>
                    <a:pt x="1379" y="781"/>
                  </a:cubicBezTo>
                  <a:cubicBezTo>
                    <a:pt x="1379" y="727"/>
                    <a:pt x="1386" y="673"/>
                    <a:pt x="1396" y="619"/>
                  </a:cubicBezTo>
                  <a:close/>
                  <a:moveTo>
                    <a:pt x="864" y="0"/>
                  </a:moveTo>
                  <a:cubicBezTo>
                    <a:pt x="804" y="0"/>
                    <a:pt x="753" y="9"/>
                    <a:pt x="698" y="20"/>
                  </a:cubicBezTo>
                  <a:lnTo>
                    <a:pt x="698" y="20"/>
                  </a:lnTo>
                  <a:lnTo>
                    <a:pt x="548" y="34"/>
                  </a:lnTo>
                  <a:lnTo>
                    <a:pt x="399" y="100"/>
                  </a:lnTo>
                  <a:cubicBezTo>
                    <a:pt x="266" y="167"/>
                    <a:pt x="166" y="283"/>
                    <a:pt x="117" y="416"/>
                  </a:cubicBezTo>
                  <a:cubicBezTo>
                    <a:pt x="0" y="665"/>
                    <a:pt x="67" y="964"/>
                    <a:pt x="249" y="1163"/>
                  </a:cubicBezTo>
                  <a:cubicBezTo>
                    <a:pt x="385" y="1287"/>
                    <a:pt x="557" y="1355"/>
                    <a:pt x="732" y="1355"/>
                  </a:cubicBezTo>
                  <a:cubicBezTo>
                    <a:pt x="793" y="1355"/>
                    <a:pt x="854" y="1347"/>
                    <a:pt x="914" y="1329"/>
                  </a:cubicBezTo>
                  <a:cubicBezTo>
                    <a:pt x="1047" y="1296"/>
                    <a:pt x="1163" y="1197"/>
                    <a:pt x="1263" y="1097"/>
                  </a:cubicBezTo>
                  <a:cubicBezTo>
                    <a:pt x="1346" y="981"/>
                    <a:pt x="1412" y="831"/>
                    <a:pt x="1396" y="682"/>
                  </a:cubicBezTo>
                  <a:cubicBezTo>
                    <a:pt x="1396" y="666"/>
                    <a:pt x="1396" y="636"/>
                    <a:pt x="1396" y="619"/>
                  </a:cubicBezTo>
                  <a:lnTo>
                    <a:pt x="1396" y="619"/>
                  </a:lnTo>
                  <a:cubicBezTo>
                    <a:pt x="1401" y="590"/>
                    <a:pt x="1407" y="561"/>
                    <a:pt x="1412" y="532"/>
                  </a:cubicBezTo>
                  <a:cubicBezTo>
                    <a:pt x="1412" y="399"/>
                    <a:pt x="1346" y="250"/>
                    <a:pt x="1246" y="150"/>
                  </a:cubicBezTo>
                  <a:cubicBezTo>
                    <a:pt x="1147" y="50"/>
                    <a:pt x="1014" y="0"/>
                    <a:pt x="86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27"/>
            <p:cNvSpPr/>
            <p:nvPr/>
          </p:nvSpPr>
          <p:spPr>
            <a:xfrm>
              <a:off x="4654600" y="3843300"/>
              <a:ext cx="19125" cy="14575"/>
            </a:xfrm>
            <a:custGeom>
              <a:avLst/>
              <a:gdLst/>
              <a:ahLst/>
              <a:cxnLst/>
              <a:rect l="l" t="t" r="r" b="b"/>
              <a:pathLst>
                <a:path w="765" h="583" extrusionOk="0">
                  <a:moveTo>
                    <a:pt x="382" y="1"/>
                  </a:moveTo>
                  <a:cubicBezTo>
                    <a:pt x="0" y="1"/>
                    <a:pt x="0" y="582"/>
                    <a:pt x="382" y="582"/>
                  </a:cubicBezTo>
                  <a:cubicBezTo>
                    <a:pt x="764" y="582"/>
                    <a:pt x="764" y="1"/>
                    <a:pt x="38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27"/>
            <p:cNvSpPr/>
            <p:nvPr/>
          </p:nvSpPr>
          <p:spPr>
            <a:xfrm>
              <a:off x="4559475" y="3832100"/>
              <a:ext cx="17050" cy="12900"/>
            </a:xfrm>
            <a:custGeom>
              <a:avLst/>
              <a:gdLst/>
              <a:ahLst/>
              <a:cxnLst/>
              <a:rect l="l" t="t" r="r" b="b"/>
              <a:pathLst>
                <a:path w="682" h="516" extrusionOk="0">
                  <a:moveTo>
                    <a:pt x="333" y="0"/>
                  </a:moveTo>
                  <a:cubicBezTo>
                    <a:pt x="1" y="0"/>
                    <a:pt x="1" y="515"/>
                    <a:pt x="333" y="515"/>
                  </a:cubicBezTo>
                  <a:cubicBezTo>
                    <a:pt x="682" y="515"/>
                    <a:pt x="682" y="0"/>
                    <a:pt x="3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27"/>
            <p:cNvSpPr/>
            <p:nvPr/>
          </p:nvSpPr>
          <p:spPr>
            <a:xfrm>
              <a:off x="4629250" y="3888575"/>
              <a:ext cx="12075" cy="14475"/>
            </a:xfrm>
            <a:custGeom>
              <a:avLst/>
              <a:gdLst/>
              <a:ahLst/>
              <a:cxnLst/>
              <a:rect l="l" t="t" r="r" b="b"/>
              <a:pathLst>
                <a:path w="483" h="579" extrusionOk="0">
                  <a:moveTo>
                    <a:pt x="242" y="1"/>
                  </a:moveTo>
                  <a:cubicBezTo>
                    <a:pt x="121" y="1"/>
                    <a:pt x="1" y="84"/>
                    <a:pt x="17" y="250"/>
                  </a:cubicBezTo>
                  <a:lnTo>
                    <a:pt x="51" y="250"/>
                  </a:lnTo>
                  <a:lnTo>
                    <a:pt x="51" y="366"/>
                  </a:lnTo>
                  <a:cubicBezTo>
                    <a:pt x="51" y="508"/>
                    <a:pt x="154" y="578"/>
                    <a:pt x="258" y="578"/>
                  </a:cubicBezTo>
                  <a:cubicBezTo>
                    <a:pt x="362" y="578"/>
                    <a:pt x="466" y="508"/>
                    <a:pt x="466" y="366"/>
                  </a:cubicBezTo>
                  <a:lnTo>
                    <a:pt x="466" y="250"/>
                  </a:lnTo>
                  <a:cubicBezTo>
                    <a:pt x="483" y="84"/>
                    <a:pt x="362" y="1"/>
                    <a:pt x="2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27"/>
            <p:cNvSpPr/>
            <p:nvPr/>
          </p:nvSpPr>
          <p:spPr>
            <a:xfrm>
              <a:off x="4584825" y="3906850"/>
              <a:ext cx="30325" cy="23700"/>
            </a:xfrm>
            <a:custGeom>
              <a:avLst/>
              <a:gdLst/>
              <a:ahLst/>
              <a:cxnLst/>
              <a:rect l="l" t="t" r="r" b="b"/>
              <a:pathLst>
                <a:path w="1213" h="948" extrusionOk="0">
                  <a:moveTo>
                    <a:pt x="598" y="1"/>
                  </a:moveTo>
                  <a:cubicBezTo>
                    <a:pt x="0" y="1"/>
                    <a:pt x="0" y="948"/>
                    <a:pt x="598" y="948"/>
                  </a:cubicBezTo>
                  <a:cubicBezTo>
                    <a:pt x="1213" y="948"/>
                    <a:pt x="1213" y="1"/>
                    <a:pt x="5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27"/>
            <p:cNvSpPr/>
            <p:nvPr/>
          </p:nvSpPr>
          <p:spPr>
            <a:xfrm>
              <a:off x="4653350" y="3878200"/>
              <a:ext cx="21200" cy="17050"/>
            </a:xfrm>
            <a:custGeom>
              <a:avLst/>
              <a:gdLst/>
              <a:ahLst/>
              <a:cxnLst/>
              <a:rect l="l" t="t" r="r" b="b"/>
              <a:pathLst>
                <a:path w="848" h="682" extrusionOk="0">
                  <a:moveTo>
                    <a:pt x="432" y="0"/>
                  </a:moveTo>
                  <a:cubicBezTo>
                    <a:pt x="0" y="34"/>
                    <a:pt x="0" y="648"/>
                    <a:pt x="432" y="682"/>
                  </a:cubicBezTo>
                  <a:cubicBezTo>
                    <a:pt x="848" y="648"/>
                    <a:pt x="848" y="34"/>
                    <a:pt x="43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02" name="Google Shape;902;p27"/>
          <p:cNvSpPr/>
          <p:nvPr/>
        </p:nvSpPr>
        <p:spPr>
          <a:xfrm flipH="1">
            <a:off x="4684416" y="-1408044"/>
            <a:ext cx="5489361" cy="4533360"/>
          </a:xfrm>
          <a:custGeom>
            <a:avLst/>
            <a:gdLst/>
            <a:ahLst/>
            <a:cxnLst/>
            <a:rect l="l" t="t" r="r" b="b"/>
            <a:pathLst>
              <a:path w="33827" h="30095" extrusionOk="0">
                <a:moveTo>
                  <a:pt x="20974" y="0"/>
                </a:moveTo>
                <a:cubicBezTo>
                  <a:pt x="16264" y="0"/>
                  <a:pt x="11566" y="794"/>
                  <a:pt x="7078" y="2366"/>
                </a:cubicBezTo>
                <a:cubicBezTo>
                  <a:pt x="5068" y="3081"/>
                  <a:pt x="2942" y="4078"/>
                  <a:pt x="1945" y="5972"/>
                </a:cubicBezTo>
                <a:cubicBezTo>
                  <a:pt x="1247" y="7267"/>
                  <a:pt x="1181" y="8796"/>
                  <a:pt x="1131" y="10258"/>
                </a:cubicBezTo>
                <a:lnTo>
                  <a:pt x="765" y="20658"/>
                </a:lnTo>
                <a:cubicBezTo>
                  <a:pt x="649" y="23632"/>
                  <a:pt x="1" y="27237"/>
                  <a:pt x="549" y="30095"/>
                </a:cubicBezTo>
                <a:cubicBezTo>
                  <a:pt x="2094" y="29198"/>
                  <a:pt x="2559" y="26589"/>
                  <a:pt x="3606" y="25144"/>
                </a:cubicBezTo>
                <a:cubicBezTo>
                  <a:pt x="5018" y="23233"/>
                  <a:pt x="6862" y="21904"/>
                  <a:pt x="9039" y="20974"/>
                </a:cubicBezTo>
                <a:cubicBezTo>
                  <a:pt x="11427" y="20083"/>
                  <a:pt x="14023" y="19977"/>
                  <a:pt x="16631" y="19977"/>
                </a:cubicBezTo>
                <a:cubicBezTo>
                  <a:pt x="17444" y="19977"/>
                  <a:pt x="18258" y="19988"/>
                  <a:pt x="19068" y="19988"/>
                </a:cubicBezTo>
                <a:cubicBezTo>
                  <a:pt x="22344" y="19988"/>
                  <a:pt x="25540" y="19819"/>
                  <a:pt x="28261" y="18116"/>
                </a:cubicBezTo>
                <a:cubicBezTo>
                  <a:pt x="32099" y="15707"/>
                  <a:pt x="33744" y="10839"/>
                  <a:pt x="33793" y="6304"/>
                </a:cubicBezTo>
                <a:cubicBezTo>
                  <a:pt x="33827" y="4626"/>
                  <a:pt x="33544" y="2732"/>
                  <a:pt x="32182" y="1768"/>
                </a:cubicBezTo>
                <a:cubicBezTo>
                  <a:pt x="31600" y="1370"/>
                  <a:pt x="30919" y="1187"/>
                  <a:pt x="30238" y="1037"/>
                </a:cubicBezTo>
                <a:cubicBezTo>
                  <a:pt x="27183" y="344"/>
                  <a:pt x="24076" y="0"/>
                  <a:pt x="20974" y="0"/>
                </a:cubicBezTo>
                <a:close/>
              </a:path>
            </a:pathLst>
          </a:custGeom>
          <a:solidFill>
            <a:srgbClr val="F9AA9D">
              <a:alpha val="20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03" name="Google Shape;903;p27"/>
          <p:cNvGrpSpPr/>
          <p:nvPr/>
        </p:nvGrpSpPr>
        <p:grpSpPr>
          <a:xfrm>
            <a:off x="6075082" y="430795"/>
            <a:ext cx="550246" cy="583903"/>
            <a:chOff x="5065775" y="2755100"/>
            <a:chExt cx="128800" cy="136675"/>
          </a:xfrm>
        </p:grpSpPr>
        <p:sp>
          <p:nvSpPr>
            <p:cNvPr id="904" name="Google Shape;904;p27"/>
            <p:cNvSpPr/>
            <p:nvPr/>
          </p:nvSpPr>
          <p:spPr>
            <a:xfrm>
              <a:off x="5156825" y="2776825"/>
              <a:ext cx="17800" cy="15075"/>
            </a:xfrm>
            <a:custGeom>
              <a:avLst/>
              <a:gdLst/>
              <a:ahLst/>
              <a:cxnLst/>
              <a:rect l="l" t="t" r="r" b="b"/>
              <a:pathLst>
                <a:path w="712" h="603" extrusionOk="0">
                  <a:moveTo>
                    <a:pt x="276" y="1"/>
                  </a:moveTo>
                  <a:cubicBezTo>
                    <a:pt x="1" y="1"/>
                    <a:pt x="4" y="602"/>
                    <a:pt x="285" y="602"/>
                  </a:cubicBezTo>
                  <a:cubicBezTo>
                    <a:pt x="304" y="602"/>
                    <a:pt x="325" y="600"/>
                    <a:pt x="346" y="594"/>
                  </a:cubicBezTo>
                  <a:lnTo>
                    <a:pt x="446" y="560"/>
                  </a:lnTo>
                  <a:cubicBezTo>
                    <a:pt x="712" y="477"/>
                    <a:pt x="712" y="112"/>
                    <a:pt x="446" y="29"/>
                  </a:cubicBezTo>
                  <a:lnTo>
                    <a:pt x="462" y="29"/>
                  </a:lnTo>
                  <a:lnTo>
                    <a:pt x="346" y="12"/>
                  </a:lnTo>
                  <a:cubicBezTo>
                    <a:pt x="321" y="4"/>
                    <a:pt x="298" y="1"/>
                    <a:pt x="276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5" name="Google Shape;905;p27"/>
            <p:cNvSpPr/>
            <p:nvPr/>
          </p:nvSpPr>
          <p:spPr>
            <a:xfrm>
              <a:off x="5067850" y="2755100"/>
              <a:ext cx="42400" cy="36175"/>
            </a:xfrm>
            <a:custGeom>
              <a:avLst/>
              <a:gdLst/>
              <a:ahLst/>
              <a:cxnLst/>
              <a:rect l="l" t="t" r="r" b="b"/>
              <a:pathLst>
                <a:path w="1696" h="1447" extrusionOk="0">
                  <a:moveTo>
                    <a:pt x="981" y="1"/>
                  </a:moveTo>
                  <a:cubicBezTo>
                    <a:pt x="1" y="1"/>
                    <a:pt x="1" y="1446"/>
                    <a:pt x="981" y="1446"/>
                  </a:cubicBezTo>
                  <a:cubicBezTo>
                    <a:pt x="1380" y="1446"/>
                    <a:pt x="1695" y="1114"/>
                    <a:pt x="1695" y="715"/>
                  </a:cubicBezTo>
                  <a:cubicBezTo>
                    <a:pt x="1695" y="316"/>
                    <a:pt x="1363" y="1"/>
                    <a:pt x="981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6" name="Google Shape;906;p27"/>
            <p:cNvSpPr/>
            <p:nvPr/>
          </p:nvSpPr>
          <p:spPr>
            <a:xfrm>
              <a:off x="5122675" y="2866825"/>
              <a:ext cx="13325" cy="15200"/>
            </a:xfrm>
            <a:custGeom>
              <a:avLst/>
              <a:gdLst/>
              <a:ahLst/>
              <a:cxnLst/>
              <a:rect l="l" t="t" r="r" b="b"/>
              <a:pathLst>
                <a:path w="533" h="608" extrusionOk="0">
                  <a:moveTo>
                    <a:pt x="267" y="1"/>
                  </a:moveTo>
                  <a:cubicBezTo>
                    <a:pt x="117" y="1"/>
                    <a:pt x="18" y="117"/>
                    <a:pt x="1" y="250"/>
                  </a:cubicBezTo>
                  <a:cubicBezTo>
                    <a:pt x="1" y="316"/>
                    <a:pt x="18" y="383"/>
                    <a:pt x="34" y="433"/>
                  </a:cubicBezTo>
                  <a:cubicBezTo>
                    <a:pt x="67" y="549"/>
                    <a:pt x="167" y="607"/>
                    <a:pt x="267" y="607"/>
                  </a:cubicBezTo>
                  <a:cubicBezTo>
                    <a:pt x="366" y="607"/>
                    <a:pt x="466" y="549"/>
                    <a:pt x="499" y="433"/>
                  </a:cubicBezTo>
                  <a:cubicBezTo>
                    <a:pt x="516" y="383"/>
                    <a:pt x="533" y="316"/>
                    <a:pt x="516" y="250"/>
                  </a:cubicBezTo>
                  <a:cubicBezTo>
                    <a:pt x="516" y="117"/>
                    <a:pt x="400" y="1"/>
                    <a:pt x="267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27"/>
            <p:cNvSpPr/>
            <p:nvPr/>
          </p:nvSpPr>
          <p:spPr>
            <a:xfrm>
              <a:off x="5118950" y="2820325"/>
              <a:ext cx="20375" cy="16625"/>
            </a:xfrm>
            <a:custGeom>
              <a:avLst/>
              <a:gdLst/>
              <a:ahLst/>
              <a:cxnLst/>
              <a:rect l="l" t="t" r="r" b="b"/>
              <a:pathLst>
                <a:path w="815" h="665" extrusionOk="0">
                  <a:moveTo>
                    <a:pt x="416" y="0"/>
                  </a:moveTo>
                  <a:cubicBezTo>
                    <a:pt x="0" y="33"/>
                    <a:pt x="0" y="631"/>
                    <a:pt x="416" y="665"/>
                  </a:cubicBezTo>
                  <a:cubicBezTo>
                    <a:pt x="814" y="631"/>
                    <a:pt x="814" y="33"/>
                    <a:pt x="416" y="0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27"/>
            <p:cNvSpPr/>
            <p:nvPr/>
          </p:nvSpPr>
          <p:spPr>
            <a:xfrm>
              <a:off x="5160475" y="2856000"/>
              <a:ext cx="34100" cy="35775"/>
            </a:xfrm>
            <a:custGeom>
              <a:avLst/>
              <a:gdLst/>
              <a:ahLst/>
              <a:cxnLst/>
              <a:rect l="l" t="t" r="r" b="b"/>
              <a:pathLst>
                <a:path w="1364" h="1431" extrusionOk="0">
                  <a:moveTo>
                    <a:pt x="684" y="1"/>
                  </a:moveTo>
                  <a:cubicBezTo>
                    <a:pt x="338" y="1"/>
                    <a:pt x="1" y="277"/>
                    <a:pt x="1" y="683"/>
                  </a:cubicBezTo>
                  <a:cubicBezTo>
                    <a:pt x="1" y="830"/>
                    <a:pt x="48" y="967"/>
                    <a:pt x="129" y="1079"/>
                  </a:cubicBezTo>
                  <a:lnTo>
                    <a:pt x="129" y="1079"/>
                  </a:lnTo>
                  <a:cubicBezTo>
                    <a:pt x="219" y="1286"/>
                    <a:pt x="429" y="1431"/>
                    <a:pt x="665" y="1431"/>
                  </a:cubicBezTo>
                  <a:cubicBezTo>
                    <a:pt x="873" y="1418"/>
                    <a:pt x="1061" y="1313"/>
                    <a:pt x="1172" y="1149"/>
                  </a:cubicBezTo>
                  <a:lnTo>
                    <a:pt x="1172" y="1149"/>
                  </a:lnTo>
                  <a:cubicBezTo>
                    <a:pt x="1285" y="1026"/>
                    <a:pt x="1354" y="863"/>
                    <a:pt x="1363" y="683"/>
                  </a:cubicBezTo>
                  <a:cubicBezTo>
                    <a:pt x="1363" y="500"/>
                    <a:pt x="1280" y="334"/>
                    <a:pt x="1147" y="201"/>
                  </a:cubicBezTo>
                  <a:cubicBezTo>
                    <a:pt x="1014" y="63"/>
                    <a:pt x="848" y="1"/>
                    <a:pt x="684" y="1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5065775" y="2848975"/>
              <a:ext cx="15400" cy="11650"/>
            </a:xfrm>
            <a:custGeom>
              <a:avLst/>
              <a:gdLst/>
              <a:ahLst/>
              <a:cxnLst/>
              <a:rect l="l" t="t" r="r" b="b"/>
              <a:pathLst>
                <a:path w="616" h="466" extrusionOk="0">
                  <a:moveTo>
                    <a:pt x="316" y="0"/>
                  </a:moveTo>
                  <a:cubicBezTo>
                    <a:pt x="1" y="0"/>
                    <a:pt x="1" y="466"/>
                    <a:pt x="316" y="466"/>
                  </a:cubicBezTo>
                  <a:cubicBezTo>
                    <a:pt x="616" y="466"/>
                    <a:pt x="616" y="0"/>
                    <a:pt x="316" y="0"/>
                  </a:cubicBezTo>
                  <a:close/>
                </a:path>
              </a:pathLst>
            </a:custGeom>
            <a:solidFill>
              <a:srgbClr val="F9AA9D">
                <a:alpha val="206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honburi"/>
              <a:buNone/>
              <a:defRPr sz="36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5" r:id="rId3"/>
    <p:sldLayoutId id="2147483658" r:id="rId4"/>
    <p:sldLayoutId id="2147483659" r:id="rId5"/>
    <p:sldLayoutId id="2147483660" r:id="rId6"/>
    <p:sldLayoutId id="2147483662" r:id="rId7"/>
    <p:sldLayoutId id="2147483663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30"/>
          <p:cNvSpPr txBox="1">
            <a:spLocks noGrp="1"/>
          </p:cNvSpPr>
          <p:nvPr>
            <p:ph type="ctrTitle"/>
          </p:nvPr>
        </p:nvSpPr>
        <p:spPr>
          <a:xfrm>
            <a:off x="3298005" y="938083"/>
            <a:ext cx="5440210" cy="265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>
                <a:solidFill>
                  <a:schemeClr val="bg1">
                    <a:lumMod val="50000"/>
                  </a:schemeClr>
                </a:solidFill>
              </a:rPr>
              <a:t>What is </a:t>
            </a:r>
            <a:r>
              <a:rPr lang="en" sz="3200" dirty="0">
                <a:solidFill>
                  <a:schemeClr val="accent2">
                    <a:lumMod val="50000"/>
                  </a:schemeClr>
                </a:solidFill>
              </a:rPr>
              <a:t>Violence against Women?</a:t>
            </a:r>
            <a:br>
              <a:rPr lang="en" sz="3200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en" sz="3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" sz="3200" dirty="0">
                <a:solidFill>
                  <a:schemeClr val="accent2">
                    <a:lumMod val="50000"/>
                  </a:schemeClr>
                </a:solidFill>
              </a:rPr>
              <a:t> How does </a:t>
            </a:r>
            <a:r>
              <a:rPr lang="en" sz="3200" dirty="0">
                <a:solidFill>
                  <a:schemeClr val="bg1">
                    <a:lumMod val="50000"/>
                  </a:schemeClr>
                </a:solidFill>
              </a:rPr>
              <a:t>DHEERA</a:t>
            </a:r>
            <a:r>
              <a:rPr lang="en" sz="3200" dirty="0">
                <a:solidFill>
                  <a:schemeClr val="accent2">
                    <a:lumMod val="50000"/>
                  </a:schemeClr>
                </a:solidFill>
              </a:rPr>
              <a:t> play into it?</a:t>
            </a:r>
            <a:endParaRPr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19" name="Google Shape;919;p30"/>
          <p:cNvSpPr txBox="1">
            <a:spLocks noGrp="1"/>
          </p:cNvSpPr>
          <p:nvPr>
            <p:ph type="subTitle" idx="1"/>
          </p:nvPr>
        </p:nvSpPr>
        <p:spPr>
          <a:xfrm>
            <a:off x="4418314" y="3588583"/>
            <a:ext cx="3394800" cy="95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2060"/>
                </a:solidFill>
                <a:latin typeface="Century751 BT" panose="02040503050505020304" pitchFamily="18" charset="0"/>
              </a:rPr>
              <a:t>For DHEERA,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002060"/>
                </a:solidFill>
                <a:latin typeface="Century751 BT" panose="02040503050505020304" pitchFamily="18" charset="0"/>
              </a:rPr>
              <a:t>An initiative by Dr. Shanthakumari, President of The Federation of Obstetric and Gynaecological Societies of India</a:t>
            </a:r>
            <a:endParaRPr sz="1200" b="1" dirty="0">
              <a:solidFill>
                <a:srgbClr val="002060"/>
              </a:solidFill>
              <a:latin typeface="Century751 BT" panose="02040503050505020304" pitchFamily="18" charset="0"/>
            </a:endParaRPr>
          </a:p>
        </p:txBody>
      </p:sp>
      <p:pic>
        <p:nvPicPr>
          <p:cNvPr id="12" name="Google Shape;473;p1">
            <a:extLst>
              <a:ext uri="{FF2B5EF4-FFF2-40B4-BE49-F238E27FC236}">
                <a16:creationId xmlns:a16="http://schemas.microsoft.com/office/drawing/2014/main" id="{D15C64C1-4370-4988-BA0C-6373FC64109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74;p1">
            <a:extLst>
              <a:ext uri="{FF2B5EF4-FFF2-40B4-BE49-F238E27FC236}">
                <a16:creationId xmlns:a16="http://schemas.microsoft.com/office/drawing/2014/main" id="{2217AE7D-C5B3-42CA-AA16-34CEC613965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69F10C1-E3A4-4271-9D08-F5AA17741A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p33"/>
          <p:cNvSpPr/>
          <p:nvPr/>
        </p:nvSpPr>
        <p:spPr>
          <a:xfrm>
            <a:off x="4426167" y="3739357"/>
            <a:ext cx="912604" cy="87095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3"/>
          <p:cNvSpPr txBox="1">
            <a:spLocks noGrp="1"/>
          </p:cNvSpPr>
          <p:nvPr>
            <p:ph type="subTitle" idx="2"/>
          </p:nvPr>
        </p:nvSpPr>
        <p:spPr>
          <a:xfrm>
            <a:off x="5540792" y="2261051"/>
            <a:ext cx="3158609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2060"/>
                </a:solidFill>
              </a:rPr>
              <a:t>Management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2060"/>
                </a:solidFill>
              </a:rPr>
              <a:t>of VAW: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600" dirty="0">
                <a:solidFill>
                  <a:srgbClr val="002060"/>
                </a:solidFill>
              </a:rPr>
              <a:t>Introduction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600" dirty="0">
                <a:solidFill>
                  <a:srgbClr val="002060"/>
                </a:solidFill>
              </a:rPr>
              <a:t>Role of Bystanders</a:t>
            </a:r>
          </a:p>
          <a:p>
            <a:pPr lvl="0" indent="-4572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" sz="1600" dirty="0">
                <a:solidFill>
                  <a:srgbClr val="002060"/>
                </a:solidFill>
              </a:rPr>
              <a:t>Bridging the gender gap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941" name="Google Shape;941;p33"/>
          <p:cNvSpPr txBox="1">
            <a:spLocks noGrp="1"/>
          </p:cNvSpPr>
          <p:nvPr>
            <p:ph type="subTitle" idx="5"/>
          </p:nvPr>
        </p:nvSpPr>
        <p:spPr>
          <a:xfrm>
            <a:off x="5540792" y="3904243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2060"/>
                </a:solidFill>
              </a:rPr>
              <a:t>What is such behaviour called?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944" name="Google Shape;944;p33"/>
          <p:cNvSpPr txBox="1">
            <a:spLocks noGrp="1"/>
          </p:cNvSpPr>
          <p:nvPr>
            <p:ph type="title" idx="9"/>
          </p:nvPr>
        </p:nvSpPr>
        <p:spPr>
          <a:xfrm>
            <a:off x="3564834" y="958052"/>
            <a:ext cx="2014332" cy="68492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50000"/>
                  </a:schemeClr>
                </a:solidFill>
              </a:rPr>
              <a:t>Agenda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45" name="Google Shape;945;p33"/>
          <p:cNvSpPr/>
          <p:nvPr/>
        </p:nvSpPr>
        <p:spPr>
          <a:xfrm>
            <a:off x="4426166" y="2003009"/>
            <a:ext cx="912604" cy="87083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33"/>
          <p:cNvSpPr txBox="1">
            <a:spLocks noGrp="1"/>
          </p:cNvSpPr>
          <p:nvPr>
            <p:ph type="title"/>
          </p:nvPr>
        </p:nvSpPr>
        <p:spPr>
          <a:xfrm flipH="1">
            <a:off x="4382623" y="2106128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  <p:sp>
        <p:nvSpPr>
          <p:cNvPr id="947" name="Google Shape;947;p33"/>
          <p:cNvSpPr txBox="1">
            <a:spLocks noGrp="1"/>
          </p:cNvSpPr>
          <p:nvPr>
            <p:ph type="title" idx="3"/>
          </p:nvPr>
        </p:nvSpPr>
        <p:spPr>
          <a:xfrm flipH="1">
            <a:off x="4382623" y="3822180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13" name="Google Shape;937;p33">
            <a:extLst>
              <a:ext uri="{FF2B5EF4-FFF2-40B4-BE49-F238E27FC236}">
                <a16:creationId xmlns:a16="http://schemas.microsoft.com/office/drawing/2014/main" id="{9FFC8B6E-0A67-4593-B2FD-687A3D4A0F6C}"/>
              </a:ext>
            </a:extLst>
          </p:cNvPr>
          <p:cNvSpPr/>
          <p:nvPr/>
        </p:nvSpPr>
        <p:spPr>
          <a:xfrm>
            <a:off x="662029" y="3739357"/>
            <a:ext cx="912604" cy="87095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939;p33">
            <a:extLst>
              <a:ext uri="{FF2B5EF4-FFF2-40B4-BE49-F238E27FC236}">
                <a16:creationId xmlns:a16="http://schemas.microsoft.com/office/drawing/2014/main" id="{A955CBB3-DD03-48F2-A18A-CA2243BCC20D}"/>
              </a:ext>
            </a:extLst>
          </p:cNvPr>
          <p:cNvSpPr txBox="1">
            <a:spLocks/>
          </p:cNvSpPr>
          <p:nvPr/>
        </p:nvSpPr>
        <p:spPr>
          <a:xfrm>
            <a:off x="1776654" y="2240732"/>
            <a:ext cx="24516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dirty="0">
                <a:solidFill>
                  <a:srgbClr val="002060"/>
                </a:solidFill>
              </a:rPr>
              <a:t>What is DHEERA?</a:t>
            </a:r>
          </a:p>
          <a:p>
            <a:pPr marL="0" indent="0"/>
            <a:r>
              <a:rPr lang="en-US" dirty="0">
                <a:solidFill>
                  <a:srgbClr val="002060"/>
                </a:solidFill>
              </a:rPr>
              <a:t>What is VAW?</a:t>
            </a:r>
          </a:p>
        </p:txBody>
      </p:sp>
      <p:sp>
        <p:nvSpPr>
          <p:cNvPr id="15" name="Google Shape;941;p33">
            <a:extLst>
              <a:ext uri="{FF2B5EF4-FFF2-40B4-BE49-F238E27FC236}">
                <a16:creationId xmlns:a16="http://schemas.microsoft.com/office/drawing/2014/main" id="{D86C74C6-B892-48FC-9CEB-3E8B5E53A0D9}"/>
              </a:ext>
            </a:extLst>
          </p:cNvPr>
          <p:cNvSpPr txBox="1">
            <a:spLocks/>
          </p:cNvSpPr>
          <p:nvPr/>
        </p:nvSpPr>
        <p:spPr>
          <a:xfrm>
            <a:off x="1776654" y="3904243"/>
            <a:ext cx="2451600" cy="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nter"/>
              <a:buNone/>
              <a:defRPr sz="20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indent="0"/>
            <a:r>
              <a:rPr lang="en-US" dirty="0">
                <a:solidFill>
                  <a:srgbClr val="002060"/>
                </a:solidFill>
              </a:rPr>
              <a:t>Types of VAW</a:t>
            </a:r>
          </a:p>
        </p:txBody>
      </p:sp>
      <p:sp>
        <p:nvSpPr>
          <p:cNvPr id="17" name="Google Shape;945;p33">
            <a:extLst>
              <a:ext uri="{FF2B5EF4-FFF2-40B4-BE49-F238E27FC236}">
                <a16:creationId xmlns:a16="http://schemas.microsoft.com/office/drawing/2014/main" id="{D1B789E5-8485-4AA2-9B3B-DDC9A451F638}"/>
              </a:ext>
            </a:extLst>
          </p:cNvPr>
          <p:cNvSpPr/>
          <p:nvPr/>
        </p:nvSpPr>
        <p:spPr>
          <a:xfrm>
            <a:off x="662028" y="2108094"/>
            <a:ext cx="912604" cy="87083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946;p33">
            <a:extLst>
              <a:ext uri="{FF2B5EF4-FFF2-40B4-BE49-F238E27FC236}">
                <a16:creationId xmlns:a16="http://schemas.microsoft.com/office/drawing/2014/main" id="{9BC96ECB-41B9-4C83-81F0-821B0E2DD5E3}"/>
              </a:ext>
            </a:extLst>
          </p:cNvPr>
          <p:cNvSpPr txBox="1">
            <a:spLocks/>
          </p:cNvSpPr>
          <p:nvPr/>
        </p:nvSpPr>
        <p:spPr>
          <a:xfrm flipH="1">
            <a:off x="618485" y="2190894"/>
            <a:ext cx="10038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Chonburi"/>
              <a:buNone/>
              <a:defRPr sz="3000" b="0" i="0" u="none" strike="noStrike" cap="none">
                <a:solidFill>
                  <a:schemeClr val="lt1"/>
                </a:solidFill>
                <a:latin typeface="Chonburi"/>
                <a:ea typeface="Chonburi"/>
                <a:cs typeface="Chonburi"/>
                <a:sym typeface="Chonbu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9pPr>
          </a:lstStyle>
          <a:p>
            <a:r>
              <a:rPr lang="en"/>
              <a:t>01</a:t>
            </a:r>
            <a:endParaRPr lang="en" dirty="0"/>
          </a:p>
        </p:txBody>
      </p:sp>
      <p:sp>
        <p:nvSpPr>
          <p:cNvPr id="19" name="Google Shape;947;p33">
            <a:extLst>
              <a:ext uri="{FF2B5EF4-FFF2-40B4-BE49-F238E27FC236}">
                <a16:creationId xmlns:a16="http://schemas.microsoft.com/office/drawing/2014/main" id="{C0BCBDE5-D94C-4730-A2ED-E5C9EA2FC1FC}"/>
              </a:ext>
            </a:extLst>
          </p:cNvPr>
          <p:cNvSpPr txBox="1">
            <a:spLocks/>
          </p:cNvSpPr>
          <p:nvPr/>
        </p:nvSpPr>
        <p:spPr>
          <a:xfrm flipH="1">
            <a:off x="618485" y="3822180"/>
            <a:ext cx="1003800" cy="7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500"/>
              <a:buFont typeface="Chonburi"/>
              <a:buNone/>
              <a:defRPr sz="3000" b="0" i="0" u="none" strike="noStrike" cap="none">
                <a:solidFill>
                  <a:schemeClr val="lt1"/>
                </a:solidFill>
                <a:latin typeface="Chonburi"/>
                <a:ea typeface="Chonburi"/>
                <a:cs typeface="Chonburi"/>
                <a:sym typeface="Chonburi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honburi"/>
              <a:buNone/>
              <a:defRPr sz="2500" b="0" i="0" u="none" strike="noStrike" cap="none">
                <a:solidFill>
                  <a:schemeClr val="dk1"/>
                </a:solidFill>
                <a:latin typeface="Chonburi"/>
                <a:ea typeface="Chonburi"/>
                <a:cs typeface="Chonburi"/>
                <a:sym typeface="Chonburi"/>
              </a:defRPr>
            </a:lvl9pPr>
          </a:lstStyle>
          <a:p>
            <a:r>
              <a:rPr lang="en"/>
              <a:t>02</a:t>
            </a:r>
            <a:endParaRPr lang="en" dirty="0"/>
          </a:p>
        </p:txBody>
      </p:sp>
      <p:pic>
        <p:nvPicPr>
          <p:cNvPr id="16" name="Google Shape;473;p1">
            <a:extLst>
              <a:ext uri="{FF2B5EF4-FFF2-40B4-BE49-F238E27FC236}">
                <a16:creationId xmlns:a16="http://schemas.microsoft.com/office/drawing/2014/main" id="{DC965C38-D786-467B-9547-E78E1FBE35E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474;p1">
            <a:extLst>
              <a:ext uri="{FF2B5EF4-FFF2-40B4-BE49-F238E27FC236}">
                <a16:creationId xmlns:a16="http://schemas.microsoft.com/office/drawing/2014/main" id="{3C177231-1A3E-4E62-A10A-E754D5AFD67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11443A8-EC68-4C8B-B6AF-E4C93A9283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91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473;p1">
            <a:extLst>
              <a:ext uri="{FF2B5EF4-FFF2-40B4-BE49-F238E27FC236}">
                <a16:creationId xmlns:a16="http://schemas.microsoft.com/office/drawing/2014/main" id="{E2B94924-DC8E-413D-892B-4F6B6A8055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F75852-0B85-4A20-B9DD-DC28E5A5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D08B7D9-08E3-4928-83B5-C26E372D831D}"/>
              </a:ext>
            </a:extLst>
          </p:cNvPr>
          <p:cNvGrpSpPr/>
          <p:nvPr/>
        </p:nvGrpSpPr>
        <p:grpSpPr>
          <a:xfrm>
            <a:off x="1292832" y="181492"/>
            <a:ext cx="6558336" cy="4780516"/>
            <a:chOff x="1385297" y="229066"/>
            <a:chExt cx="6558336" cy="478051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773838F-FEB3-48CC-81F0-7B39615ED660}"/>
                </a:ext>
              </a:extLst>
            </p:cNvPr>
            <p:cNvSpPr txBox="1"/>
            <p:nvPr/>
          </p:nvSpPr>
          <p:spPr>
            <a:xfrm>
              <a:off x="3059128" y="229066"/>
              <a:ext cx="32106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f-ZA" sz="3600" dirty="0">
                  <a:solidFill>
                    <a:schemeClr val="bg1">
                      <a:lumMod val="50000"/>
                    </a:schemeClr>
                  </a:solidFill>
                  <a:latin typeface="Chonburi"/>
                  <a:cs typeface="Chonburi"/>
                  <a:sym typeface="Chonburi"/>
                </a:rPr>
                <a:t>PRE – TEST!</a:t>
              </a:r>
              <a:endParaRPr lang="en-IN" sz="3600" dirty="0">
                <a:solidFill>
                  <a:schemeClr val="bg1">
                    <a:lumMod val="50000"/>
                  </a:schemeClr>
                </a:solidFill>
                <a:latin typeface="Chonburi"/>
                <a:cs typeface="Chonburi"/>
                <a:sym typeface="Chonburi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FB5775-3053-4A6E-BBA6-C05780081632}"/>
                </a:ext>
              </a:extLst>
            </p:cNvPr>
            <p:cNvSpPr txBox="1"/>
            <p:nvPr/>
          </p:nvSpPr>
          <p:spPr>
            <a:xfrm>
              <a:off x="2234628" y="929099"/>
              <a:ext cx="46747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f-ZA" sz="2400" b="1" dirty="0">
                  <a:solidFill>
                    <a:srgbClr val="002060"/>
                  </a:solidFill>
                  <a:latin typeface="Inter"/>
                  <a:ea typeface="Inter"/>
                  <a:sym typeface="Inter"/>
                </a:rPr>
                <a:t>Type the link into </a:t>
              </a:r>
              <a:r>
                <a:rPr lang="af-ZA" sz="2400" b="1" dirty="0">
                  <a:solidFill>
                    <a:srgbClr val="002060"/>
                  </a:solidFill>
                  <a:latin typeface="Inter"/>
                  <a:ea typeface="Inter"/>
                </a:rPr>
                <a:t>your browser / scan the code:</a:t>
              </a:r>
              <a:endParaRPr lang="en-IN" sz="2400" b="1" dirty="0">
                <a:solidFill>
                  <a:srgbClr val="002060"/>
                </a:solidFill>
                <a:latin typeface="Inter"/>
                <a:ea typeface="Inter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DC0F3E-6F75-43AF-A52A-B5467BFFF53E}"/>
                </a:ext>
              </a:extLst>
            </p:cNvPr>
            <p:cNvSpPr txBox="1"/>
            <p:nvPr/>
          </p:nvSpPr>
          <p:spPr>
            <a:xfrm>
              <a:off x="2234629" y="1792516"/>
              <a:ext cx="4674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f-ZA" sz="2800" dirty="0">
                  <a:solidFill>
                    <a:schemeClr val="accent3">
                      <a:lumMod val="75000"/>
                    </a:schemeClr>
                  </a:solidFill>
                  <a:latin typeface="Chonburi"/>
                  <a:cs typeface="Chonburi"/>
                </a:rPr>
                <a:t>https://bit.ly/2SwSLVM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5BC9B1-9F6A-40A0-9005-11C4DC47A037}"/>
                </a:ext>
              </a:extLst>
            </p:cNvPr>
            <p:cNvSpPr txBox="1"/>
            <p:nvPr/>
          </p:nvSpPr>
          <p:spPr>
            <a:xfrm>
              <a:off x="2327094" y="3840031"/>
              <a:ext cx="46747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f-ZA" sz="1800" b="1" dirty="0">
                  <a:solidFill>
                    <a:srgbClr val="002060"/>
                  </a:solidFill>
                  <a:latin typeface="Inter"/>
                  <a:ea typeface="Inter"/>
                </a:rPr>
                <a:t>Make sure you finish the test within 3 minutes!</a:t>
              </a:r>
              <a:endParaRPr lang="en-IN" sz="1800" b="1" dirty="0">
                <a:solidFill>
                  <a:srgbClr val="002060"/>
                </a:solidFill>
                <a:latin typeface="Inter"/>
                <a:ea typeface="Inter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CB3615-2224-4D2D-B290-C3FAC01EAC6C}"/>
                </a:ext>
              </a:extLst>
            </p:cNvPr>
            <p:cNvSpPr txBox="1"/>
            <p:nvPr/>
          </p:nvSpPr>
          <p:spPr>
            <a:xfrm>
              <a:off x="1385297" y="4486362"/>
              <a:ext cx="65583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2060"/>
                  </a:solidFill>
                  <a:latin typeface="Inter"/>
                  <a:ea typeface="Inter"/>
                </a:rPr>
                <a:t>Certificate will be awarded to participants on course attendance and submission of Pre-Test, Post-Test, Feedback</a:t>
              </a:r>
              <a:endParaRPr lang="en-IN" b="1" dirty="0">
                <a:solidFill>
                  <a:srgbClr val="002060"/>
                </a:solidFill>
                <a:latin typeface="Inter"/>
                <a:ea typeface="Inter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3967FFA-2BCF-477B-8AAF-D7DD94F93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7798" y="2323842"/>
              <a:ext cx="1548403" cy="15484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7245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17"/>
          <p:cNvSpPr txBox="1"/>
          <p:nvPr/>
        </p:nvSpPr>
        <p:spPr>
          <a:xfrm>
            <a:off x="1098150" y="2347123"/>
            <a:ext cx="7140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 b="1" dirty="0">
                <a:solidFill>
                  <a:srgbClr val="002060"/>
                </a:solidFill>
                <a:latin typeface="Chonburi"/>
                <a:ea typeface="Chonburi"/>
                <a:cs typeface="Chonburi"/>
                <a:sym typeface="Chonburi"/>
              </a:rPr>
              <a:t>DHEERA  means “courageous”</a:t>
            </a:r>
            <a:endParaRPr sz="2600" b="1" dirty="0">
              <a:solidFill>
                <a:srgbClr val="002060"/>
              </a:solidFill>
              <a:latin typeface="Chonburi"/>
              <a:ea typeface="Chonburi"/>
              <a:cs typeface="Chonburi"/>
              <a:sym typeface="Chonbu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00" b="1" dirty="0">
              <a:solidFill>
                <a:srgbClr val="002060"/>
              </a:solidFill>
              <a:latin typeface="Chonburi"/>
              <a:ea typeface="Chonburi"/>
              <a:cs typeface="Chonburi"/>
              <a:sym typeface="Chonbu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689" name="Google Shape;689;p17"/>
          <p:cNvSpPr txBox="1"/>
          <p:nvPr/>
        </p:nvSpPr>
        <p:spPr>
          <a:xfrm>
            <a:off x="905850" y="1309377"/>
            <a:ext cx="7332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>
                <a:solidFill>
                  <a:srgbClr val="BF250B"/>
                </a:solidFill>
                <a:latin typeface="Chonburi"/>
                <a:ea typeface="Chonburi"/>
                <a:cs typeface="Chonburi"/>
                <a:sym typeface="Chonburi"/>
              </a:rPr>
              <a:t>What is</a:t>
            </a:r>
            <a:r>
              <a:rPr lang="en" sz="4200">
                <a:solidFill>
                  <a:schemeClr val="accent3"/>
                </a:solidFill>
                <a:latin typeface="Chonburi"/>
                <a:ea typeface="Chonburi"/>
                <a:cs typeface="Chonburi"/>
                <a:sym typeface="Chonburi"/>
              </a:rPr>
              <a:t> </a:t>
            </a:r>
            <a:r>
              <a:rPr lang="en" sz="4200">
                <a:solidFill>
                  <a:srgbClr val="F96700"/>
                </a:solidFill>
                <a:latin typeface="Chonburi"/>
                <a:ea typeface="Chonburi"/>
                <a:cs typeface="Chonburi"/>
                <a:sym typeface="Chonburi"/>
              </a:rPr>
              <a:t>DHEERA?</a:t>
            </a:r>
            <a:endParaRPr sz="4200">
              <a:solidFill>
                <a:srgbClr val="F96700"/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690" name="Google Shape;690;p17"/>
          <p:cNvSpPr txBox="1"/>
          <p:nvPr/>
        </p:nvSpPr>
        <p:spPr>
          <a:xfrm>
            <a:off x="1887400" y="2855088"/>
            <a:ext cx="5711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002060"/>
                </a:solidFill>
                <a:latin typeface="Chonburi"/>
                <a:ea typeface="Chonburi"/>
                <a:cs typeface="Chonburi"/>
                <a:sym typeface="Chonburi"/>
              </a:rPr>
              <a:t>The power of being Together</a:t>
            </a:r>
            <a:endParaRPr sz="2600" b="1" dirty="0">
              <a:solidFill>
                <a:srgbClr val="002060"/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691" name="Google Shape;691;p17"/>
          <p:cNvSpPr txBox="1"/>
          <p:nvPr/>
        </p:nvSpPr>
        <p:spPr>
          <a:xfrm>
            <a:off x="2400389" y="3643258"/>
            <a:ext cx="4685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chemeClr val="accent4"/>
                </a:solidFill>
                <a:latin typeface="Chonburi"/>
                <a:ea typeface="Chonburi"/>
                <a:cs typeface="Chonburi"/>
                <a:sym typeface="Chonburi"/>
              </a:rPr>
              <a:t>#dheeratogether</a:t>
            </a:r>
            <a:endParaRPr sz="2600" b="1" dirty="0">
              <a:solidFill>
                <a:schemeClr val="accent4"/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pic>
        <p:nvPicPr>
          <p:cNvPr id="9" name="Google Shape;473;p1">
            <a:extLst>
              <a:ext uri="{FF2B5EF4-FFF2-40B4-BE49-F238E27FC236}">
                <a16:creationId xmlns:a16="http://schemas.microsoft.com/office/drawing/2014/main" id="{98B94261-D6ED-4FF8-BFE9-F4ECEA2A37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4;p1">
            <a:extLst>
              <a:ext uri="{FF2B5EF4-FFF2-40B4-BE49-F238E27FC236}">
                <a16:creationId xmlns:a16="http://schemas.microsoft.com/office/drawing/2014/main" id="{3881BF68-FA7B-4B7D-8754-616B8717D24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EF783E-E903-46C8-9D87-8046CEA7D2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35"/>
          <p:cNvSpPr txBox="1">
            <a:spLocks noGrp="1"/>
          </p:cNvSpPr>
          <p:nvPr>
            <p:ph type="title"/>
          </p:nvPr>
        </p:nvSpPr>
        <p:spPr>
          <a:xfrm>
            <a:off x="2270400" y="3401522"/>
            <a:ext cx="46032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50000"/>
                  </a:schemeClr>
                </a:solidFill>
              </a:rPr>
              <a:t>— Fuad </a:t>
            </a: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Alakbarov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94" name="Google Shape;994;p35"/>
          <p:cNvSpPr txBox="1">
            <a:spLocks noGrp="1"/>
          </p:cNvSpPr>
          <p:nvPr>
            <p:ph type="subTitle" idx="1"/>
          </p:nvPr>
        </p:nvSpPr>
        <p:spPr>
          <a:xfrm>
            <a:off x="1199250" y="1576322"/>
            <a:ext cx="6745500" cy="18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2060"/>
                </a:solidFill>
              </a:rPr>
              <a:t>“</a:t>
            </a:r>
            <a:r>
              <a:rPr lang="en-US" b="1" dirty="0">
                <a:solidFill>
                  <a:srgbClr val="002060"/>
                </a:solidFill>
              </a:rPr>
              <a:t>Not all men practice violence against women but all women live with the threat of male violence every single day. All over the Earth.</a:t>
            </a:r>
            <a:r>
              <a:rPr lang="en" b="1" dirty="0">
                <a:solidFill>
                  <a:srgbClr val="002060"/>
                </a:solidFill>
              </a:rPr>
              <a:t>”</a:t>
            </a:r>
            <a:endParaRPr b="1" dirty="0">
              <a:solidFill>
                <a:srgbClr val="002060"/>
              </a:solidFill>
            </a:endParaRPr>
          </a:p>
        </p:txBody>
      </p:sp>
      <p:pic>
        <p:nvPicPr>
          <p:cNvPr id="4" name="Google Shape;473;p1">
            <a:extLst>
              <a:ext uri="{FF2B5EF4-FFF2-40B4-BE49-F238E27FC236}">
                <a16:creationId xmlns:a16="http://schemas.microsoft.com/office/drawing/2014/main" id="{29952BCD-3E4C-47EB-8057-128AF211015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74;p1">
            <a:extLst>
              <a:ext uri="{FF2B5EF4-FFF2-40B4-BE49-F238E27FC236}">
                <a16:creationId xmlns:a16="http://schemas.microsoft.com/office/drawing/2014/main" id="{9BD139D4-1E8E-45F0-9F0B-91A90D14582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7ED98B9-C3C8-49C4-96EB-BF24CD0175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31"/>
          <p:cNvSpPr txBox="1">
            <a:spLocks noGrp="1"/>
          </p:cNvSpPr>
          <p:nvPr>
            <p:ph type="title"/>
          </p:nvPr>
        </p:nvSpPr>
        <p:spPr>
          <a:xfrm>
            <a:off x="598465" y="884741"/>
            <a:ext cx="7848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Violence against </a:t>
            </a:r>
            <a:r>
              <a:rPr lang="en" dirty="0">
                <a:solidFill>
                  <a:schemeClr val="accent2">
                    <a:lumMod val="50000"/>
                  </a:schemeClr>
                </a:solidFill>
              </a:rPr>
              <a:t>Women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25" name="Google Shape;925;p31"/>
          <p:cNvSpPr txBox="1">
            <a:spLocks noGrp="1"/>
          </p:cNvSpPr>
          <p:nvPr>
            <p:ph type="body" idx="1"/>
          </p:nvPr>
        </p:nvSpPr>
        <p:spPr>
          <a:xfrm>
            <a:off x="-60365" y="1725162"/>
            <a:ext cx="5465484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A global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Inter" panose="020B0604020202020204" charset="0"/>
                <a:ea typeface="Inter" panose="020B0604020202020204" charset="0"/>
              </a:rPr>
              <a:t>human right’s </a:t>
            </a: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violation</a:t>
            </a:r>
          </a:p>
          <a:p>
            <a:pPr lvl="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Short-term and long-term physical, economic and psychological consequences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Prevents their full and equal participation in society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The magnitude of its impact on society is immeasurable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</a:rPr>
              <a:t>Conditions created by the pandemic, ex. including lockdowns, reduced mobility, heightened isolation, stress and economic uncertainty – have led to an alarming spike in domestic violence</a:t>
            </a:r>
          </a:p>
          <a:p>
            <a:pPr marL="323850" lvl="0" indent="-171450" algn="l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endParaRPr lang="en" sz="1400" b="1" dirty="0">
              <a:solidFill>
                <a:srgbClr val="002060"/>
              </a:solidFill>
              <a:latin typeface="Inter" panose="020B0604020202020204" charset="0"/>
              <a:ea typeface="Inter" panose="020B0604020202020204" charset="0"/>
            </a:endParaRPr>
          </a:p>
          <a:p>
            <a:pPr marL="323850" lvl="0" indent="-171450" algn="l" rtl="0">
              <a:spcBef>
                <a:spcPts val="0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•"/>
            </a:pPr>
            <a:endParaRPr sz="1400" b="1" dirty="0">
              <a:solidFill>
                <a:srgbClr val="002060"/>
              </a:solidFill>
              <a:latin typeface="Inter" panose="020B0604020202020204" charset="0"/>
              <a:ea typeface="Inter" panose="020B060402020202020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562272-3BE1-4110-9429-771315090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963" y="1605256"/>
            <a:ext cx="3272901" cy="3272901"/>
          </a:xfrm>
          <a:prstGeom prst="roundRect">
            <a:avLst/>
          </a:prstGeom>
        </p:spPr>
      </p:pic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8B77B6EF-991F-4B44-9889-990D005D43F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74;p1">
            <a:extLst>
              <a:ext uri="{FF2B5EF4-FFF2-40B4-BE49-F238E27FC236}">
                <a16:creationId xmlns:a16="http://schemas.microsoft.com/office/drawing/2014/main" id="{D6A3433F-B5CD-4E8C-9D2A-09C602312D4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7C59A2-E1C5-4472-B559-8CF2928198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3"/>
          <p:cNvSpPr/>
          <p:nvPr/>
        </p:nvSpPr>
        <p:spPr>
          <a:xfrm>
            <a:off x="4541313" y="3614642"/>
            <a:ext cx="912604" cy="87095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33"/>
          <p:cNvSpPr/>
          <p:nvPr/>
        </p:nvSpPr>
        <p:spPr>
          <a:xfrm>
            <a:off x="4541313" y="2431390"/>
            <a:ext cx="912604" cy="87095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3"/>
          <p:cNvSpPr txBox="1">
            <a:spLocks noGrp="1"/>
          </p:cNvSpPr>
          <p:nvPr>
            <p:ph type="subTitle" idx="2"/>
          </p:nvPr>
        </p:nvSpPr>
        <p:spPr>
          <a:xfrm>
            <a:off x="5655938" y="1340451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2060"/>
                </a:solidFill>
              </a:rPr>
              <a:t>Do you think this is right?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941" name="Google Shape;941;p33"/>
          <p:cNvSpPr txBox="1">
            <a:spLocks noGrp="1"/>
          </p:cNvSpPr>
          <p:nvPr>
            <p:ph type="subTitle" idx="5"/>
          </p:nvPr>
        </p:nvSpPr>
        <p:spPr>
          <a:xfrm>
            <a:off x="5655938" y="2596276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2060"/>
                </a:solidFill>
              </a:rPr>
              <a:t>What is such behaviour called?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943" name="Google Shape;943;p33"/>
          <p:cNvSpPr txBox="1">
            <a:spLocks noGrp="1"/>
          </p:cNvSpPr>
          <p:nvPr>
            <p:ph type="subTitle" idx="8"/>
          </p:nvPr>
        </p:nvSpPr>
        <p:spPr>
          <a:xfrm>
            <a:off x="5655938" y="3950846"/>
            <a:ext cx="2451600" cy="42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2060"/>
                </a:solidFill>
              </a:rPr>
              <a:t>Is there any word to describe it?</a:t>
            </a:r>
            <a:endParaRPr sz="2400" dirty="0">
              <a:solidFill>
                <a:srgbClr val="002060"/>
              </a:solidFill>
            </a:endParaRPr>
          </a:p>
        </p:txBody>
      </p:sp>
      <p:sp>
        <p:nvSpPr>
          <p:cNvPr id="944" name="Google Shape;944;p33"/>
          <p:cNvSpPr txBox="1">
            <a:spLocks noGrp="1"/>
          </p:cNvSpPr>
          <p:nvPr>
            <p:ph type="title" idx="9"/>
          </p:nvPr>
        </p:nvSpPr>
        <p:spPr>
          <a:xfrm>
            <a:off x="900641" y="1812396"/>
            <a:ext cx="2815800" cy="210893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bg1">
                    <a:lumMod val="50000"/>
                  </a:schemeClr>
                </a:solidFill>
              </a:rPr>
              <a:t>Are you aware of/ have you seen any woman being </a:t>
            </a:r>
            <a:r>
              <a:rPr lang="en" sz="2000" dirty="0">
                <a:solidFill>
                  <a:schemeClr val="accent2">
                    <a:lumMod val="50000"/>
                  </a:schemeClr>
                </a:solidFill>
              </a:rPr>
              <a:t>beaten, threatened, scolded at home, school, neighbourhood?</a:t>
            </a:r>
            <a:endParaRPr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45" name="Google Shape;945;p33"/>
          <p:cNvSpPr/>
          <p:nvPr/>
        </p:nvSpPr>
        <p:spPr>
          <a:xfrm>
            <a:off x="4541312" y="1207813"/>
            <a:ext cx="912604" cy="870835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33"/>
          <p:cNvSpPr txBox="1">
            <a:spLocks noGrp="1"/>
          </p:cNvSpPr>
          <p:nvPr>
            <p:ph type="title"/>
          </p:nvPr>
        </p:nvSpPr>
        <p:spPr>
          <a:xfrm flipH="1">
            <a:off x="4497769" y="1290613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947" name="Google Shape;947;p33"/>
          <p:cNvSpPr txBox="1">
            <a:spLocks noGrp="1"/>
          </p:cNvSpPr>
          <p:nvPr>
            <p:ph type="title" idx="3"/>
          </p:nvPr>
        </p:nvSpPr>
        <p:spPr>
          <a:xfrm flipH="1">
            <a:off x="4497769" y="2514213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948" name="Google Shape;948;p33"/>
          <p:cNvSpPr txBox="1">
            <a:spLocks noGrp="1"/>
          </p:cNvSpPr>
          <p:nvPr>
            <p:ph type="title" idx="6"/>
          </p:nvPr>
        </p:nvSpPr>
        <p:spPr>
          <a:xfrm flipH="1">
            <a:off x="4497769" y="3723738"/>
            <a:ext cx="1003800" cy="70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pic>
        <p:nvPicPr>
          <p:cNvPr id="12" name="Google Shape;473;p1">
            <a:extLst>
              <a:ext uri="{FF2B5EF4-FFF2-40B4-BE49-F238E27FC236}">
                <a16:creationId xmlns:a16="http://schemas.microsoft.com/office/drawing/2014/main" id="{69A44311-93E8-4906-8AD4-17D2076F03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474;p1">
            <a:extLst>
              <a:ext uri="{FF2B5EF4-FFF2-40B4-BE49-F238E27FC236}">
                <a16:creationId xmlns:a16="http://schemas.microsoft.com/office/drawing/2014/main" id="{46BBCBFD-8AB4-47D8-81E8-0DE4819B3FD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EE72D4-F73F-4074-B61B-177B3050A5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p35"/>
          <p:cNvSpPr txBox="1">
            <a:spLocks noGrp="1"/>
          </p:cNvSpPr>
          <p:nvPr>
            <p:ph type="title"/>
          </p:nvPr>
        </p:nvSpPr>
        <p:spPr>
          <a:xfrm>
            <a:off x="2270400" y="2817727"/>
            <a:ext cx="4603200" cy="45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2">
                    <a:lumMod val="50000"/>
                  </a:schemeClr>
                </a:solidFill>
              </a:rPr>
              <a:t>Violence against </a:t>
            </a:r>
            <a:r>
              <a:rPr lang="en" sz="3600" dirty="0">
                <a:solidFill>
                  <a:schemeClr val="bg1">
                    <a:lumMod val="50000"/>
                  </a:schemeClr>
                </a:solidFill>
              </a:rPr>
              <a:t>Women</a:t>
            </a:r>
            <a:endParaRPr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94" name="Google Shape;994;p35"/>
          <p:cNvSpPr txBox="1">
            <a:spLocks noGrp="1"/>
          </p:cNvSpPr>
          <p:nvPr>
            <p:ph type="subTitle" idx="1"/>
          </p:nvPr>
        </p:nvSpPr>
        <p:spPr>
          <a:xfrm>
            <a:off x="1199250" y="1792984"/>
            <a:ext cx="6745500" cy="6311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b="1" dirty="0">
                <a:solidFill>
                  <a:srgbClr val="002060"/>
                </a:solidFill>
              </a:rPr>
              <a:t>It’s called</a:t>
            </a:r>
            <a:endParaRPr sz="2000" b="1" dirty="0">
              <a:solidFill>
                <a:srgbClr val="002060"/>
              </a:solidFill>
            </a:endParaRPr>
          </a:p>
        </p:txBody>
      </p:sp>
      <p:pic>
        <p:nvPicPr>
          <p:cNvPr id="4" name="Google Shape;473;p1">
            <a:extLst>
              <a:ext uri="{FF2B5EF4-FFF2-40B4-BE49-F238E27FC236}">
                <a16:creationId xmlns:a16="http://schemas.microsoft.com/office/drawing/2014/main" id="{050EE0DD-2E8D-4974-B43F-00120FCFF85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74;p1">
            <a:extLst>
              <a:ext uri="{FF2B5EF4-FFF2-40B4-BE49-F238E27FC236}">
                <a16:creationId xmlns:a16="http://schemas.microsoft.com/office/drawing/2014/main" id="{BF39E2AF-6558-4FDF-90B6-B5C649121B3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57B8D4-3498-4F0C-A162-24AC8A4E9F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199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1803;p55">
            <a:extLst>
              <a:ext uri="{FF2B5EF4-FFF2-40B4-BE49-F238E27FC236}">
                <a16:creationId xmlns:a16="http://schemas.microsoft.com/office/drawing/2014/main" id="{1D549B75-F32C-4C30-AEE9-D5B4EE4C52E7}"/>
              </a:ext>
            </a:extLst>
          </p:cNvPr>
          <p:cNvGrpSpPr/>
          <p:nvPr/>
        </p:nvGrpSpPr>
        <p:grpSpPr>
          <a:xfrm>
            <a:off x="5646784" y="2021320"/>
            <a:ext cx="427704" cy="534606"/>
            <a:chOff x="6360975" y="3784350"/>
            <a:chExt cx="221800" cy="276075"/>
          </a:xfrm>
        </p:grpSpPr>
        <p:sp>
          <p:nvSpPr>
            <p:cNvPr id="55" name="Google Shape;1804;p55">
              <a:extLst>
                <a:ext uri="{FF2B5EF4-FFF2-40B4-BE49-F238E27FC236}">
                  <a16:creationId xmlns:a16="http://schemas.microsoft.com/office/drawing/2014/main" id="{EAC70D2F-045B-48AD-8F99-D720A6055A7F}"/>
                </a:ext>
              </a:extLst>
            </p:cNvPr>
            <p:cNvSpPr/>
            <p:nvPr/>
          </p:nvSpPr>
          <p:spPr>
            <a:xfrm>
              <a:off x="6360975" y="3827175"/>
              <a:ext cx="221800" cy="233250"/>
            </a:xfrm>
            <a:custGeom>
              <a:avLst/>
              <a:gdLst/>
              <a:ahLst/>
              <a:cxnLst/>
              <a:rect l="l" t="t" r="r" b="b"/>
              <a:pathLst>
                <a:path w="8872" h="9330" extrusionOk="0">
                  <a:moveTo>
                    <a:pt x="2595" y="569"/>
                  </a:moveTo>
                  <a:cubicBezTo>
                    <a:pt x="2830" y="590"/>
                    <a:pt x="2830" y="937"/>
                    <a:pt x="2595" y="951"/>
                  </a:cubicBezTo>
                  <a:lnTo>
                    <a:pt x="1873" y="951"/>
                  </a:lnTo>
                  <a:cubicBezTo>
                    <a:pt x="1825" y="1082"/>
                    <a:pt x="1776" y="1228"/>
                    <a:pt x="1727" y="1387"/>
                  </a:cubicBezTo>
                  <a:cubicBezTo>
                    <a:pt x="1700" y="1464"/>
                    <a:pt x="1630" y="1519"/>
                    <a:pt x="1547" y="1519"/>
                  </a:cubicBezTo>
                  <a:cubicBezTo>
                    <a:pt x="1526" y="1519"/>
                    <a:pt x="1506" y="1519"/>
                    <a:pt x="1485" y="1512"/>
                  </a:cubicBezTo>
                  <a:cubicBezTo>
                    <a:pt x="1388" y="1478"/>
                    <a:pt x="1332" y="1374"/>
                    <a:pt x="1367" y="1270"/>
                  </a:cubicBezTo>
                  <a:lnTo>
                    <a:pt x="1367" y="1270"/>
                  </a:lnTo>
                  <a:lnTo>
                    <a:pt x="1367" y="1277"/>
                  </a:lnTo>
                  <a:cubicBezTo>
                    <a:pt x="1436" y="1055"/>
                    <a:pt x="1506" y="853"/>
                    <a:pt x="1575" y="694"/>
                  </a:cubicBezTo>
                  <a:cubicBezTo>
                    <a:pt x="1596" y="625"/>
                    <a:pt x="1665" y="576"/>
                    <a:pt x="1748" y="569"/>
                  </a:cubicBezTo>
                  <a:close/>
                  <a:moveTo>
                    <a:pt x="7249" y="569"/>
                  </a:moveTo>
                  <a:cubicBezTo>
                    <a:pt x="7325" y="576"/>
                    <a:pt x="7394" y="625"/>
                    <a:pt x="7422" y="694"/>
                  </a:cubicBezTo>
                  <a:cubicBezTo>
                    <a:pt x="7485" y="853"/>
                    <a:pt x="7554" y="1055"/>
                    <a:pt x="7623" y="1277"/>
                  </a:cubicBezTo>
                  <a:cubicBezTo>
                    <a:pt x="7658" y="1374"/>
                    <a:pt x="7602" y="1485"/>
                    <a:pt x="7505" y="1512"/>
                  </a:cubicBezTo>
                  <a:cubicBezTo>
                    <a:pt x="7485" y="1519"/>
                    <a:pt x="7464" y="1526"/>
                    <a:pt x="7443" y="1526"/>
                  </a:cubicBezTo>
                  <a:cubicBezTo>
                    <a:pt x="7360" y="1526"/>
                    <a:pt x="7283" y="1471"/>
                    <a:pt x="7263" y="1387"/>
                  </a:cubicBezTo>
                  <a:cubicBezTo>
                    <a:pt x="7214" y="1228"/>
                    <a:pt x="7159" y="1082"/>
                    <a:pt x="7117" y="957"/>
                  </a:cubicBezTo>
                  <a:lnTo>
                    <a:pt x="6396" y="957"/>
                  </a:lnTo>
                  <a:cubicBezTo>
                    <a:pt x="6160" y="944"/>
                    <a:pt x="6160" y="590"/>
                    <a:pt x="6396" y="576"/>
                  </a:cubicBezTo>
                  <a:lnTo>
                    <a:pt x="6402" y="569"/>
                  </a:lnTo>
                  <a:close/>
                  <a:moveTo>
                    <a:pt x="4502" y="1524"/>
                  </a:moveTo>
                  <a:cubicBezTo>
                    <a:pt x="4943" y="1524"/>
                    <a:pt x="5388" y="1608"/>
                    <a:pt x="5813" y="1783"/>
                  </a:cubicBezTo>
                  <a:cubicBezTo>
                    <a:pt x="7089" y="2317"/>
                    <a:pt x="7928" y="3565"/>
                    <a:pt x="7928" y="4953"/>
                  </a:cubicBezTo>
                  <a:cubicBezTo>
                    <a:pt x="7928" y="6839"/>
                    <a:pt x="6389" y="8372"/>
                    <a:pt x="4502" y="8372"/>
                  </a:cubicBezTo>
                  <a:lnTo>
                    <a:pt x="4495" y="8372"/>
                  </a:lnTo>
                  <a:cubicBezTo>
                    <a:pt x="3108" y="8372"/>
                    <a:pt x="1859" y="7540"/>
                    <a:pt x="1332" y="6257"/>
                  </a:cubicBezTo>
                  <a:cubicBezTo>
                    <a:pt x="805" y="4973"/>
                    <a:pt x="1096" y="3503"/>
                    <a:pt x="2074" y="2525"/>
                  </a:cubicBezTo>
                  <a:cubicBezTo>
                    <a:pt x="2733" y="1871"/>
                    <a:pt x="3610" y="1524"/>
                    <a:pt x="4502" y="1524"/>
                  </a:cubicBezTo>
                  <a:close/>
                  <a:moveTo>
                    <a:pt x="1492" y="0"/>
                  </a:moveTo>
                  <a:cubicBezTo>
                    <a:pt x="1346" y="0"/>
                    <a:pt x="1214" y="83"/>
                    <a:pt x="1152" y="215"/>
                  </a:cubicBezTo>
                  <a:cubicBezTo>
                    <a:pt x="590" y="1609"/>
                    <a:pt x="243" y="3080"/>
                    <a:pt x="125" y="4578"/>
                  </a:cubicBezTo>
                  <a:cubicBezTo>
                    <a:pt x="0" y="7089"/>
                    <a:pt x="1922" y="9288"/>
                    <a:pt x="4433" y="9329"/>
                  </a:cubicBezTo>
                  <a:cubicBezTo>
                    <a:pt x="4454" y="9330"/>
                    <a:pt x="4475" y="9330"/>
                    <a:pt x="4496" y="9330"/>
                  </a:cubicBezTo>
                  <a:cubicBezTo>
                    <a:pt x="6909" y="9330"/>
                    <a:pt x="8872" y="7373"/>
                    <a:pt x="8872" y="4946"/>
                  </a:cubicBezTo>
                  <a:cubicBezTo>
                    <a:pt x="8872" y="3101"/>
                    <a:pt x="8123" y="805"/>
                    <a:pt x="7838" y="215"/>
                  </a:cubicBezTo>
                  <a:cubicBezTo>
                    <a:pt x="7776" y="83"/>
                    <a:pt x="7644" y="0"/>
                    <a:pt x="7498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05;p55">
              <a:extLst>
                <a:ext uri="{FF2B5EF4-FFF2-40B4-BE49-F238E27FC236}">
                  <a16:creationId xmlns:a16="http://schemas.microsoft.com/office/drawing/2014/main" id="{1554D362-093F-4A22-9DE3-CFEFDE80F0A1}"/>
                </a:ext>
              </a:extLst>
            </p:cNvPr>
            <p:cNvSpPr/>
            <p:nvPr/>
          </p:nvSpPr>
          <p:spPr>
            <a:xfrm>
              <a:off x="6390625" y="3784350"/>
              <a:ext cx="165625" cy="34175"/>
            </a:xfrm>
            <a:custGeom>
              <a:avLst/>
              <a:gdLst/>
              <a:ahLst/>
              <a:cxnLst/>
              <a:rect l="l" t="t" r="r" b="b"/>
              <a:pathLst>
                <a:path w="6625" h="1367" extrusionOk="0">
                  <a:moveTo>
                    <a:pt x="3517" y="576"/>
                  </a:moveTo>
                  <a:cubicBezTo>
                    <a:pt x="3649" y="590"/>
                    <a:pt x="3788" y="610"/>
                    <a:pt x="3919" y="638"/>
                  </a:cubicBezTo>
                  <a:cubicBezTo>
                    <a:pt x="4141" y="687"/>
                    <a:pt x="4107" y="1013"/>
                    <a:pt x="3885" y="1013"/>
                  </a:cubicBezTo>
                  <a:cubicBezTo>
                    <a:pt x="3871" y="1013"/>
                    <a:pt x="3857" y="1013"/>
                    <a:pt x="3843" y="1006"/>
                  </a:cubicBezTo>
                  <a:cubicBezTo>
                    <a:pt x="3725" y="985"/>
                    <a:pt x="3607" y="964"/>
                    <a:pt x="3489" y="957"/>
                  </a:cubicBezTo>
                  <a:cubicBezTo>
                    <a:pt x="3385" y="950"/>
                    <a:pt x="3309" y="860"/>
                    <a:pt x="3316" y="756"/>
                  </a:cubicBezTo>
                  <a:cubicBezTo>
                    <a:pt x="3323" y="652"/>
                    <a:pt x="3413" y="576"/>
                    <a:pt x="3517" y="576"/>
                  </a:cubicBezTo>
                  <a:close/>
                  <a:moveTo>
                    <a:pt x="2765" y="627"/>
                  </a:moveTo>
                  <a:cubicBezTo>
                    <a:pt x="2977" y="627"/>
                    <a:pt x="3035" y="981"/>
                    <a:pt x="2782" y="1013"/>
                  </a:cubicBezTo>
                  <a:cubicBezTo>
                    <a:pt x="2650" y="1040"/>
                    <a:pt x="2518" y="1082"/>
                    <a:pt x="2393" y="1131"/>
                  </a:cubicBezTo>
                  <a:cubicBezTo>
                    <a:pt x="2373" y="1138"/>
                    <a:pt x="2345" y="1144"/>
                    <a:pt x="2324" y="1144"/>
                  </a:cubicBezTo>
                  <a:cubicBezTo>
                    <a:pt x="2116" y="1144"/>
                    <a:pt x="2054" y="860"/>
                    <a:pt x="2248" y="784"/>
                  </a:cubicBezTo>
                  <a:cubicBezTo>
                    <a:pt x="2393" y="721"/>
                    <a:pt x="2546" y="673"/>
                    <a:pt x="2699" y="638"/>
                  </a:cubicBezTo>
                  <a:cubicBezTo>
                    <a:pt x="2722" y="631"/>
                    <a:pt x="2744" y="627"/>
                    <a:pt x="2765" y="627"/>
                  </a:cubicBezTo>
                  <a:close/>
                  <a:moveTo>
                    <a:pt x="3309" y="0"/>
                  </a:moveTo>
                  <a:cubicBezTo>
                    <a:pt x="2407" y="0"/>
                    <a:pt x="1617" y="340"/>
                    <a:pt x="1187" y="839"/>
                  </a:cubicBezTo>
                  <a:cubicBezTo>
                    <a:pt x="1069" y="508"/>
                    <a:pt x="867" y="401"/>
                    <a:pt x="676" y="401"/>
                  </a:cubicBezTo>
                  <a:cubicBezTo>
                    <a:pt x="508" y="401"/>
                    <a:pt x="349" y="484"/>
                    <a:pt x="264" y="569"/>
                  </a:cubicBezTo>
                  <a:cubicBezTo>
                    <a:pt x="63" y="784"/>
                    <a:pt x="0" y="1089"/>
                    <a:pt x="98" y="1366"/>
                  </a:cubicBezTo>
                  <a:cubicBezTo>
                    <a:pt x="167" y="1339"/>
                    <a:pt x="236" y="1332"/>
                    <a:pt x="306" y="1332"/>
                  </a:cubicBezTo>
                  <a:lnTo>
                    <a:pt x="6312" y="1332"/>
                  </a:lnTo>
                  <a:cubicBezTo>
                    <a:pt x="6382" y="1332"/>
                    <a:pt x="6451" y="1339"/>
                    <a:pt x="6520" y="1366"/>
                  </a:cubicBezTo>
                  <a:cubicBezTo>
                    <a:pt x="6625" y="1089"/>
                    <a:pt x="6555" y="784"/>
                    <a:pt x="6354" y="569"/>
                  </a:cubicBezTo>
                  <a:cubicBezTo>
                    <a:pt x="6269" y="484"/>
                    <a:pt x="6110" y="401"/>
                    <a:pt x="5943" y="401"/>
                  </a:cubicBezTo>
                  <a:cubicBezTo>
                    <a:pt x="5753" y="401"/>
                    <a:pt x="5553" y="508"/>
                    <a:pt x="5438" y="839"/>
                  </a:cubicBezTo>
                  <a:cubicBezTo>
                    <a:pt x="5001" y="340"/>
                    <a:pt x="4218" y="0"/>
                    <a:pt x="3309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9" name="Google Shape;999;p36"/>
          <p:cNvSpPr txBox="1">
            <a:spLocks noGrp="1"/>
          </p:cNvSpPr>
          <p:nvPr>
            <p:ph type="subTitle" idx="1"/>
          </p:nvPr>
        </p:nvSpPr>
        <p:spPr>
          <a:xfrm>
            <a:off x="176692" y="1224702"/>
            <a:ext cx="2801425" cy="376111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Violence against Women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is the most shameful human rights violation. 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lang="en-IN" dirty="0"/>
          </a:p>
        </p:txBody>
      </p:sp>
      <p:sp>
        <p:nvSpPr>
          <p:cNvPr id="1046" name="Google Shape;1046;p36"/>
          <p:cNvSpPr txBox="1">
            <a:spLocks noGrp="1"/>
          </p:cNvSpPr>
          <p:nvPr>
            <p:ph type="subTitle" idx="4"/>
          </p:nvPr>
        </p:nvSpPr>
        <p:spPr>
          <a:xfrm>
            <a:off x="2975865" y="2503925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rgbClr val="002060"/>
                </a:solidFill>
              </a:rPr>
              <a:t>It is most widespread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1048" name="Google Shape;1048;p36"/>
          <p:cNvSpPr txBox="1">
            <a:spLocks noGrp="1"/>
          </p:cNvSpPr>
          <p:nvPr>
            <p:ph type="subTitle" idx="6"/>
          </p:nvPr>
        </p:nvSpPr>
        <p:spPr>
          <a:xfrm>
            <a:off x="4975186" y="2845070"/>
            <a:ext cx="177090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>
              <a:spcAft>
                <a:spcPts val="1200"/>
              </a:spcAft>
            </a:pPr>
            <a:r>
              <a:rPr lang="en-US" sz="1600" b="1" dirty="0">
                <a:solidFill>
                  <a:srgbClr val="002060"/>
                </a:solidFill>
              </a:rPr>
              <a:t>It knows no boundaries of geography, culture or wealth</a:t>
            </a:r>
          </a:p>
        </p:txBody>
      </p:sp>
      <p:sp>
        <p:nvSpPr>
          <p:cNvPr id="1050" name="Google Shape;1050;p36"/>
          <p:cNvSpPr txBox="1">
            <a:spLocks noGrp="1"/>
          </p:cNvSpPr>
          <p:nvPr>
            <p:ph type="subTitle" idx="8"/>
          </p:nvPr>
        </p:nvSpPr>
        <p:spPr>
          <a:xfrm>
            <a:off x="6813856" y="2997869"/>
            <a:ext cx="2109510" cy="78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 b="1" dirty="0">
                <a:solidFill>
                  <a:srgbClr val="002060"/>
                </a:solidFill>
              </a:rPr>
              <a:t>As long as it continues, there is no real progress towards equality, development and peace</a:t>
            </a:r>
            <a:endParaRPr sz="1600" b="1" dirty="0">
              <a:solidFill>
                <a:srgbClr val="002060"/>
              </a:solidFill>
            </a:endParaRPr>
          </a:p>
        </p:txBody>
      </p:sp>
      <p:grpSp>
        <p:nvGrpSpPr>
          <p:cNvPr id="57" name="Google Shape;1834;p55">
            <a:extLst>
              <a:ext uri="{FF2B5EF4-FFF2-40B4-BE49-F238E27FC236}">
                <a16:creationId xmlns:a16="http://schemas.microsoft.com/office/drawing/2014/main" id="{35DC699D-A9F4-4E8A-897F-C1B050C293A5}"/>
              </a:ext>
            </a:extLst>
          </p:cNvPr>
          <p:cNvGrpSpPr/>
          <p:nvPr/>
        </p:nvGrpSpPr>
        <p:grpSpPr>
          <a:xfrm>
            <a:off x="3623745" y="1959091"/>
            <a:ext cx="527422" cy="494459"/>
            <a:chOff x="6379625" y="2334325"/>
            <a:chExt cx="246150" cy="230850"/>
          </a:xfrm>
        </p:grpSpPr>
        <p:sp>
          <p:nvSpPr>
            <p:cNvPr id="58" name="Google Shape;1835;p55">
              <a:extLst>
                <a:ext uri="{FF2B5EF4-FFF2-40B4-BE49-F238E27FC236}">
                  <a16:creationId xmlns:a16="http://schemas.microsoft.com/office/drawing/2014/main" id="{3B9D61F3-D01C-4F48-B9AB-5B7C6C341DD3}"/>
                </a:ext>
              </a:extLst>
            </p:cNvPr>
            <p:cNvSpPr/>
            <p:nvPr/>
          </p:nvSpPr>
          <p:spPr>
            <a:xfrm>
              <a:off x="6490500" y="2392425"/>
              <a:ext cx="90725" cy="113600"/>
            </a:xfrm>
            <a:custGeom>
              <a:avLst/>
              <a:gdLst/>
              <a:ahLst/>
              <a:cxnLst/>
              <a:rect l="l" t="t" r="r" b="b"/>
              <a:pathLst>
                <a:path w="3629" h="4544" extrusionOk="0">
                  <a:moveTo>
                    <a:pt x="3108" y="0"/>
                  </a:moveTo>
                  <a:lnTo>
                    <a:pt x="1" y="4155"/>
                  </a:lnTo>
                  <a:lnTo>
                    <a:pt x="132" y="4252"/>
                  </a:lnTo>
                  <a:lnTo>
                    <a:pt x="528" y="4544"/>
                  </a:lnTo>
                  <a:lnTo>
                    <a:pt x="3628" y="382"/>
                  </a:lnTo>
                  <a:lnTo>
                    <a:pt x="3108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36;p55">
              <a:extLst>
                <a:ext uri="{FF2B5EF4-FFF2-40B4-BE49-F238E27FC236}">
                  <a16:creationId xmlns:a16="http://schemas.microsoft.com/office/drawing/2014/main" id="{EF37D632-9626-40B3-B28A-BCD1E96F456E}"/>
                </a:ext>
              </a:extLst>
            </p:cNvPr>
            <p:cNvSpPr/>
            <p:nvPr/>
          </p:nvSpPr>
          <p:spPr>
            <a:xfrm>
              <a:off x="6562650" y="2376125"/>
              <a:ext cx="33650" cy="29150"/>
            </a:xfrm>
            <a:custGeom>
              <a:avLst/>
              <a:gdLst/>
              <a:ahLst/>
              <a:cxnLst/>
              <a:rect l="l" t="t" r="r" b="b"/>
              <a:pathLst>
                <a:path w="1346" h="1166" extrusionOk="0">
                  <a:moveTo>
                    <a:pt x="377" y="1"/>
                  </a:moveTo>
                  <a:cubicBezTo>
                    <a:pt x="329" y="1"/>
                    <a:pt x="282" y="22"/>
                    <a:pt x="250" y="63"/>
                  </a:cubicBezTo>
                  <a:lnTo>
                    <a:pt x="56" y="326"/>
                  </a:lnTo>
                  <a:cubicBezTo>
                    <a:pt x="0" y="396"/>
                    <a:pt x="21" y="500"/>
                    <a:pt x="90" y="555"/>
                  </a:cubicBezTo>
                  <a:lnTo>
                    <a:pt x="867" y="1131"/>
                  </a:lnTo>
                  <a:cubicBezTo>
                    <a:pt x="899" y="1154"/>
                    <a:pt x="934" y="1165"/>
                    <a:pt x="969" y="1165"/>
                  </a:cubicBezTo>
                  <a:cubicBezTo>
                    <a:pt x="1017" y="1165"/>
                    <a:pt x="1064" y="1144"/>
                    <a:pt x="1096" y="1103"/>
                  </a:cubicBezTo>
                  <a:lnTo>
                    <a:pt x="1290" y="840"/>
                  </a:lnTo>
                  <a:cubicBezTo>
                    <a:pt x="1346" y="770"/>
                    <a:pt x="1332" y="666"/>
                    <a:pt x="1256" y="611"/>
                  </a:cubicBezTo>
                  <a:lnTo>
                    <a:pt x="479" y="35"/>
                  </a:lnTo>
                  <a:cubicBezTo>
                    <a:pt x="447" y="12"/>
                    <a:pt x="411" y="1"/>
                    <a:pt x="377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37;p55">
              <a:extLst>
                <a:ext uri="{FF2B5EF4-FFF2-40B4-BE49-F238E27FC236}">
                  <a16:creationId xmlns:a16="http://schemas.microsoft.com/office/drawing/2014/main" id="{20E8C22A-091F-40FC-8AF6-5D2359E63D40}"/>
                </a:ext>
              </a:extLst>
            </p:cNvPr>
            <p:cNvSpPr/>
            <p:nvPr/>
          </p:nvSpPr>
          <p:spPr>
            <a:xfrm>
              <a:off x="6379625" y="2494575"/>
              <a:ext cx="181500" cy="70600"/>
            </a:xfrm>
            <a:custGeom>
              <a:avLst/>
              <a:gdLst/>
              <a:ahLst/>
              <a:cxnLst/>
              <a:rect l="l" t="t" r="r" b="b"/>
              <a:pathLst>
                <a:path w="7260" h="2824" extrusionOk="0">
                  <a:moveTo>
                    <a:pt x="3757" y="1"/>
                  </a:moveTo>
                  <a:cubicBezTo>
                    <a:pt x="3708" y="1"/>
                    <a:pt x="3660" y="24"/>
                    <a:pt x="3631" y="69"/>
                  </a:cubicBezTo>
                  <a:lnTo>
                    <a:pt x="2854" y="1110"/>
                  </a:lnTo>
                  <a:cubicBezTo>
                    <a:pt x="2764" y="1221"/>
                    <a:pt x="2709" y="1352"/>
                    <a:pt x="2681" y="1498"/>
                  </a:cubicBezTo>
                  <a:cubicBezTo>
                    <a:pt x="2521" y="1408"/>
                    <a:pt x="2348" y="1366"/>
                    <a:pt x="2175" y="1366"/>
                  </a:cubicBezTo>
                  <a:cubicBezTo>
                    <a:pt x="1703" y="1366"/>
                    <a:pt x="1460" y="1678"/>
                    <a:pt x="1245" y="1956"/>
                  </a:cubicBezTo>
                  <a:cubicBezTo>
                    <a:pt x="1016" y="2247"/>
                    <a:pt x="822" y="2497"/>
                    <a:pt x="392" y="2497"/>
                  </a:cubicBezTo>
                  <a:lnTo>
                    <a:pt x="225" y="2497"/>
                  </a:lnTo>
                  <a:cubicBezTo>
                    <a:pt x="221" y="2496"/>
                    <a:pt x="217" y="2496"/>
                    <a:pt x="212" y="2496"/>
                  </a:cubicBezTo>
                  <a:cubicBezTo>
                    <a:pt x="1" y="2496"/>
                    <a:pt x="1" y="2823"/>
                    <a:pt x="212" y="2823"/>
                  </a:cubicBezTo>
                  <a:cubicBezTo>
                    <a:pt x="217" y="2823"/>
                    <a:pt x="221" y="2823"/>
                    <a:pt x="225" y="2823"/>
                  </a:cubicBezTo>
                  <a:lnTo>
                    <a:pt x="392" y="2823"/>
                  </a:lnTo>
                  <a:cubicBezTo>
                    <a:pt x="975" y="2823"/>
                    <a:pt x="1266" y="2455"/>
                    <a:pt x="1502" y="2157"/>
                  </a:cubicBezTo>
                  <a:cubicBezTo>
                    <a:pt x="1731" y="1859"/>
                    <a:pt x="1876" y="1685"/>
                    <a:pt x="2175" y="1685"/>
                  </a:cubicBezTo>
                  <a:cubicBezTo>
                    <a:pt x="2466" y="1685"/>
                    <a:pt x="2688" y="1866"/>
                    <a:pt x="2972" y="2094"/>
                  </a:cubicBezTo>
                  <a:lnTo>
                    <a:pt x="2972" y="2101"/>
                  </a:lnTo>
                  <a:cubicBezTo>
                    <a:pt x="3374" y="2420"/>
                    <a:pt x="3874" y="2823"/>
                    <a:pt x="4769" y="2823"/>
                  </a:cubicBezTo>
                  <a:lnTo>
                    <a:pt x="7037" y="2823"/>
                  </a:lnTo>
                  <a:cubicBezTo>
                    <a:pt x="7043" y="2823"/>
                    <a:pt x="7049" y="2824"/>
                    <a:pt x="7055" y="2824"/>
                  </a:cubicBezTo>
                  <a:cubicBezTo>
                    <a:pt x="7259" y="2824"/>
                    <a:pt x="7259" y="2503"/>
                    <a:pt x="7055" y="2503"/>
                  </a:cubicBezTo>
                  <a:cubicBezTo>
                    <a:pt x="7049" y="2503"/>
                    <a:pt x="7043" y="2503"/>
                    <a:pt x="7037" y="2504"/>
                  </a:cubicBezTo>
                  <a:lnTo>
                    <a:pt x="4769" y="2504"/>
                  </a:lnTo>
                  <a:cubicBezTo>
                    <a:pt x="4595" y="2504"/>
                    <a:pt x="4422" y="2483"/>
                    <a:pt x="4248" y="2441"/>
                  </a:cubicBezTo>
                  <a:cubicBezTo>
                    <a:pt x="4311" y="2393"/>
                    <a:pt x="4366" y="2330"/>
                    <a:pt x="4415" y="2268"/>
                  </a:cubicBezTo>
                  <a:lnTo>
                    <a:pt x="5185" y="1227"/>
                  </a:lnTo>
                  <a:cubicBezTo>
                    <a:pt x="5240" y="1158"/>
                    <a:pt x="5226" y="1054"/>
                    <a:pt x="5157" y="1005"/>
                  </a:cubicBezTo>
                  <a:lnTo>
                    <a:pt x="4637" y="617"/>
                  </a:lnTo>
                  <a:lnTo>
                    <a:pt x="3666" y="1914"/>
                  </a:lnTo>
                  <a:cubicBezTo>
                    <a:pt x="3638" y="1956"/>
                    <a:pt x="3589" y="1977"/>
                    <a:pt x="3534" y="1983"/>
                  </a:cubicBezTo>
                  <a:cubicBezTo>
                    <a:pt x="3499" y="1983"/>
                    <a:pt x="3465" y="1970"/>
                    <a:pt x="3437" y="1949"/>
                  </a:cubicBezTo>
                  <a:cubicBezTo>
                    <a:pt x="3368" y="1893"/>
                    <a:pt x="3354" y="1789"/>
                    <a:pt x="3409" y="1720"/>
                  </a:cubicBezTo>
                  <a:lnTo>
                    <a:pt x="4373" y="423"/>
                  </a:lnTo>
                  <a:lnTo>
                    <a:pt x="3853" y="34"/>
                  </a:lnTo>
                  <a:cubicBezTo>
                    <a:pt x="3825" y="12"/>
                    <a:pt x="3791" y="1"/>
                    <a:pt x="3757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38;p55">
              <a:extLst>
                <a:ext uri="{FF2B5EF4-FFF2-40B4-BE49-F238E27FC236}">
                  <a16:creationId xmlns:a16="http://schemas.microsoft.com/office/drawing/2014/main" id="{8F4D4865-1310-4391-BCDA-33571AA80987}"/>
                </a:ext>
              </a:extLst>
            </p:cNvPr>
            <p:cNvSpPr/>
            <p:nvPr/>
          </p:nvSpPr>
          <p:spPr>
            <a:xfrm>
              <a:off x="6380050" y="2334325"/>
              <a:ext cx="144475" cy="121425"/>
            </a:xfrm>
            <a:custGeom>
              <a:avLst/>
              <a:gdLst/>
              <a:ahLst/>
              <a:cxnLst/>
              <a:rect l="l" t="t" r="r" b="b"/>
              <a:pathLst>
                <a:path w="5779" h="4857" extrusionOk="0">
                  <a:moveTo>
                    <a:pt x="3926" y="1"/>
                  </a:moveTo>
                  <a:lnTo>
                    <a:pt x="687" y="4537"/>
                  </a:lnTo>
                  <a:lnTo>
                    <a:pt x="215" y="4537"/>
                  </a:lnTo>
                  <a:cubicBezTo>
                    <a:pt x="0" y="4537"/>
                    <a:pt x="0" y="4856"/>
                    <a:pt x="215" y="4856"/>
                  </a:cubicBezTo>
                  <a:lnTo>
                    <a:pt x="5223" y="4856"/>
                  </a:lnTo>
                  <a:lnTo>
                    <a:pt x="5466" y="4537"/>
                  </a:lnTo>
                  <a:lnTo>
                    <a:pt x="5778" y="4121"/>
                  </a:lnTo>
                  <a:lnTo>
                    <a:pt x="3926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39;p55">
              <a:extLst>
                <a:ext uri="{FF2B5EF4-FFF2-40B4-BE49-F238E27FC236}">
                  <a16:creationId xmlns:a16="http://schemas.microsoft.com/office/drawing/2014/main" id="{BC41BDCF-A46C-47C7-A867-8F3AD7EFC371}"/>
                </a:ext>
              </a:extLst>
            </p:cNvPr>
            <p:cNvSpPr/>
            <p:nvPr/>
          </p:nvSpPr>
          <p:spPr>
            <a:xfrm>
              <a:off x="6551200" y="2422950"/>
              <a:ext cx="74575" cy="32800"/>
            </a:xfrm>
            <a:custGeom>
              <a:avLst/>
              <a:gdLst/>
              <a:ahLst/>
              <a:cxnLst/>
              <a:rect l="l" t="t" r="r" b="b"/>
              <a:pathLst>
                <a:path w="2983" h="1312" extrusionOk="0">
                  <a:moveTo>
                    <a:pt x="978" y="0"/>
                  </a:moveTo>
                  <a:lnTo>
                    <a:pt x="236" y="992"/>
                  </a:lnTo>
                  <a:lnTo>
                    <a:pt x="0" y="1311"/>
                  </a:lnTo>
                  <a:lnTo>
                    <a:pt x="2768" y="1311"/>
                  </a:lnTo>
                  <a:cubicBezTo>
                    <a:pt x="2983" y="1311"/>
                    <a:pt x="2983" y="992"/>
                    <a:pt x="2768" y="992"/>
                  </a:cubicBezTo>
                  <a:lnTo>
                    <a:pt x="2033" y="992"/>
                  </a:lnTo>
                  <a:lnTo>
                    <a:pt x="978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840;p55">
              <a:extLst>
                <a:ext uri="{FF2B5EF4-FFF2-40B4-BE49-F238E27FC236}">
                  <a16:creationId xmlns:a16="http://schemas.microsoft.com/office/drawing/2014/main" id="{58A961B4-CEC5-4AB4-A996-57A0BD3D1C6E}"/>
                </a:ext>
              </a:extLst>
            </p:cNvPr>
            <p:cNvSpPr/>
            <p:nvPr/>
          </p:nvSpPr>
          <p:spPr>
            <a:xfrm>
              <a:off x="6491200" y="2343000"/>
              <a:ext cx="60900" cy="86900"/>
            </a:xfrm>
            <a:custGeom>
              <a:avLst/>
              <a:gdLst/>
              <a:ahLst/>
              <a:cxnLst/>
              <a:rect l="l" t="t" r="r" b="b"/>
              <a:pathLst>
                <a:path w="2436" h="3476" extrusionOk="0">
                  <a:moveTo>
                    <a:pt x="0" y="1"/>
                  </a:moveTo>
                  <a:lnTo>
                    <a:pt x="1304" y="2921"/>
                  </a:lnTo>
                  <a:lnTo>
                    <a:pt x="1554" y="3476"/>
                  </a:lnTo>
                  <a:lnTo>
                    <a:pt x="2435" y="229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841;p55">
              <a:extLst>
                <a:ext uri="{FF2B5EF4-FFF2-40B4-BE49-F238E27FC236}">
                  <a16:creationId xmlns:a16="http://schemas.microsoft.com/office/drawing/2014/main" id="{0DC3495F-5D21-4F40-B948-93482696DBDB}"/>
                </a:ext>
              </a:extLst>
            </p:cNvPr>
            <p:cNvSpPr/>
            <p:nvPr/>
          </p:nvSpPr>
          <p:spPr>
            <a:xfrm>
              <a:off x="6542000" y="2492300"/>
              <a:ext cx="63500" cy="20325"/>
            </a:xfrm>
            <a:custGeom>
              <a:avLst/>
              <a:gdLst/>
              <a:ahLst/>
              <a:cxnLst/>
              <a:rect l="l" t="t" r="r" b="b"/>
              <a:pathLst>
                <a:path w="2540" h="813" extrusionOk="0">
                  <a:moveTo>
                    <a:pt x="1353" y="1"/>
                  </a:moveTo>
                  <a:cubicBezTo>
                    <a:pt x="1104" y="1"/>
                    <a:pt x="868" y="125"/>
                    <a:pt x="729" y="340"/>
                  </a:cubicBezTo>
                  <a:cubicBezTo>
                    <a:pt x="646" y="444"/>
                    <a:pt x="604" y="486"/>
                    <a:pt x="542" y="486"/>
                  </a:cubicBezTo>
                  <a:lnTo>
                    <a:pt x="216" y="486"/>
                  </a:lnTo>
                  <a:cubicBezTo>
                    <a:pt x="1" y="486"/>
                    <a:pt x="1" y="805"/>
                    <a:pt x="216" y="812"/>
                  </a:cubicBezTo>
                  <a:lnTo>
                    <a:pt x="542" y="812"/>
                  </a:lnTo>
                  <a:cubicBezTo>
                    <a:pt x="722" y="798"/>
                    <a:pt x="889" y="694"/>
                    <a:pt x="979" y="542"/>
                  </a:cubicBezTo>
                  <a:cubicBezTo>
                    <a:pt x="1055" y="410"/>
                    <a:pt x="1201" y="327"/>
                    <a:pt x="1353" y="320"/>
                  </a:cubicBezTo>
                  <a:cubicBezTo>
                    <a:pt x="1499" y="327"/>
                    <a:pt x="1638" y="396"/>
                    <a:pt x="1721" y="521"/>
                  </a:cubicBezTo>
                  <a:cubicBezTo>
                    <a:pt x="1874" y="701"/>
                    <a:pt x="2089" y="805"/>
                    <a:pt x="2324" y="812"/>
                  </a:cubicBezTo>
                  <a:cubicBezTo>
                    <a:pt x="2539" y="805"/>
                    <a:pt x="2539" y="486"/>
                    <a:pt x="2324" y="486"/>
                  </a:cubicBezTo>
                  <a:cubicBezTo>
                    <a:pt x="2179" y="479"/>
                    <a:pt x="2040" y="410"/>
                    <a:pt x="1957" y="292"/>
                  </a:cubicBezTo>
                  <a:cubicBezTo>
                    <a:pt x="1804" y="105"/>
                    <a:pt x="1589" y="1"/>
                    <a:pt x="1353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42;p55">
              <a:extLst>
                <a:ext uri="{FF2B5EF4-FFF2-40B4-BE49-F238E27FC236}">
                  <a16:creationId xmlns:a16="http://schemas.microsoft.com/office/drawing/2014/main" id="{F6A9D12C-A5D9-49C8-9D2F-DC9E8BEA42F1}"/>
                </a:ext>
              </a:extLst>
            </p:cNvPr>
            <p:cNvSpPr/>
            <p:nvPr/>
          </p:nvSpPr>
          <p:spPr>
            <a:xfrm>
              <a:off x="6392000" y="2468025"/>
              <a:ext cx="63500" cy="20150"/>
            </a:xfrm>
            <a:custGeom>
              <a:avLst/>
              <a:gdLst/>
              <a:ahLst/>
              <a:cxnLst/>
              <a:rect l="l" t="t" r="r" b="b"/>
              <a:pathLst>
                <a:path w="2540" h="806" extrusionOk="0">
                  <a:moveTo>
                    <a:pt x="1194" y="1"/>
                  </a:moveTo>
                  <a:cubicBezTo>
                    <a:pt x="958" y="1"/>
                    <a:pt x="736" y="105"/>
                    <a:pt x="591" y="285"/>
                  </a:cubicBezTo>
                  <a:cubicBezTo>
                    <a:pt x="500" y="410"/>
                    <a:pt x="369" y="479"/>
                    <a:pt x="223" y="486"/>
                  </a:cubicBezTo>
                  <a:cubicBezTo>
                    <a:pt x="221" y="486"/>
                    <a:pt x="218" y="486"/>
                    <a:pt x="216" y="486"/>
                  </a:cubicBezTo>
                  <a:cubicBezTo>
                    <a:pt x="1" y="486"/>
                    <a:pt x="3" y="805"/>
                    <a:pt x="223" y="805"/>
                  </a:cubicBezTo>
                  <a:cubicBezTo>
                    <a:pt x="452" y="805"/>
                    <a:pt x="674" y="701"/>
                    <a:pt x="819" y="514"/>
                  </a:cubicBezTo>
                  <a:cubicBezTo>
                    <a:pt x="910" y="396"/>
                    <a:pt x="1041" y="327"/>
                    <a:pt x="1194" y="320"/>
                  </a:cubicBezTo>
                  <a:cubicBezTo>
                    <a:pt x="1347" y="320"/>
                    <a:pt x="1492" y="410"/>
                    <a:pt x="1569" y="548"/>
                  </a:cubicBezTo>
                  <a:cubicBezTo>
                    <a:pt x="1666" y="694"/>
                    <a:pt x="1825" y="791"/>
                    <a:pt x="2006" y="805"/>
                  </a:cubicBezTo>
                  <a:lnTo>
                    <a:pt x="2325" y="805"/>
                  </a:lnTo>
                  <a:cubicBezTo>
                    <a:pt x="2540" y="805"/>
                    <a:pt x="2540" y="479"/>
                    <a:pt x="2325" y="479"/>
                  </a:cubicBezTo>
                  <a:lnTo>
                    <a:pt x="2006" y="486"/>
                  </a:lnTo>
                  <a:cubicBezTo>
                    <a:pt x="1936" y="486"/>
                    <a:pt x="1901" y="444"/>
                    <a:pt x="1811" y="333"/>
                  </a:cubicBezTo>
                  <a:cubicBezTo>
                    <a:pt x="1680" y="125"/>
                    <a:pt x="1444" y="1"/>
                    <a:pt x="1194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1924;p55">
            <a:extLst>
              <a:ext uri="{FF2B5EF4-FFF2-40B4-BE49-F238E27FC236}">
                <a16:creationId xmlns:a16="http://schemas.microsoft.com/office/drawing/2014/main" id="{49EACEDC-3458-44B3-AC3B-15E9FAA8947C}"/>
              </a:ext>
            </a:extLst>
          </p:cNvPr>
          <p:cNvGrpSpPr/>
          <p:nvPr/>
        </p:nvGrpSpPr>
        <p:grpSpPr>
          <a:xfrm>
            <a:off x="7570105" y="1948780"/>
            <a:ext cx="540774" cy="540784"/>
            <a:chOff x="2520925" y="4363100"/>
            <a:chExt cx="267075" cy="267125"/>
          </a:xfrm>
        </p:grpSpPr>
        <p:sp>
          <p:nvSpPr>
            <p:cNvPr id="67" name="Google Shape;1925;p55">
              <a:extLst>
                <a:ext uri="{FF2B5EF4-FFF2-40B4-BE49-F238E27FC236}">
                  <a16:creationId xmlns:a16="http://schemas.microsoft.com/office/drawing/2014/main" id="{D57B7124-FD90-44A7-A9A0-990276F22121}"/>
                </a:ext>
              </a:extLst>
            </p:cNvPr>
            <p:cNvSpPr/>
            <p:nvPr/>
          </p:nvSpPr>
          <p:spPr>
            <a:xfrm>
              <a:off x="2663650" y="4611300"/>
              <a:ext cx="23075" cy="18925"/>
            </a:xfrm>
            <a:custGeom>
              <a:avLst/>
              <a:gdLst/>
              <a:ahLst/>
              <a:cxnLst/>
              <a:rect l="l" t="t" r="r" b="b"/>
              <a:pathLst>
                <a:path w="923" h="757" extrusionOk="0">
                  <a:moveTo>
                    <a:pt x="569" y="1"/>
                  </a:moveTo>
                  <a:cubicBezTo>
                    <a:pt x="513" y="42"/>
                    <a:pt x="465" y="84"/>
                    <a:pt x="409" y="126"/>
                  </a:cubicBezTo>
                  <a:cubicBezTo>
                    <a:pt x="180" y="299"/>
                    <a:pt x="0" y="431"/>
                    <a:pt x="0" y="757"/>
                  </a:cubicBezTo>
                  <a:lnTo>
                    <a:pt x="923" y="757"/>
                  </a:lnTo>
                  <a:cubicBezTo>
                    <a:pt x="902" y="632"/>
                    <a:pt x="846" y="507"/>
                    <a:pt x="770" y="403"/>
                  </a:cubicBezTo>
                  <a:cubicBezTo>
                    <a:pt x="687" y="278"/>
                    <a:pt x="624" y="139"/>
                    <a:pt x="569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926;p55">
              <a:extLst>
                <a:ext uri="{FF2B5EF4-FFF2-40B4-BE49-F238E27FC236}">
                  <a16:creationId xmlns:a16="http://schemas.microsoft.com/office/drawing/2014/main" id="{59237809-675A-4EED-BC03-1A56ECA6D315}"/>
                </a:ext>
              </a:extLst>
            </p:cNvPr>
            <p:cNvSpPr/>
            <p:nvPr/>
          </p:nvSpPr>
          <p:spPr>
            <a:xfrm>
              <a:off x="2520925" y="4524750"/>
              <a:ext cx="181750" cy="105475"/>
            </a:xfrm>
            <a:custGeom>
              <a:avLst/>
              <a:gdLst/>
              <a:ahLst/>
              <a:cxnLst/>
              <a:rect l="l" t="t" r="r" b="b"/>
              <a:pathLst>
                <a:path w="7270" h="4219" extrusionOk="0">
                  <a:moveTo>
                    <a:pt x="6162" y="0"/>
                  </a:moveTo>
                  <a:cubicBezTo>
                    <a:pt x="6103" y="0"/>
                    <a:pt x="6051" y="22"/>
                    <a:pt x="6014" y="71"/>
                  </a:cubicBezTo>
                  <a:lnTo>
                    <a:pt x="3954" y="2651"/>
                  </a:lnTo>
                  <a:cubicBezTo>
                    <a:pt x="3913" y="2692"/>
                    <a:pt x="3860" y="2715"/>
                    <a:pt x="3804" y="2715"/>
                  </a:cubicBezTo>
                  <a:cubicBezTo>
                    <a:pt x="3785" y="2715"/>
                    <a:pt x="3766" y="2712"/>
                    <a:pt x="3746" y="2707"/>
                  </a:cubicBezTo>
                  <a:lnTo>
                    <a:pt x="2317" y="2228"/>
                  </a:lnTo>
                  <a:cubicBezTo>
                    <a:pt x="2299" y="2222"/>
                    <a:pt x="2279" y="2219"/>
                    <a:pt x="2258" y="2219"/>
                  </a:cubicBezTo>
                  <a:cubicBezTo>
                    <a:pt x="2212" y="2219"/>
                    <a:pt x="2164" y="2236"/>
                    <a:pt x="2130" y="2270"/>
                  </a:cubicBezTo>
                  <a:lnTo>
                    <a:pt x="1" y="4219"/>
                  </a:lnTo>
                  <a:lnTo>
                    <a:pt x="5341" y="4219"/>
                  </a:lnTo>
                  <a:cubicBezTo>
                    <a:pt x="5341" y="3705"/>
                    <a:pt x="5654" y="3477"/>
                    <a:pt x="5896" y="3289"/>
                  </a:cubicBezTo>
                  <a:cubicBezTo>
                    <a:pt x="6063" y="3192"/>
                    <a:pt x="6195" y="3046"/>
                    <a:pt x="6271" y="2873"/>
                  </a:cubicBezTo>
                  <a:lnTo>
                    <a:pt x="6285" y="2845"/>
                  </a:lnTo>
                  <a:cubicBezTo>
                    <a:pt x="6368" y="2630"/>
                    <a:pt x="6507" y="2436"/>
                    <a:pt x="6687" y="2290"/>
                  </a:cubicBezTo>
                  <a:cubicBezTo>
                    <a:pt x="6951" y="2068"/>
                    <a:pt x="7131" y="1763"/>
                    <a:pt x="7186" y="1423"/>
                  </a:cubicBezTo>
                  <a:cubicBezTo>
                    <a:pt x="7186" y="1410"/>
                    <a:pt x="7193" y="1403"/>
                    <a:pt x="7193" y="1396"/>
                  </a:cubicBezTo>
                  <a:cubicBezTo>
                    <a:pt x="7270" y="917"/>
                    <a:pt x="7082" y="432"/>
                    <a:pt x="6708" y="133"/>
                  </a:cubicBezTo>
                  <a:cubicBezTo>
                    <a:pt x="6687" y="119"/>
                    <a:pt x="6673" y="99"/>
                    <a:pt x="6659" y="85"/>
                  </a:cubicBezTo>
                  <a:lnTo>
                    <a:pt x="6188" y="1"/>
                  </a:lnTo>
                  <a:cubicBezTo>
                    <a:pt x="6179" y="1"/>
                    <a:pt x="6171" y="0"/>
                    <a:pt x="6162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927;p55">
              <a:extLst>
                <a:ext uri="{FF2B5EF4-FFF2-40B4-BE49-F238E27FC236}">
                  <a16:creationId xmlns:a16="http://schemas.microsoft.com/office/drawing/2014/main" id="{19F762BD-8914-4220-BC6D-8909981C278D}"/>
                </a:ext>
              </a:extLst>
            </p:cNvPr>
            <p:cNvSpPr/>
            <p:nvPr/>
          </p:nvSpPr>
          <p:spPr>
            <a:xfrm>
              <a:off x="2684275" y="4577500"/>
              <a:ext cx="99200" cy="52725"/>
            </a:xfrm>
            <a:custGeom>
              <a:avLst/>
              <a:gdLst/>
              <a:ahLst/>
              <a:cxnLst/>
              <a:rect l="l" t="t" r="r" b="b"/>
              <a:pathLst>
                <a:path w="3968" h="2109" extrusionOk="0">
                  <a:moveTo>
                    <a:pt x="784" y="0"/>
                  </a:moveTo>
                  <a:cubicBezTo>
                    <a:pt x="680" y="167"/>
                    <a:pt x="555" y="312"/>
                    <a:pt x="410" y="444"/>
                  </a:cubicBezTo>
                  <a:cubicBezTo>
                    <a:pt x="264" y="555"/>
                    <a:pt x="153" y="708"/>
                    <a:pt x="91" y="874"/>
                  </a:cubicBezTo>
                  <a:cubicBezTo>
                    <a:pt x="0" y="1131"/>
                    <a:pt x="132" y="1339"/>
                    <a:pt x="264" y="1561"/>
                  </a:cubicBezTo>
                  <a:cubicBezTo>
                    <a:pt x="375" y="1720"/>
                    <a:pt x="444" y="1908"/>
                    <a:pt x="465" y="2109"/>
                  </a:cubicBezTo>
                  <a:lnTo>
                    <a:pt x="3968" y="2109"/>
                  </a:lnTo>
                  <a:cubicBezTo>
                    <a:pt x="3935" y="1946"/>
                    <a:pt x="3732" y="985"/>
                    <a:pt x="2725" y="985"/>
                  </a:cubicBezTo>
                  <a:cubicBezTo>
                    <a:pt x="2657" y="985"/>
                    <a:pt x="2586" y="990"/>
                    <a:pt x="2511" y="999"/>
                  </a:cubicBezTo>
                  <a:cubicBezTo>
                    <a:pt x="2508" y="1002"/>
                    <a:pt x="2504" y="1004"/>
                    <a:pt x="2501" y="1004"/>
                  </a:cubicBezTo>
                  <a:cubicBezTo>
                    <a:pt x="2497" y="1004"/>
                    <a:pt x="2494" y="1002"/>
                    <a:pt x="2491" y="999"/>
                  </a:cubicBezTo>
                  <a:cubicBezTo>
                    <a:pt x="2384" y="1023"/>
                    <a:pt x="2278" y="1034"/>
                    <a:pt x="2173" y="1034"/>
                  </a:cubicBezTo>
                  <a:cubicBezTo>
                    <a:pt x="1546" y="1034"/>
                    <a:pt x="974" y="624"/>
                    <a:pt x="784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928;p55">
              <a:extLst>
                <a:ext uri="{FF2B5EF4-FFF2-40B4-BE49-F238E27FC236}">
                  <a16:creationId xmlns:a16="http://schemas.microsoft.com/office/drawing/2014/main" id="{CEDB745D-6EDA-49C3-9E94-2E0A36B731E6}"/>
                </a:ext>
              </a:extLst>
            </p:cNvPr>
            <p:cNvSpPr/>
            <p:nvPr/>
          </p:nvSpPr>
          <p:spPr>
            <a:xfrm>
              <a:off x="2701275" y="4441375"/>
              <a:ext cx="86725" cy="152625"/>
            </a:xfrm>
            <a:custGeom>
              <a:avLst/>
              <a:gdLst/>
              <a:ahLst/>
              <a:cxnLst/>
              <a:rect l="l" t="t" r="r" b="b"/>
              <a:pathLst>
                <a:path w="3469" h="6105" extrusionOk="0">
                  <a:moveTo>
                    <a:pt x="3468" y="0"/>
                  </a:moveTo>
                  <a:lnTo>
                    <a:pt x="2962" y="1179"/>
                  </a:lnTo>
                  <a:cubicBezTo>
                    <a:pt x="2934" y="1249"/>
                    <a:pt x="2865" y="1290"/>
                    <a:pt x="2789" y="1290"/>
                  </a:cubicBezTo>
                  <a:lnTo>
                    <a:pt x="2150" y="1290"/>
                  </a:lnTo>
                  <a:cubicBezTo>
                    <a:pt x="2060" y="1290"/>
                    <a:pt x="1984" y="1360"/>
                    <a:pt x="1970" y="1450"/>
                  </a:cubicBezTo>
                  <a:lnTo>
                    <a:pt x="1824" y="2622"/>
                  </a:lnTo>
                  <a:cubicBezTo>
                    <a:pt x="1811" y="2705"/>
                    <a:pt x="1748" y="2775"/>
                    <a:pt x="1665" y="2782"/>
                  </a:cubicBezTo>
                  <a:lnTo>
                    <a:pt x="576" y="2941"/>
                  </a:lnTo>
                  <a:cubicBezTo>
                    <a:pt x="534" y="2941"/>
                    <a:pt x="500" y="2962"/>
                    <a:pt x="472" y="2990"/>
                  </a:cubicBezTo>
                  <a:lnTo>
                    <a:pt x="479" y="2990"/>
                  </a:lnTo>
                  <a:lnTo>
                    <a:pt x="35" y="3434"/>
                  </a:lnTo>
                  <a:cubicBezTo>
                    <a:pt x="28" y="3447"/>
                    <a:pt x="14" y="3454"/>
                    <a:pt x="0" y="3461"/>
                  </a:cubicBezTo>
                  <a:cubicBezTo>
                    <a:pt x="298" y="3829"/>
                    <a:pt x="423" y="4308"/>
                    <a:pt x="347" y="4779"/>
                  </a:cubicBezTo>
                  <a:cubicBezTo>
                    <a:pt x="368" y="5064"/>
                    <a:pt x="451" y="5577"/>
                    <a:pt x="805" y="5861"/>
                  </a:cubicBezTo>
                  <a:cubicBezTo>
                    <a:pt x="1019" y="6022"/>
                    <a:pt x="1280" y="6104"/>
                    <a:pt x="1544" y="6104"/>
                  </a:cubicBezTo>
                  <a:cubicBezTo>
                    <a:pt x="1621" y="6104"/>
                    <a:pt x="1699" y="6097"/>
                    <a:pt x="1776" y="6083"/>
                  </a:cubicBezTo>
                  <a:cubicBezTo>
                    <a:pt x="2032" y="6014"/>
                    <a:pt x="2185" y="5827"/>
                    <a:pt x="2358" y="5612"/>
                  </a:cubicBezTo>
                  <a:cubicBezTo>
                    <a:pt x="2594" y="5313"/>
                    <a:pt x="2872" y="4973"/>
                    <a:pt x="3468" y="4973"/>
                  </a:cubicBezTo>
                  <a:lnTo>
                    <a:pt x="3468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929;p55">
              <a:extLst>
                <a:ext uri="{FF2B5EF4-FFF2-40B4-BE49-F238E27FC236}">
                  <a16:creationId xmlns:a16="http://schemas.microsoft.com/office/drawing/2014/main" id="{36FDE291-5EC1-4DC1-97F9-566263842396}"/>
                </a:ext>
              </a:extLst>
            </p:cNvPr>
            <p:cNvSpPr/>
            <p:nvPr/>
          </p:nvSpPr>
          <p:spPr>
            <a:xfrm>
              <a:off x="2761950" y="4574900"/>
              <a:ext cx="26050" cy="40250"/>
            </a:xfrm>
            <a:custGeom>
              <a:avLst/>
              <a:gdLst/>
              <a:ahLst/>
              <a:cxnLst/>
              <a:rect l="l" t="t" r="r" b="b"/>
              <a:pathLst>
                <a:path w="1042" h="1610" extrusionOk="0">
                  <a:moveTo>
                    <a:pt x="1041" y="0"/>
                  </a:moveTo>
                  <a:cubicBezTo>
                    <a:pt x="618" y="0"/>
                    <a:pt x="445" y="222"/>
                    <a:pt x="223" y="499"/>
                  </a:cubicBezTo>
                  <a:cubicBezTo>
                    <a:pt x="153" y="590"/>
                    <a:pt x="77" y="680"/>
                    <a:pt x="1" y="763"/>
                  </a:cubicBezTo>
                  <a:cubicBezTo>
                    <a:pt x="375" y="839"/>
                    <a:pt x="708" y="1068"/>
                    <a:pt x="923" y="1394"/>
                  </a:cubicBezTo>
                  <a:cubicBezTo>
                    <a:pt x="965" y="1464"/>
                    <a:pt x="1007" y="1540"/>
                    <a:pt x="1041" y="1609"/>
                  </a:cubicBezTo>
                  <a:lnTo>
                    <a:pt x="1041" y="0"/>
                  </a:ln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930;p55">
              <a:extLst>
                <a:ext uri="{FF2B5EF4-FFF2-40B4-BE49-F238E27FC236}">
                  <a16:creationId xmlns:a16="http://schemas.microsoft.com/office/drawing/2014/main" id="{A5D6FE8C-98CC-4E85-AFAD-141368F7261F}"/>
                </a:ext>
              </a:extLst>
            </p:cNvPr>
            <p:cNvSpPr/>
            <p:nvPr/>
          </p:nvSpPr>
          <p:spPr>
            <a:xfrm>
              <a:off x="2557850" y="4363100"/>
              <a:ext cx="150025" cy="157025"/>
            </a:xfrm>
            <a:custGeom>
              <a:avLst/>
              <a:gdLst/>
              <a:ahLst/>
              <a:cxnLst/>
              <a:rect l="l" t="t" r="r" b="b"/>
              <a:pathLst>
                <a:path w="6001" h="6281" extrusionOk="0">
                  <a:moveTo>
                    <a:pt x="76" y="0"/>
                  </a:moveTo>
                  <a:cubicBezTo>
                    <a:pt x="27" y="0"/>
                    <a:pt x="1" y="3"/>
                    <a:pt x="1" y="3"/>
                  </a:cubicBezTo>
                  <a:cubicBezTo>
                    <a:pt x="1395" y="717"/>
                    <a:pt x="3074" y="2854"/>
                    <a:pt x="3074" y="2854"/>
                  </a:cubicBezTo>
                  <a:cubicBezTo>
                    <a:pt x="3074" y="2854"/>
                    <a:pt x="5106" y="4817"/>
                    <a:pt x="5689" y="6280"/>
                  </a:cubicBezTo>
                  <a:cubicBezTo>
                    <a:pt x="5689" y="6280"/>
                    <a:pt x="6001" y="4844"/>
                    <a:pt x="4045" y="2549"/>
                  </a:cubicBezTo>
                  <a:lnTo>
                    <a:pt x="4183" y="2424"/>
                  </a:lnTo>
                  <a:cubicBezTo>
                    <a:pt x="4451" y="2162"/>
                    <a:pt x="4216" y="1783"/>
                    <a:pt x="3927" y="1783"/>
                  </a:cubicBezTo>
                  <a:cubicBezTo>
                    <a:pt x="3849" y="1783"/>
                    <a:pt x="3768" y="1811"/>
                    <a:pt x="3691" y="1876"/>
                  </a:cubicBezTo>
                  <a:lnTo>
                    <a:pt x="3545" y="2008"/>
                  </a:lnTo>
                  <a:cubicBezTo>
                    <a:pt x="1729" y="125"/>
                    <a:pt x="398" y="0"/>
                    <a:pt x="76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931;p55">
              <a:extLst>
                <a:ext uri="{FF2B5EF4-FFF2-40B4-BE49-F238E27FC236}">
                  <a16:creationId xmlns:a16="http://schemas.microsoft.com/office/drawing/2014/main" id="{52CA8675-C41E-4467-96A6-6242409242B0}"/>
                </a:ext>
              </a:extLst>
            </p:cNvPr>
            <p:cNvSpPr/>
            <p:nvPr/>
          </p:nvSpPr>
          <p:spPr>
            <a:xfrm>
              <a:off x="2636075" y="4496675"/>
              <a:ext cx="32275" cy="23100"/>
            </a:xfrm>
            <a:custGeom>
              <a:avLst/>
              <a:gdLst/>
              <a:ahLst/>
              <a:cxnLst/>
              <a:rect l="l" t="t" r="r" b="b"/>
              <a:pathLst>
                <a:path w="1291" h="924" extrusionOk="0">
                  <a:moveTo>
                    <a:pt x="368" y="1"/>
                  </a:moveTo>
                  <a:cubicBezTo>
                    <a:pt x="0" y="1"/>
                    <a:pt x="187" y="923"/>
                    <a:pt x="187" y="923"/>
                  </a:cubicBezTo>
                  <a:cubicBezTo>
                    <a:pt x="187" y="923"/>
                    <a:pt x="923" y="368"/>
                    <a:pt x="1290" y="368"/>
                  </a:cubicBezTo>
                  <a:cubicBezTo>
                    <a:pt x="1290" y="368"/>
                    <a:pt x="735" y="1"/>
                    <a:pt x="368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932;p55">
              <a:extLst>
                <a:ext uri="{FF2B5EF4-FFF2-40B4-BE49-F238E27FC236}">
                  <a16:creationId xmlns:a16="http://schemas.microsoft.com/office/drawing/2014/main" id="{1E9BCB38-0C6A-4188-8C3D-04113B7C3591}"/>
                </a:ext>
              </a:extLst>
            </p:cNvPr>
            <p:cNvSpPr/>
            <p:nvPr/>
          </p:nvSpPr>
          <p:spPr>
            <a:xfrm>
              <a:off x="2714450" y="4468950"/>
              <a:ext cx="18400" cy="24275"/>
            </a:xfrm>
            <a:custGeom>
              <a:avLst/>
              <a:gdLst/>
              <a:ahLst/>
              <a:cxnLst/>
              <a:rect l="l" t="t" r="r" b="b"/>
              <a:pathLst>
                <a:path w="736" h="971" extrusionOk="0">
                  <a:moveTo>
                    <a:pt x="181" y="0"/>
                  </a:moveTo>
                  <a:lnTo>
                    <a:pt x="181" y="0"/>
                  </a:lnTo>
                  <a:cubicBezTo>
                    <a:pt x="368" y="375"/>
                    <a:pt x="0" y="923"/>
                    <a:pt x="0" y="923"/>
                  </a:cubicBezTo>
                  <a:cubicBezTo>
                    <a:pt x="0" y="923"/>
                    <a:pt x="188" y="970"/>
                    <a:pt x="373" y="970"/>
                  </a:cubicBezTo>
                  <a:cubicBezTo>
                    <a:pt x="555" y="970"/>
                    <a:pt x="736" y="924"/>
                    <a:pt x="736" y="742"/>
                  </a:cubicBezTo>
                  <a:cubicBezTo>
                    <a:pt x="736" y="375"/>
                    <a:pt x="181" y="0"/>
                    <a:pt x="181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933;p55">
              <a:extLst>
                <a:ext uri="{FF2B5EF4-FFF2-40B4-BE49-F238E27FC236}">
                  <a16:creationId xmlns:a16="http://schemas.microsoft.com/office/drawing/2014/main" id="{872EAF5E-084D-409B-B1A6-F18CBE45B7C3}"/>
                </a:ext>
              </a:extLst>
            </p:cNvPr>
            <p:cNvSpPr/>
            <p:nvPr/>
          </p:nvSpPr>
          <p:spPr>
            <a:xfrm>
              <a:off x="2695900" y="4427875"/>
              <a:ext cx="9200" cy="18200"/>
            </a:xfrm>
            <a:custGeom>
              <a:avLst/>
              <a:gdLst/>
              <a:ahLst/>
              <a:cxnLst/>
              <a:rect l="l" t="t" r="r" b="b"/>
              <a:pathLst>
                <a:path w="368" h="728" extrusionOk="0">
                  <a:moveTo>
                    <a:pt x="187" y="1"/>
                  </a:moveTo>
                  <a:cubicBezTo>
                    <a:pt x="99" y="1"/>
                    <a:pt x="11" y="58"/>
                    <a:pt x="0" y="173"/>
                  </a:cubicBezTo>
                  <a:lnTo>
                    <a:pt x="0" y="540"/>
                  </a:lnTo>
                  <a:cubicBezTo>
                    <a:pt x="0" y="644"/>
                    <a:pt x="83" y="727"/>
                    <a:pt x="187" y="727"/>
                  </a:cubicBezTo>
                  <a:cubicBezTo>
                    <a:pt x="285" y="727"/>
                    <a:pt x="368" y="644"/>
                    <a:pt x="368" y="540"/>
                  </a:cubicBezTo>
                  <a:lnTo>
                    <a:pt x="368" y="173"/>
                  </a:lnTo>
                  <a:cubicBezTo>
                    <a:pt x="361" y="58"/>
                    <a:pt x="274" y="1"/>
                    <a:pt x="187" y="1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934;p55">
              <a:extLst>
                <a:ext uri="{FF2B5EF4-FFF2-40B4-BE49-F238E27FC236}">
                  <a16:creationId xmlns:a16="http://schemas.microsoft.com/office/drawing/2014/main" id="{21756996-F745-433C-B443-EF26B98589B7}"/>
                </a:ext>
              </a:extLst>
            </p:cNvPr>
            <p:cNvSpPr/>
            <p:nvPr/>
          </p:nvSpPr>
          <p:spPr>
            <a:xfrm>
              <a:off x="2709075" y="4436750"/>
              <a:ext cx="15925" cy="18475"/>
            </a:xfrm>
            <a:custGeom>
              <a:avLst/>
              <a:gdLst/>
              <a:ahLst/>
              <a:cxnLst/>
              <a:rect l="l" t="t" r="r" b="b"/>
              <a:pathLst>
                <a:path w="637" h="739" extrusionOk="0">
                  <a:moveTo>
                    <a:pt x="390" y="0"/>
                  </a:moveTo>
                  <a:cubicBezTo>
                    <a:pt x="328" y="0"/>
                    <a:pt x="266" y="30"/>
                    <a:pt x="229" y="102"/>
                  </a:cubicBezTo>
                  <a:lnTo>
                    <a:pt x="49" y="470"/>
                  </a:lnTo>
                  <a:cubicBezTo>
                    <a:pt x="0" y="560"/>
                    <a:pt x="35" y="678"/>
                    <a:pt x="132" y="719"/>
                  </a:cubicBezTo>
                  <a:cubicBezTo>
                    <a:pt x="156" y="731"/>
                    <a:pt x="183" y="739"/>
                    <a:pt x="210" y="739"/>
                  </a:cubicBezTo>
                  <a:cubicBezTo>
                    <a:pt x="230" y="739"/>
                    <a:pt x="250" y="735"/>
                    <a:pt x="271" y="726"/>
                  </a:cubicBezTo>
                  <a:cubicBezTo>
                    <a:pt x="319" y="712"/>
                    <a:pt x="354" y="678"/>
                    <a:pt x="375" y="636"/>
                  </a:cubicBezTo>
                  <a:lnTo>
                    <a:pt x="562" y="268"/>
                  </a:lnTo>
                  <a:cubicBezTo>
                    <a:pt x="636" y="120"/>
                    <a:pt x="513" y="0"/>
                    <a:pt x="390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935;p55">
              <a:extLst>
                <a:ext uri="{FF2B5EF4-FFF2-40B4-BE49-F238E27FC236}">
                  <a16:creationId xmlns:a16="http://schemas.microsoft.com/office/drawing/2014/main" id="{CB60E43A-0784-49A8-849A-251E1FCF9CBB}"/>
                </a:ext>
              </a:extLst>
            </p:cNvPr>
            <p:cNvSpPr/>
            <p:nvPr/>
          </p:nvSpPr>
          <p:spPr>
            <a:xfrm>
              <a:off x="2530350" y="4433400"/>
              <a:ext cx="103825" cy="95025"/>
            </a:xfrm>
            <a:custGeom>
              <a:avLst/>
              <a:gdLst/>
              <a:ahLst/>
              <a:cxnLst/>
              <a:rect l="l" t="t" r="r" b="b"/>
              <a:pathLst>
                <a:path w="4153" h="3801" extrusionOk="0">
                  <a:moveTo>
                    <a:pt x="3660" y="0"/>
                  </a:moveTo>
                  <a:lnTo>
                    <a:pt x="282" y="3149"/>
                  </a:lnTo>
                  <a:cubicBezTo>
                    <a:pt x="1" y="3409"/>
                    <a:pt x="240" y="3801"/>
                    <a:pt x="533" y="3801"/>
                  </a:cubicBezTo>
                  <a:cubicBezTo>
                    <a:pt x="615" y="3801"/>
                    <a:pt x="701" y="3770"/>
                    <a:pt x="782" y="3697"/>
                  </a:cubicBezTo>
                  <a:lnTo>
                    <a:pt x="4153" y="548"/>
                  </a:lnTo>
                  <a:cubicBezTo>
                    <a:pt x="4007" y="402"/>
                    <a:pt x="3917" y="312"/>
                    <a:pt x="3917" y="305"/>
                  </a:cubicBezTo>
                  <a:lnTo>
                    <a:pt x="3896" y="291"/>
                  </a:lnTo>
                  <a:lnTo>
                    <a:pt x="3882" y="271"/>
                  </a:lnTo>
                  <a:cubicBezTo>
                    <a:pt x="3882" y="271"/>
                    <a:pt x="3792" y="167"/>
                    <a:pt x="3660" y="0"/>
                  </a:cubicBezTo>
                  <a:close/>
                </a:path>
              </a:pathLst>
            </a:custGeom>
            <a:solidFill>
              <a:srgbClr val="F9AA9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" name="Google Shape;473;p1">
            <a:extLst>
              <a:ext uri="{FF2B5EF4-FFF2-40B4-BE49-F238E27FC236}">
                <a16:creationId xmlns:a16="http://schemas.microsoft.com/office/drawing/2014/main" id="{F9C9F774-4094-459F-8A2F-3659D6D050B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474;p1">
            <a:extLst>
              <a:ext uri="{FF2B5EF4-FFF2-40B4-BE49-F238E27FC236}">
                <a16:creationId xmlns:a16="http://schemas.microsoft.com/office/drawing/2014/main" id="{E2A0E673-2437-433E-9467-1EE89D5DDE4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1FD94D3-392E-4072-A1A2-D5DD88EC60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38"/>
          <p:cNvSpPr txBox="1">
            <a:spLocks noGrp="1"/>
          </p:cNvSpPr>
          <p:nvPr>
            <p:ph type="title"/>
          </p:nvPr>
        </p:nvSpPr>
        <p:spPr>
          <a:xfrm>
            <a:off x="2812169" y="358339"/>
            <a:ext cx="769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bg1">
                    <a:lumMod val="50000"/>
                  </a:schemeClr>
                </a:solidFill>
              </a:rPr>
              <a:t>What exactly is </a:t>
            </a:r>
            <a:r>
              <a:rPr lang="en" sz="2800" dirty="0">
                <a:solidFill>
                  <a:schemeClr val="accent2">
                    <a:lumMod val="50000"/>
                  </a:schemeClr>
                </a:solidFill>
              </a:rPr>
              <a:t>VAW?</a:t>
            </a:r>
            <a:endParaRPr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14" name="Google Shape;1114;p38"/>
          <p:cNvSpPr/>
          <p:nvPr/>
        </p:nvSpPr>
        <p:spPr>
          <a:xfrm rot="10800000">
            <a:off x="8130925" y="4338321"/>
            <a:ext cx="46459" cy="45719"/>
          </a:xfrm>
          <a:custGeom>
            <a:avLst/>
            <a:gdLst/>
            <a:ahLst/>
            <a:cxnLst/>
            <a:rect l="l" t="t" r="r" b="b"/>
            <a:pathLst>
              <a:path w="298" h="1346" extrusionOk="0">
                <a:moveTo>
                  <a:pt x="0" y="0"/>
                </a:moveTo>
                <a:lnTo>
                  <a:pt x="0" y="1346"/>
                </a:lnTo>
                <a:lnTo>
                  <a:pt x="298" y="1346"/>
                </a:lnTo>
                <a:lnTo>
                  <a:pt x="298" y="0"/>
                </a:lnTo>
                <a:close/>
              </a:path>
            </a:pathLst>
          </a:custGeom>
          <a:solidFill>
            <a:srgbClr val="646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5" name="Google Shape;1115;p38"/>
          <p:cNvSpPr/>
          <p:nvPr/>
        </p:nvSpPr>
        <p:spPr>
          <a:xfrm rot="10800000">
            <a:off x="8130925" y="4252594"/>
            <a:ext cx="46459" cy="45719"/>
          </a:xfrm>
          <a:custGeom>
            <a:avLst/>
            <a:gdLst/>
            <a:ahLst/>
            <a:cxnLst/>
            <a:rect l="l" t="t" r="r" b="b"/>
            <a:pathLst>
              <a:path w="298" h="1346" extrusionOk="0">
                <a:moveTo>
                  <a:pt x="0" y="0"/>
                </a:moveTo>
                <a:lnTo>
                  <a:pt x="0" y="1346"/>
                </a:lnTo>
                <a:lnTo>
                  <a:pt x="298" y="1346"/>
                </a:lnTo>
                <a:lnTo>
                  <a:pt x="298" y="0"/>
                </a:lnTo>
                <a:close/>
              </a:path>
            </a:pathLst>
          </a:custGeom>
          <a:solidFill>
            <a:srgbClr val="646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6" name="Google Shape;1116;p38"/>
          <p:cNvSpPr/>
          <p:nvPr/>
        </p:nvSpPr>
        <p:spPr>
          <a:xfrm rot="10800000">
            <a:off x="8130925" y="4424050"/>
            <a:ext cx="46459" cy="45719"/>
          </a:xfrm>
          <a:custGeom>
            <a:avLst/>
            <a:gdLst/>
            <a:ahLst/>
            <a:cxnLst/>
            <a:rect l="l" t="t" r="r" b="b"/>
            <a:pathLst>
              <a:path w="298" h="1346" extrusionOk="0">
                <a:moveTo>
                  <a:pt x="0" y="0"/>
                </a:moveTo>
                <a:lnTo>
                  <a:pt x="0" y="1346"/>
                </a:lnTo>
                <a:lnTo>
                  <a:pt x="298" y="1346"/>
                </a:lnTo>
                <a:lnTo>
                  <a:pt x="298" y="0"/>
                </a:lnTo>
                <a:close/>
              </a:path>
            </a:pathLst>
          </a:custGeom>
          <a:solidFill>
            <a:srgbClr val="64646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1" name="Google Shape;1141;p38"/>
          <p:cNvSpPr txBox="1"/>
          <p:nvPr/>
        </p:nvSpPr>
        <p:spPr>
          <a:xfrm>
            <a:off x="4321540" y="2600180"/>
            <a:ext cx="1786932" cy="623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002060"/>
                </a:solidFill>
                <a:latin typeface="Inter"/>
                <a:ea typeface="Inter"/>
                <a:cs typeface="Inter"/>
                <a:sym typeface="Inter"/>
              </a:rPr>
              <a:t>Forcing a woman to live in fear</a:t>
            </a:r>
            <a:endParaRPr sz="2000" b="1" dirty="0">
              <a:solidFill>
                <a:srgbClr val="00206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1142" name="Google Shape;1142;p38"/>
          <p:cNvCxnSpPr>
            <a:cxnSpLocks/>
            <a:stCxn id="1166" idx="1"/>
            <a:endCxn id="1141" idx="3"/>
          </p:cNvCxnSpPr>
          <p:nvPr/>
        </p:nvCxnSpPr>
        <p:spPr>
          <a:xfrm flipH="1">
            <a:off x="6108472" y="2912006"/>
            <a:ext cx="1333367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63" name="Google Shape;1163;p38"/>
          <p:cNvSpPr/>
          <p:nvPr/>
        </p:nvSpPr>
        <p:spPr>
          <a:xfrm>
            <a:off x="7185515" y="4071900"/>
            <a:ext cx="1625350" cy="572700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4" name="Google Shape;1164;p38"/>
          <p:cNvSpPr txBox="1"/>
          <p:nvPr/>
        </p:nvSpPr>
        <p:spPr>
          <a:xfrm>
            <a:off x="7378932" y="4113346"/>
            <a:ext cx="1256367" cy="46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Physical</a:t>
            </a:r>
            <a:endParaRPr sz="2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5" name="Google Shape;1165;p38"/>
          <p:cNvSpPr/>
          <p:nvPr/>
        </p:nvSpPr>
        <p:spPr>
          <a:xfrm rot="10800000">
            <a:off x="7185515" y="2617704"/>
            <a:ext cx="1625350" cy="572700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6" name="Google Shape;1166;p38"/>
          <p:cNvSpPr txBox="1"/>
          <p:nvPr/>
        </p:nvSpPr>
        <p:spPr>
          <a:xfrm>
            <a:off x="7441839" y="2678854"/>
            <a:ext cx="1127823" cy="46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Sexual</a:t>
            </a:r>
            <a:endParaRPr sz="2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7" name="Google Shape;1167;p38"/>
          <p:cNvSpPr/>
          <p:nvPr/>
        </p:nvSpPr>
        <p:spPr>
          <a:xfrm>
            <a:off x="7185515" y="1228229"/>
            <a:ext cx="1625350" cy="572700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8" name="Google Shape;1168;p38"/>
          <p:cNvSpPr txBox="1"/>
          <p:nvPr/>
        </p:nvSpPr>
        <p:spPr>
          <a:xfrm>
            <a:off x="7441838" y="1289378"/>
            <a:ext cx="1127823" cy="46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Mental</a:t>
            </a:r>
            <a:endParaRPr sz="2000" b="1" dirty="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2CBAF32B-FF17-4C19-96D3-127B7BD1B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14800" cy="5143500"/>
          </a:xfrm>
          <a:prstGeom prst="round1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F865D1D-836E-49CD-BA9B-2DE20B590F3D}"/>
              </a:ext>
            </a:extLst>
          </p:cNvPr>
          <p:cNvCxnSpPr>
            <a:cxnSpLocks/>
            <a:stCxn id="1141" idx="3"/>
          </p:cNvCxnSpPr>
          <p:nvPr/>
        </p:nvCxnSpPr>
        <p:spPr>
          <a:xfrm flipV="1">
            <a:off x="6108472" y="1576670"/>
            <a:ext cx="1140190" cy="13353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2969C8-3635-4F3F-9178-7C7BD36FE4E6}"/>
              </a:ext>
            </a:extLst>
          </p:cNvPr>
          <p:cNvCxnSpPr>
            <a:stCxn id="1141" idx="3"/>
          </p:cNvCxnSpPr>
          <p:nvPr/>
        </p:nvCxnSpPr>
        <p:spPr>
          <a:xfrm>
            <a:off x="6108472" y="2912006"/>
            <a:ext cx="1140190" cy="14720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" name="Google Shape;473;p1">
            <a:extLst>
              <a:ext uri="{FF2B5EF4-FFF2-40B4-BE49-F238E27FC236}">
                <a16:creationId xmlns:a16="http://schemas.microsoft.com/office/drawing/2014/main" id="{081C1CF1-2064-4CEE-A0EE-4F55A038CDC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FC471B-54E5-4C43-BB52-C329C29C5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649" y="1370547"/>
            <a:ext cx="2572996" cy="3518572"/>
          </a:xfrm>
          <a:prstGeom prst="rect">
            <a:avLst/>
          </a:prstGeom>
        </p:spPr>
      </p:pic>
      <p:sp>
        <p:nvSpPr>
          <p:cNvPr id="1273" name="Google Shape;1273;p41"/>
          <p:cNvSpPr txBox="1">
            <a:spLocks noGrp="1"/>
          </p:cNvSpPr>
          <p:nvPr>
            <p:ph type="title"/>
          </p:nvPr>
        </p:nvSpPr>
        <p:spPr>
          <a:xfrm>
            <a:off x="726150" y="736926"/>
            <a:ext cx="76917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>
                    <a:lumMod val="50000"/>
                  </a:schemeClr>
                </a:solidFill>
              </a:rPr>
              <a:t>The Roots </a:t>
            </a:r>
            <a:r>
              <a:rPr lang="en" dirty="0">
                <a:solidFill>
                  <a:schemeClr val="accent2">
                    <a:lumMod val="50000"/>
                  </a:schemeClr>
                </a:solidFill>
              </a:rPr>
              <a:t>of VAW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78" name="Google Shape;1278;p41"/>
          <p:cNvSpPr txBox="1"/>
          <p:nvPr/>
        </p:nvSpPr>
        <p:spPr>
          <a:xfrm>
            <a:off x="5023641" y="3899711"/>
            <a:ext cx="1695505" cy="4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accent4">
                    <a:lumMod val="75000"/>
                  </a:schemeClr>
                </a:solidFill>
                <a:latin typeface="Chonburi"/>
                <a:ea typeface="Chonburi"/>
                <a:cs typeface="Chonburi"/>
                <a:sym typeface="Chonburi"/>
              </a:rPr>
              <a:t>Patriarchal Society</a:t>
            </a:r>
            <a:endParaRPr dirty="0">
              <a:solidFill>
                <a:schemeClr val="accent4">
                  <a:lumMod val="75000"/>
                </a:schemeClr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86" name="Google Shape;1278;p41">
            <a:extLst>
              <a:ext uri="{FF2B5EF4-FFF2-40B4-BE49-F238E27FC236}">
                <a16:creationId xmlns:a16="http://schemas.microsoft.com/office/drawing/2014/main" id="{B2B5F5C0-7FA1-4F57-BD19-4D34B8E66592}"/>
              </a:ext>
            </a:extLst>
          </p:cNvPr>
          <p:cNvSpPr txBox="1"/>
          <p:nvPr/>
        </p:nvSpPr>
        <p:spPr>
          <a:xfrm>
            <a:off x="5478143" y="4472445"/>
            <a:ext cx="1695505" cy="4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IN" dirty="0">
                <a:solidFill>
                  <a:schemeClr val="accent4">
                    <a:lumMod val="75000"/>
                  </a:schemeClr>
                </a:solidFill>
                <a:latin typeface="Chonburi"/>
                <a:ea typeface="Chonburi"/>
                <a:cs typeface="Chonburi"/>
                <a:sym typeface="Chonburi"/>
              </a:rPr>
              <a:t>Gender Stereotyping</a:t>
            </a:r>
            <a:endParaRPr dirty="0">
              <a:solidFill>
                <a:schemeClr val="accent4">
                  <a:lumMod val="75000"/>
                </a:schemeClr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87" name="Google Shape;1278;p41">
            <a:extLst>
              <a:ext uri="{FF2B5EF4-FFF2-40B4-BE49-F238E27FC236}">
                <a16:creationId xmlns:a16="http://schemas.microsoft.com/office/drawing/2014/main" id="{4A2951C0-4A91-46F9-BB1C-BBF7EF87FF93}"/>
              </a:ext>
            </a:extLst>
          </p:cNvPr>
          <p:cNvSpPr txBox="1"/>
          <p:nvPr/>
        </p:nvSpPr>
        <p:spPr>
          <a:xfrm>
            <a:off x="3639362" y="4788629"/>
            <a:ext cx="1695505" cy="4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accent4">
                    <a:lumMod val="75000"/>
                  </a:schemeClr>
                </a:solidFill>
                <a:latin typeface="Chonburi"/>
                <a:ea typeface="Chonburi"/>
                <a:cs typeface="Chonburi"/>
                <a:sym typeface="Chonburi"/>
              </a:rPr>
              <a:t>Sexism</a:t>
            </a:r>
            <a:endParaRPr dirty="0">
              <a:solidFill>
                <a:schemeClr val="accent4">
                  <a:lumMod val="75000"/>
                </a:schemeClr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88" name="Google Shape;1278;p41">
            <a:extLst>
              <a:ext uri="{FF2B5EF4-FFF2-40B4-BE49-F238E27FC236}">
                <a16:creationId xmlns:a16="http://schemas.microsoft.com/office/drawing/2014/main" id="{BFDF56A4-245D-4EF2-87A3-6CDDE574E968}"/>
              </a:ext>
            </a:extLst>
          </p:cNvPr>
          <p:cNvSpPr txBox="1"/>
          <p:nvPr/>
        </p:nvSpPr>
        <p:spPr>
          <a:xfrm>
            <a:off x="1859966" y="4550474"/>
            <a:ext cx="1695505" cy="4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>
                <a:solidFill>
                  <a:schemeClr val="accent4">
                    <a:lumMod val="75000"/>
                  </a:schemeClr>
                </a:solidFill>
                <a:latin typeface="Chonburi"/>
                <a:ea typeface="Chonburi"/>
                <a:cs typeface="Chonburi"/>
                <a:sym typeface="Chonburi"/>
              </a:rPr>
              <a:t>Gender Bias</a:t>
            </a:r>
            <a:endParaRPr dirty="0">
              <a:solidFill>
                <a:schemeClr val="accent4">
                  <a:lumMod val="75000"/>
                </a:schemeClr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sp>
        <p:nvSpPr>
          <p:cNvPr id="89" name="Google Shape;1278;p41">
            <a:extLst>
              <a:ext uri="{FF2B5EF4-FFF2-40B4-BE49-F238E27FC236}">
                <a16:creationId xmlns:a16="http://schemas.microsoft.com/office/drawing/2014/main" id="{37412BA8-5FCD-4EB2-AE00-64ACDD7A9858}"/>
              </a:ext>
            </a:extLst>
          </p:cNvPr>
          <p:cNvSpPr txBox="1"/>
          <p:nvPr/>
        </p:nvSpPr>
        <p:spPr>
          <a:xfrm>
            <a:off x="2156729" y="3883302"/>
            <a:ext cx="1695505" cy="494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IN" dirty="0">
                <a:solidFill>
                  <a:schemeClr val="accent4">
                    <a:lumMod val="75000"/>
                  </a:schemeClr>
                </a:solidFill>
                <a:latin typeface="Chonburi"/>
                <a:ea typeface="Chonburi"/>
                <a:cs typeface="Chonburi"/>
                <a:sym typeface="Chonburi"/>
              </a:rPr>
              <a:t>Toxic Masculinity</a:t>
            </a:r>
            <a:endParaRPr dirty="0">
              <a:solidFill>
                <a:schemeClr val="accent4">
                  <a:lumMod val="75000"/>
                </a:schemeClr>
              </a:solidFill>
              <a:latin typeface="Chonburi"/>
              <a:ea typeface="Chonburi"/>
              <a:cs typeface="Chonburi"/>
              <a:sym typeface="Chonburi"/>
            </a:endParaRPr>
          </a:p>
        </p:txBody>
      </p:sp>
      <p:pic>
        <p:nvPicPr>
          <p:cNvPr id="9" name="Google Shape;473;p1">
            <a:extLst>
              <a:ext uri="{FF2B5EF4-FFF2-40B4-BE49-F238E27FC236}">
                <a16:creationId xmlns:a16="http://schemas.microsoft.com/office/drawing/2014/main" id="{7E9ABC2C-D502-4CD9-95B1-956A0247DD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4;p1">
            <a:extLst>
              <a:ext uri="{FF2B5EF4-FFF2-40B4-BE49-F238E27FC236}">
                <a16:creationId xmlns:a16="http://schemas.microsoft.com/office/drawing/2014/main" id="{5B326DD4-EFBB-4001-A4C8-666EC30A527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554857-D9C4-481A-95F9-C99610500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n is to Doctor as Woman is to Nurse: the Gender Bias of Word Embeddings |  by Tommaso Buonocore | Towards Data Science">
            <a:extLst>
              <a:ext uri="{FF2B5EF4-FFF2-40B4-BE49-F238E27FC236}">
                <a16:creationId xmlns:a16="http://schemas.microsoft.com/office/drawing/2014/main" id="{C0162098-F7DC-4FD0-BBD2-D97F7CEA67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BFD5"/>
              </a:clrFrom>
              <a:clrTo>
                <a:srgbClr val="FFBF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6" r="15661"/>
          <a:stretch/>
        </p:blipFill>
        <p:spPr bwMode="auto">
          <a:xfrm>
            <a:off x="1644636" y="1543911"/>
            <a:ext cx="5853369" cy="362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04D3A1-7F28-4AD3-84B8-71AB798B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470" y="836800"/>
            <a:ext cx="7691700" cy="572700"/>
          </a:xfrm>
        </p:spPr>
        <p:txBody>
          <a:bodyPr/>
          <a:lstStyle/>
          <a:p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Gender</a:t>
            </a:r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 Bias</a:t>
            </a:r>
          </a:p>
        </p:txBody>
      </p:sp>
      <p:sp>
        <p:nvSpPr>
          <p:cNvPr id="5" name="Google Shape;944;p33">
            <a:extLst>
              <a:ext uri="{FF2B5EF4-FFF2-40B4-BE49-F238E27FC236}">
                <a16:creationId xmlns:a16="http://schemas.microsoft.com/office/drawing/2014/main" id="{B86ABC33-60B8-49B3-A9BA-847F2783E189}"/>
              </a:ext>
            </a:extLst>
          </p:cNvPr>
          <p:cNvSpPr txBox="1">
            <a:spLocks/>
          </p:cNvSpPr>
          <p:nvPr/>
        </p:nvSpPr>
        <p:spPr>
          <a:xfrm>
            <a:off x="5621906" y="2034955"/>
            <a:ext cx="2408832" cy="13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Preference for males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Girls considered  burdens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Foeticide</a:t>
            </a:r>
            <a:r>
              <a:rPr lang="en-US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 and infanticide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Neglecting female health issues</a:t>
            </a: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353FF448-99DD-48A6-A96F-A1B20E97729C}"/>
              </a:ext>
            </a:extLst>
          </p:cNvPr>
          <p:cNvSpPr/>
          <p:nvPr/>
        </p:nvSpPr>
        <p:spPr>
          <a:xfrm rot="21439950" flipV="1">
            <a:off x="4999831" y="1403788"/>
            <a:ext cx="3839730" cy="2681351"/>
          </a:xfrm>
          <a:prstGeom prst="cloud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2CC4AD2-0AC8-490C-BE4C-D198DEB414EB}"/>
              </a:ext>
            </a:extLst>
          </p:cNvPr>
          <p:cNvSpPr/>
          <p:nvPr/>
        </p:nvSpPr>
        <p:spPr>
          <a:xfrm rot="21439950" flipV="1">
            <a:off x="7225192" y="4046528"/>
            <a:ext cx="205525" cy="201905"/>
          </a:xfrm>
          <a:prstGeom prst="cloud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6535AB5E-9FE4-4358-8799-EB1AB53D3BF3}"/>
              </a:ext>
            </a:extLst>
          </p:cNvPr>
          <p:cNvSpPr/>
          <p:nvPr/>
        </p:nvSpPr>
        <p:spPr>
          <a:xfrm>
            <a:off x="7712017" y="4076179"/>
            <a:ext cx="138021" cy="127098"/>
          </a:xfrm>
          <a:prstGeom prst="cloud">
            <a:avLst/>
          </a:prstGeom>
          <a:noFill/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Google Shape;473;p1">
            <a:extLst>
              <a:ext uri="{FF2B5EF4-FFF2-40B4-BE49-F238E27FC236}">
                <a16:creationId xmlns:a16="http://schemas.microsoft.com/office/drawing/2014/main" id="{06DBBA4C-FD5D-4480-9D1D-A91DC769ABD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4;p1">
            <a:extLst>
              <a:ext uri="{FF2B5EF4-FFF2-40B4-BE49-F238E27FC236}">
                <a16:creationId xmlns:a16="http://schemas.microsoft.com/office/drawing/2014/main" id="{4E131F19-F710-495C-948C-2D290CD0924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6C380F-FD79-4877-8B58-589EC213B7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347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D3A1-7F28-4AD3-84B8-71AB798B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173" y="1517451"/>
            <a:ext cx="7691700" cy="572700"/>
          </a:xfrm>
        </p:spPr>
        <p:txBody>
          <a:bodyPr/>
          <a:lstStyle/>
          <a:p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Patriarchy</a:t>
            </a:r>
          </a:p>
        </p:txBody>
      </p:sp>
      <p:sp>
        <p:nvSpPr>
          <p:cNvPr id="5" name="Google Shape;944;p33">
            <a:extLst>
              <a:ext uri="{FF2B5EF4-FFF2-40B4-BE49-F238E27FC236}">
                <a16:creationId xmlns:a16="http://schemas.microsoft.com/office/drawing/2014/main" id="{B86ABC33-60B8-49B3-A9BA-847F2783E189}"/>
              </a:ext>
            </a:extLst>
          </p:cNvPr>
          <p:cNvSpPr txBox="1">
            <a:spLocks/>
          </p:cNvSpPr>
          <p:nvPr/>
        </p:nvSpPr>
        <p:spPr>
          <a:xfrm>
            <a:off x="4797695" y="2368017"/>
            <a:ext cx="3734657" cy="13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A system of society or government in which men hold the power and women are largely excluded from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Decision making rests with the male in the family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2CC4AD2-0AC8-490C-BE4C-D198DEB414EB}"/>
              </a:ext>
            </a:extLst>
          </p:cNvPr>
          <p:cNvSpPr/>
          <p:nvPr/>
        </p:nvSpPr>
        <p:spPr>
          <a:xfrm rot="21439950" flipV="1">
            <a:off x="7595061" y="3995157"/>
            <a:ext cx="205525" cy="201905"/>
          </a:xfrm>
          <a:prstGeom prst="cloud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050" name="Picture 2" descr="tori ✨ on Twitter in 2021 | Feminist art, Smash the patriarchy, Protest  posters">
            <a:extLst>
              <a:ext uri="{FF2B5EF4-FFF2-40B4-BE49-F238E27FC236}">
                <a16:creationId xmlns:a16="http://schemas.microsoft.com/office/drawing/2014/main" id="{D8DEF370-E84F-44E1-9DE1-36CB8794E7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1"/>
          <a:stretch/>
        </p:blipFill>
        <p:spPr bwMode="auto">
          <a:xfrm>
            <a:off x="611648" y="1146884"/>
            <a:ext cx="3431311" cy="37868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oogle Shape;473;p1">
            <a:extLst>
              <a:ext uri="{FF2B5EF4-FFF2-40B4-BE49-F238E27FC236}">
                <a16:creationId xmlns:a16="http://schemas.microsoft.com/office/drawing/2014/main" id="{4243611B-7D33-464E-9FA3-24A080C9EA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474;p1">
            <a:extLst>
              <a:ext uri="{FF2B5EF4-FFF2-40B4-BE49-F238E27FC236}">
                <a16:creationId xmlns:a16="http://schemas.microsoft.com/office/drawing/2014/main" id="{C7C095BB-6D57-4813-BA3C-41F76CFD1C28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55E10-2072-4184-B31F-FD9AF4B7E2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1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D3A1-7F28-4AD3-84B8-71AB798B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7140" y="1305872"/>
            <a:ext cx="6165357" cy="572700"/>
          </a:xfrm>
        </p:spPr>
        <p:txBody>
          <a:bodyPr/>
          <a:lstStyle/>
          <a:p>
            <a:r>
              <a:rPr lang="en-IN" sz="2800" dirty="0">
                <a:solidFill>
                  <a:schemeClr val="accent2">
                    <a:lumMod val="50000"/>
                  </a:schemeClr>
                </a:solidFill>
              </a:rPr>
              <a:t>Gender</a:t>
            </a:r>
            <a:r>
              <a:rPr lang="en-IN" sz="2800" dirty="0">
                <a:solidFill>
                  <a:schemeClr val="bg1">
                    <a:lumMod val="50000"/>
                  </a:schemeClr>
                </a:solidFill>
              </a:rPr>
              <a:t> Stereotyping</a:t>
            </a:r>
          </a:p>
        </p:txBody>
      </p:sp>
      <p:sp>
        <p:nvSpPr>
          <p:cNvPr id="5" name="Google Shape;944;p33">
            <a:extLst>
              <a:ext uri="{FF2B5EF4-FFF2-40B4-BE49-F238E27FC236}">
                <a16:creationId xmlns:a16="http://schemas.microsoft.com/office/drawing/2014/main" id="{B86ABC33-60B8-49B3-A9BA-847F2783E189}"/>
              </a:ext>
            </a:extLst>
          </p:cNvPr>
          <p:cNvSpPr txBox="1">
            <a:spLocks/>
          </p:cNvSpPr>
          <p:nvPr/>
        </p:nvSpPr>
        <p:spPr>
          <a:xfrm>
            <a:off x="5357995" y="2393745"/>
            <a:ext cx="3293711" cy="13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300" dirty="0">
              <a:solidFill>
                <a:schemeClr val="accent3">
                  <a:lumMod val="60000"/>
                  <a:lumOff val="40000"/>
                </a:schemeClr>
              </a:solidFill>
              <a:latin typeface="Chonburi"/>
              <a:cs typeface="Chonburi"/>
              <a:sym typeface="Chonburi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2CC4AD2-0AC8-490C-BE4C-D198DEB414EB}"/>
              </a:ext>
            </a:extLst>
          </p:cNvPr>
          <p:cNvSpPr/>
          <p:nvPr/>
        </p:nvSpPr>
        <p:spPr>
          <a:xfrm rot="21439950" flipV="1">
            <a:off x="7009438" y="4046528"/>
            <a:ext cx="205525" cy="201905"/>
          </a:xfrm>
          <a:prstGeom prst="cloud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20" name="Table 3">
            <a:extLst>
              <a:ext uri="{FF2B5EF4-FFF2-40B4-BE49-F238E27FC236}">
                <a16:creationId xmlns:a16="http://schemas.microsoft.com/office/drawing/2014/main" id="{2C56144A-04DD-4D8E-9364-50F7A03B6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7934400"/>
              </p:ext>
            </p:extLst>
          </p:nvPr>
        </p:nvGraphicFramePr>
        <p:xfrm>
          <a:off x="486554" y="1485255"/>
          <a:ext cx="2771956" cy="3161580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385978">
                  <a:extLst>
                    <a:ext uri="{9D8B030D-6E8A-4147-A177-3AD203B41FA5}">
                      <a16:colId xmlns:a16="http://schemas.microsoft.com/office/drawing/2014/main" val="3561196618"/>
                    </a:ext>
                  </a:extLst>
                </a:gridCol>
                <a:gridCol w="1385978">
                  <a:extLst>
                    <a:ext uri="{9D8B030D-6E8A-4147-A177-3AD203B41FA5}">
                      <a16:colId xmlns:a16="http://schemas.microsoft.com/office/drawing/2014/main" val="2846700348"/>
                    </a:ext>
                  </a:extLst>
                </a:gridCol>
              </a:tblGrid>
              <a:tr h="703720"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u="none" strike="noStrike" cap="none" dirty="0">
                          <a:solidFill>
                            <a:schemeClr val="bg1"/>
                          </a:solidFill>
                          <a:latin typeface="Chonburi"/>
                          <a:cs typeface="Chonburi"/>
                          <a:sym typeface="Chonburi"/>
                        </a:rPr>
                        <a:t>Girls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400" b="0" i="0" u="none" strike="noStrike" cap="none" dirty="0">
                          <a:solidFill>
                            <a:schemeClr val="bg1"/>
                          </a:solidFill>
                          <a:latin typeface="Chonburi"/>
                          <a:cs typeface="Chonburi"/>
                          <a:sym typeface="Chonburi"/>
                        </a:rPr>
                        <a:t>Boys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6496253"/>
                  </a:ext>
                </a:extLst>
              </a:tr>
              <a:tr h="49157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00B0F0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Faithful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FF6DA5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Competitive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0434782"/>
                  </a:ext>
                </a:extLst>
              </a:tr>
              <a:tr h="49157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00B0F0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Emotional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FF6DA5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Logical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556777"/>
                  </a:ext>
                </a:extLst>
              </a:tr>
              <a:tr h="49157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00B0F0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Tolerant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FF6DA5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Strategic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0607779"/>
                  </a:ext>
                </a:extLst>
              </a:tr>
              <a:tr h="49157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00B0F0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Sympathetic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FF6DA5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Aggressive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9492748"/>
                  </a:ext>
                </a:extLst>
              </a:tr>
              <a:tr h="491572"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00B0F0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Dependent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dirty="0">
                          <a:solidFill>
                            <a:srgbClr val="FF6DA5"/>
                          </a:solidFill>
                          <a:latin typeface="Inter" panose="020B0604020202020204" charset="0"/>
                          <a:ea typeface="Inter" panose="020B0604020202020204" charset="0"/>
                        </a:rPr>
                        <a:t>Independent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8822181"/>
                  </a:ext>
                </a:extLst>
              </a:tr>
            </a:tbl>
          </a:graphicData>
        </a:graphic>
      </p:graphicFrame>
      <p:pic>
        <p:nvPicPr>
          <p:cNvPr id="1026" name="Picture 2" descr="The sexist myths that won&amp;#39;t die - BBC Future">
            <a:extLst>
              <a:ext uri="{FF2B5EF4-FFF2-40B4-BE49-F238E27FC236}">
                <a16:creationId xmlns:a16="http://schemas.microsoft.com/office/drawing/2014/main" id="{852711DB-8240-40B0-94DB-D06AD43E1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280" y="1945379"/>
            <a:ext cx="4729458" cy="266032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473;p1">
            <a:extLst>
              <a:ext uri="{FF2B5EF4-FFF2-40B4-BE49-F238E27FC236}">
                <a16:creationId xmlns:a16="http://schemas.microsoft.com/office/drawing/2014/main" id="{75C29054-5E18-4B45-A69C-D7355BE5992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474;p1">
            <a:extLst>
              <a:ext uri="{FF2B5EF4-FFF2-40B4-BE49-F238E27FC236}">
                <a16:creationId xmlns:a16="http://schemas.microsoft.com/office/drawing/2014/main" id="{2778F2B5-DC84-4962-9689-27A4CA445AA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064ED8-3309-4AE6-8BC8-86EC852828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624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D3A1-7F28-4AD3-84B8-71AB798B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054" y="1537274"/>
            <a:ext cx="2034280" cy="572700"/>
          </a:xfrm>
        </p:spPr>
        <p:txBody>
          <a:bodyPr/>
          <a:lstStyle/>
          <a:p>
            <a:pPr algn="l"/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Sexism</a:t>
            </a:r>
          </a:p>
        </p:txBody>
      </p:sp>
      <p:sp>
        <p:nvSpPr>
          <p:cNvPr id="5" name="Google Shape;944;p33">
            <a:extLst>
              <a:ext uri="{FF2B5EF4-FFF2-40B4-BE49-F238E27FC236}">
                <a16:creationId xmlns:a16="http://schemas.microsoft.com/office/drawing/2014/main" id="{B86ABC33-60B8-49B3-A9BA-847F2783E189}"/>
              </a:ext>
            </a:extLst>
          </p:cNvPr>
          <p:cNvSpPr txBox="1">
            <a:spLocks/>
          </p:cNvSpPr>
          <p:nvPr/>
        </p:nvSpPr>
        <p:spPr>
          <a:xfrm>
            <a:off x="5640009" y="2537581"/>
            <a:ext cx="3293711" cy="13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300" dirty="0">
              <a:solidFill>
                <a:schemeClr val="accent3">
                  <a:lumMod val="60000"/>
                  <a:lumOff val="40000"/>
                </a:schemeClr>
              </a:solidFill>
              <a:latin typeface="Chonburi"/>
              <a:cs typeface="Chonburi"/>
              <a:sym typeface="Chonburi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2CC4AD2-0AC8-490C-BE4C-D198DEB414EB}"/>
              </a:ext>
            </a:extLst>
          </p:cNvPr>
          <p:cNvSpPr/>
          <p:nvPr/>
        </p:nvSpPr>
        <p:spPr>
          <a:xfrm rot="21439950" flipV="1">
            <a:off x="7291452" y="4027035"/>
            <a:ext cx="205525" cy="201905"/>
          </a:xfrm>
          <a:prstGeom prst="cloud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Google Shape;944;p33">
            <a:extLst>
              <a:ext uri="{FF2B5EF4-FFF2-40B4-BE49-F238E27FC236}">
                <a16:creationId xmlns:a16="http://schemas.microsoft.com/office/drawing/2014/main" id="{BC1B8653-7612-4B5B-AB34-71DCA5E20150}"/>
              </a:ext>
            </a:extLst>
          </p:cNvPr>
          <p:cNvSpPr txBox="1">
            <a:spLocks/>
          </p:cNvSpPr>
          <p:nvPr/>
        </p:nvSpPr>
        <p:spPr>
          <a:xfrm>
            <a:off x="6492224" y="2288838"/>
            <a:ext cx="2487502" cy="884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Prejudice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Stereotyping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Discrimination, typically against women, based on sex/gender</a:t>
            </a:r>
          </a:p>
        </p:txBody>
      </p:sp>
      <p:sp>
        <p:nvSpPr>
          <p:cNvPr id="9" name="Google Shape;944;p33">
            <a:extLst>
              <a:ext uri="{FF2B5EF4-FFF2-40B4-BE49-F238E27FC236}">
                <a16:creationId xmlns:a16="http://schemas.microsoft.com/office/drawing/2014/main" id="{1CEBC27A-961A-4C32-B595-D4BB02CD9F24}"/>
              </a:ext>
            </a:extLst>
          </p:cNvPr>
          <p:cNvSpPr txBox="1">
            <a:spLocks/>
          </p:cNvSpPr>
          <p:nvPr/>
        </p:nvSpPr>
        <p:spPr>
          <a:xfrm>
            <a:off x="6492223" y="3924695"/>
            <a:ext cx="2327923" cy="884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dirty="0">
                <a:solidFill>
                  <a:srgbClr val="002060"/>
                </a:solidFill>
                <a:latin typeface="Inter" panose="020B0604020202020204" charset="0"/>
                <a:ea typeface="Inter" panose="020B0604020202020204" charset="0"/>
                <a:cs typeface="Chonburi"/>
                <a:sym typeface="Chonburi"/>
              </a:rPr>
              <a:t>Can you think of any examples of sexism?</a:t>
            </a:r>
          </a:p>
        </p:txBody>
      </p:sp>
      <p:pic>
        <p:nvPicPr>
          <p:cNvPr id="2050" name="Picture 2" descr="Sexism Is Not Extinct: What It Looks Like and How to Respond | Comstock&amp;#39;s  magazine">
            <a:extLst>
              <a:ext uri="{FF2B5EF4-FFF2-40B4-BE49-F238E27FC236}">
                <a16:creationId xmlns:a16="http://schemas.microsoft.com/office/drawing/2014/main" id="{FB91E139-F43D-44BE-8763-A26A9EFC8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055" y="1401722"/>
            <a:ext cx="5756598" cy="3051196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oogle Shape;473;p1">
            <a:extLst>
              <a:ext uri="{FF2B5EF4-FFF2-40B4-BE49-F238E27FC236}">
                <a16:creationId xmlns:a16="http://schemas.microsoft.com/office/drawing/2014/main" id="{FE15BDA1-AEFC-49C1-934E-B0962B402B3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474;p1">
            <a:extLst>
              <a:ext uri="{FF2B5EF4-FFF2-40B4-BE49-F238E27FC236}">
                <a16:creationId xmlns:a16="http://schemas.microsoft.com/office/drawing/2014/main" id="{6CA4B622-6D3A-4491-B698-55F969CBA7A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0ED9A5-13D5-4BED-B59A-35998BCB4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60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4D3A1-7F28-4AD3-84B8-71AB798B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9946" y="1640517"/>
            <a:ext cx="2510287" cy="572700"/>
          </a:xfrm>
        </p:spPr>
        <p:txBody>
          <a:bodyPr/>
          <a:lstStyle/>
          <a:p>
            <a:r>
              <a:rPr lang="en-IN" sz="2800" dirty="0">
                <a:solidFill>
                  <a:schemeClr val="bg1">
                    <a:lumMod val="50000"/>
                  </a:schemeClr>
                </a:solidFill>
              </a:rPr>
              <a:t>Toxic</a:t>
            </a:r>
            <a:r>
              <a:rPr lang="en-IN" sz="2800" dirty="0"/>
              <a:t> </a:t>
            </a:r>
            <a:r>
              <a:rPr lang="en-IN" sz="2800" dirty="0">
                <a:solidFill>
                  <a:schemeClr val="accent2">
                    <a:lumMod val="50000"/>
                  </a:schemeClr>
                </a:solidFill>
              </a:rPr>
              <a:t>Masculinity</a:t>
            </a:r>
          </a:p>
        </p:txBody>
      </p:sp>
      <p:sp>
        <p:nvSpPr>
          <p:cNvPr id="5" name="Google Shape;944;p33">
            <a:extLst>
              <a:ext uri="{FF2B5EF4-FFF2-40B4-BE49-F238E27FC236}">
                <a16:creationId xmlns:a16="http://schemas.microsoft.com/office/drawing/2014/main" id="{B86ABC33-60B8-49B3-A9BA-847F2783E189}"/>
              </a:ext>
            </a:extLst>
          </p:cNvPr>
          <p:cNvSpPr txBox="1">
            <a:spLocks/>
          </p:cNvSpPr>
          <p:nvPr/>
        </p:nvSpPr>
        <p:spPr>
          <a:xfrm>
            <a:off x="5728440" y="2333374"/>
            <a:ext cx="3293711" cy="134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1300" dirty="0">
              <a:solidFill>
                <a:schemeClr val="accent3">
                  <a:lumMod val="60000"/>
                  <a:lumOff val="40000"/>
                </a:schemeClr>
              </a:solidFill>
              <a:latin typeface="Chonburi"/>
              <a:cs typeface="Chonburi"/>
              <a:sym typeface="Chonburi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C2CC4AD2-0AC8-490C-BE4C-D198DEB414EB}"/>
              </a:ext>
            </a:extLst>
          </p:cNvPr>
          <p:cNvSpPr/>
          <p:nvPr/>
        </p:nvSpPr>
        <p:spPr>
          <a:xfrm rot="21439950" flipV="1">
            <a:off x="7165184" y="4036254"/>
            <a:ext cx="205525" cy="201905"/>
          </a:xfrm>
          <a:prstGeom prst="cloud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Google Shape;944;p33">
            <a:extLst>
              <a:ext uri="{FF2B5EF4-FFF2-40B4-BE49-F238E27FC236}">
                <a16:creationId xmlns:a16="http://schemas.microsoft.com/office/drawing/2014/main" id="{BC1B8653-7612-4B5B-AB34-71DCA5E20150}"/>
              </a:ext>
            </a:extLst>
          </p:cNvPr>
          <p:cNvSpPr txBox="1">
            <a:spLocks/>
          </p:cNvSpPr>
          <p:nvPr/>
        </p:nvSpPr>
        <p:spPr>
          <a:xfrm>
            <a:off x="6297165" y="2544664"/>
            <a:ext cx="2510287" cy="88429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“I Am A Man”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“I Am Strong”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“I Don’t Cry”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“I Can Control”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“I Am The Boss”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2060"/>
                </a:solidFill>
                <a:latin typeface="Chonburi"/>
                <a:cs typeface="Chonburi"/>
                <a:sym typeface="Chonburi"/>
              </a:rPr>
              <a:t> “I Am The Savior”</a:t>
            </a:r>
          </a:p>
        </p:txBody>
      </p:sp>
      <p:pic>
        <p:nvPicPr>
          <p:cNvPr id="5122" name="Picture 2" descr="Feminist Therapy For Men: A Road Towards Non-Toxic Masculinity">
            <a:extLst>
              <a:ext uri="{FF2B5EF4-FFF2-40B4-BE49-F238E27FC236}">
                <a16:creationId xmlns:a16="http://schemas.microsoft.com/office/drawing/2014/main" id="{16E871E6-6857-4D5A-93EB-79BEE1FAC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48" y="1279083"/>
            <a:ext cx="5640164" cy="317259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473;p1">
            <a:extLst>
              <a:ext uri="{FF2B5EF4-FFF2-40B4-BE49-F238E27FC236}">
                <a16:creationId xmlns:a16="http://schemas.microsoft.com/office/drawing/2014/main" id="{9C6EDB30-6F2C-46A7-8953-5DAA86CD07A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474;p1">
            <a:extLst>
              <a:ext uri="{FF2B5EF4-FFF2-40B4-BE49-F238E27FC236}">
                <a16:creationId xmlns:a16="http://schemas.microsoft.com/office/drawing/2014/main" id="{BFBBAC87-6FAD-4377-AB58-DE5D9EBC30C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FD71EDB-4031-48B7-A58E-94967172F4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73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3"/>
          <p:cNvSpPr/>
          <p:nvPr/>
        </p:nvSpPr>
        <p:spPr>
          <a:xfrm>
            <a:off x="4214427" y="4122132"/>
            <a:ext cx="734294" cy="822802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33"/>
          <p:cNvSpPr/>
          <p:nvPr/>
        </p:nvSpPr>
        <p:spPr>
          <a:xfrm>
            <a:off x="4214427" y="3101924"/>
            <a:ext cx="734294" cy="822802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33"/>
          <p:cNvSpPr txBox="1">
            <a:spLocks noGrp="1"/>
          </p:cNvSpPr>
          <p:nvPr>
            <p:ph type="subTitle" idx="2"/>
          </p:nvPr>
        </p:nvSpPr>
        <p:spPr>
          <a:xfrm>
            <a:off x="5042506" y="2121025"/>
            <a:ext cx="3846603" cy="5812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rgbClr val="002060"/>
                </a:solidFill>
              </a:rPr>
              <a:t>Gynecologists are points of contact who can recognize changes in lifestyle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941" name="Google Shape;941;p33"/>
          <p:cNvSpPr txBox="1">
            <a:spLocks noGrp="1"/>
          </p:cNvSpPr>
          <p:nvPr>
            <p:ph type="subTitle" idx="5"/>
          </p:nvPr>
        </p:nvSpPr>
        <p:spPr>
          <a:xfrm>
            <a:off x="5127974" y="3219585"/>
            <a:ext cx="3704515" cy="5812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002060"/>
                </a:solidFill>
              </a:rPr>
              <a:t>Most of the health problems of women </a:t>
            </a:r>
            <a:r>
              <a:rPr lang="en" sz="1600">
                <a:solidFill>
                  <a:srgbClr val="002060"/>
                </a:solidFill>
              </a:rPr>
              <a:t>are rooted in violence 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943" name="Google Shape;943;p33"/>
          <p:cNvSpPr txBox="1">
            <a:spLocks noGrp="1"/>
          </p:cNvSpPr>
          <p:nvPr>
            <p:ph type="subTitle" idx="8"/>
          </p:nvPr>
        </p:nvSpPr>
        <p:spPr>
          <a:xfrm>
            <a:off x="5184594" y="4223519"/>
            <a:ext cx="3704515" cy="58121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00" dirty="0">
                <a:solidFill>
                  <a:srgbClr val="002060"/>
                </a:solidFill>
              </a:rPr>
              <a:t>Serious health problems during pregnancy have roots in violence</a:t>
            </a:r>
            <a:endParaRPr sz="1600" dirty="0">
              <a:solidFill>
                <a:srgbClr val="002060"/>
              </a:solidFill>
            </a:endParaRPr>
          </a:p>
        </p:txBody>
      </p:sp>
      <p:sp>
        <p:nvSpPr>
          <p:cNvPr id="944" name="Google Shape;944;p33"/>
          <p:cNvSpPr txBox="1">
            <a:spLocks noGrp="1"/>
          </p:cNvSpPr>
          <p:nvPr>
            <p:ph type="title" idx="9"/>
          </p:nvPr>
        </p:nvSpPr>
        <p:spPr>
          <a:xfrm>
            <a:off x="1441019" y="989714"/>
            <a:ext cx="6298058" cy="111072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chemeClr val="accent2">
                    <a:lumMod val="50000"/>
                  </a:schemeClr>
                </a:solidFill>
              </a:rPr>
              <a:t>Why doctors for women </a:t>
            </a:r>
            <a:r>
              <a:rPr lang="en" sz="2600" dirty="0">
                <a:solidFill>
                  <a:schemeClr val="bg1">
                    <a:lumMod val="50000"/>
                  </a:schemeClr>
                </a:solidFill>
              </a:rPr>
              <a:t>want to talk about VAW?</a:t>
            </a:r>
            <a:endParaRPr sz="2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45" name="Google Shape;945;p33"/>
          <p:cNvSpPr/>
          <p:nvPr/>
        </p:nvSpPr>
        <p:spPr>
          <a:xfrm>
            <a:off x="4214426" y="2041384"/>
            <a:ext cx="734294" cy="822689"/>
          </a:xfrm>
          <a:custGeom>
            <a:avLst/>
            <a:gdLst/>
            <a:ahLst/>
            <a:cxnLst/>
            <a:rect l="l" t="t" r="r" b="b"/>
            <a:pathLst>
              <a:path w="50441" h="48139" extrusionOk="0">
                <a:moveTo>
                  <a:pt x="23650" y="0"/>
                </a:moveTo>
                <a:cubicBezTo>
                  <a:pt x="20135" y="0"/>
                  <a:pt x="16764" y="610"/>
                  <a:pt x="13989" y="1881"/>
                </a:cubicBezTo>
                <a:cubicBezTo>
                  <a:pt x="3811" y="6544"/>
                  <a:pt x="0" y="24343"/>
                  <a:pt x="2532" y="32417"/>
                </a:cubicBezTo>
                <a:cubicBezTo>
                  <a:pt x="5007" y="40203"/>
                  <a:pt x="13818" y="48139"/>
                  <a:pt x="25899" y="48139"/>
                </a:cubicBezTo>
                <a:cubicBezTo>
                  <a:pt x="26305" y="48139"/>
                  <a:pt x="26713" y="48130"/>
                  <a:pt x="27126" y="48111"/>
                </a:cubicBezTo>
                <a:cubicBezTo>
                  <a:pt x="36452" y="47685"/>
                  <a:pt x="41968" y="44274"/>
                  <a:pt x="46204" y="37933"/>
                </a:cubicBezTo>
                <a:cubicBezTo>
                  <a:pt x="50441" y="31564"/>
                  <a:pt x="50015" y="22665"/>
                  <a:pt x="46204" y="12060"/>
                </a:cubicBezTo>
                <a:cubicBezTo>
                  <a:pt x="43432" y="4345"/>
                  <a:pt x="33032" y="0"/>
                  <a:pt x="236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6" name="Google Shape;946;p33"/>
          <p:cNvSpPr txBox="1">
            <a:spLocks noGrp="1"/>
          </p:cNvSpPr>
          <p:nvPr>
            <p:ph type="title"/>
          </p:nvPr>
        </p:nvSpPr>
        <p:spPr>
          <a:xfrm flipH="1">
            <a:off x="4188701" y="2115032"/>
            <a:ext cx="807672" cy="6663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01</a:t>
            </a:r>
            <a:endParaRPr sz="3200"/>
          </a:p>
        </p:txBody>
      </p:sp>
      <p:sp>
        <p:nvSpPr>
          <p:cNvPr id="947" name="Google Shape;947;p33"/>
          <p:cNvSpPr txBox="1">
            <a:spLocks noGrp="1"/>
          </p:cNvSpPr>
          <p:nvPr>
            <p:ph type="title" idx="3"/>
          </p:nvPr>
        </p:nvSpPr>
        <p:spPr>
          <a:xfrm flipH="1">
            <a:off x="4188701" y="3175588"/>
            <a:ext cx="807672" cy="6663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02</a:t>
            </a:r>
            <a:endParaRPr sz="3200"/>
          </a:p>
        </p:txBody>
      </p:sp>
      <p:sp>
        <p:nvSpPr>
          <p:cNvPr id="948" name="Google Shape;948;p33"/>
          <p:cNvSpPr txBox="1">
            <a:spLocks noGrp="1"/>
          </p:cNvSpPr>
          <p:nvPr>
            <p:ph type="title" idx="6"/>
          </p:nvPr>
        </p:nvSpPr>
        <p:spPr>
          <a:xfrm flipH="1">
            <a:off x="4188701" y="4222069"/>
            <a:ext cx="807672" cy="66630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03</a:t>
            </a:r>
            <a:endParaRPr sz="3200"/>
          </a:p>
        </p:txBody>
      </p:sp>
      <p:pic>
        <p:nvPicPr>
          <p:cNvPr id="1026" name="Picture 2" descr="Free Vector | Gynecology concept illustration">
            <a:extLst>
              <a:ext uri="{FF2B5EF4-FFF2-40B4-BE49-F238E27FC236}">
                <a16:creationId xmlns:a16="http://schemas.microsoft.com/office/drawing/2014/main" id="{155297B4-C687-4413-81E1-B75BE0639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75" y="2222365"/>
            <a:ext cx="2572752" cy="2572752"/>
          </a:xfrm>
          <a:prstGeom prst="round2Same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oogle Shape;473;p1">
            <a:extLst>
              <a:ext uri="{FF2B5EF4-FFF2-40B4-BE49-F238E27FC236}">
                <a16:creationId xmlns:a16="http://schemas.microsoft.com/office/drawing/2014/main" id="{ED36B30C-C8BE-4A23-9B14-C3F51ECA070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474;p1">
            <a:extLst>
              <a:ext uri="{FF2B5EF4-FFF2-40B4-BE49-F238E27FC236}">
                <a16:creationId xmlns:a16="http://schemas.microsoft.com/office/drawing/2014/main" id="{31E2D985-C772-4959-8481-686C1634167E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927E12-68E7-479F-9AA4-EA9B239F48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2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p32"/>
          <p:cNvSpPr txBox="1">
            <a:spLocks noGrp="1"/>
          </p:cNvSpPr>
          <p:nvPr>
            <p:ph type="title" idx="4294967295"/>
          </p:nvPr>
        </p:nvSpPr>
        <p:spPr>
          <a:xfrm>
            <a:off x="2245519" y="2283619"/>
            <a:ext cx="4652962" cy="57626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accent2">
                    <a:lumMod val="50000"/>
                  </a:schemeClr>
                </a:solidFill>
              </a:rPr>
              <a:t>Why</a:t>
            </a:r>
            <a:r>
              <a:rPr lang="en" sz="4000" dirty="0"/>
              <a:t> </a:t>
            </a:r>
            <a:r>
              <a:rPr lang="en" sz="4000" dirty="0">
                <a:solidFill>
                  <a:schemeClr val="bg1">
                    <a:lumMod val="50000"/>
                  </a:schemeClr>
                </a:solidFill>
              </a:rPr>
              <a:t>DHEERA?</a:t>
            </a:r>
            <a:endParaRPr sz="4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Google Shape;473;p1">
            <a:extLst>
              <a:ext uri="{FF2B5EF4-FFF2-40B4-BE49-F238E27FC236}">
                <a16:creationId xmlns:a16="http://schemas.microsoft.com/office/drawing/2014/main" id="{FF7E5029-3FD8-4060-92E8-1A77342BED3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74;p1">
            <a:extLst>
              <a:ext uri="{FF2B5EF4-FFF2-40B4-BE49-F238E27FC236}">
                <a16:creationId xmlns:a16="http://schemas.microsoft.com/office/drawing/2014/main" id="{22928334-9C6E-4C6A-90D2-130CAFA2CCE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319F7-7CDA-4BD7-A202-05BF36126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D6576-EF21-4A9A-A509-213B1C063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2343" y="1941891"/>
            <a:ext cx="2922874" cy="572700"/>
          </a:xfrm>
        </p:spPr>
        <p:txBody>
          <a:bodyPr/>
          <a:lstStyle/>
          <a:p>
            <a:r>
              <a:rPr lang="en-I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n-IN" dirty="0"/>
              <a:t>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Campaign</a:t>
            </a:r>
          </a:p>
        </p:txBody>
      </p:sp>
      <p:pic>
        <p:nvPicPr>
          <p:cNvPr id="3" name="Picture 2" descr="L:\4Q0A5067.JPG">
            <a:extLst>
              <a:ext uri="{FF2B5EF4-FFF2-40B4-BE49-F238E27FC236}">
                <a16:creationId xmlns:a16="http://schemas.microsoft.com/office/drawing/2014/main" id="{E2F720C8-E033-4AA2-AD15-991A3E94C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2" b="11123"/>
          <a:stretch/>
        </p:blipFill>
        <p:spPr bwMode="auto">
          <a:xfrm>
            <a:off x="278789" y="1201804"/>
            <a:ext cx="5779884" cy="3429000"/>
          </a:xfrm>
          <a:prstGeom prst="rect">
            <a:avLst/>
          </a:prstGeom>
        </p:spPr>
      </p:pic>
      <p:sp>
        <p:nvSpPr>
          <p:cNvPr id="4" name="Google Shape;941;p33">
            <a:extLst>
              <a:ext uri="{FF2B5EF4-FFF2-40B4-BE49-F238E27FC236}">
                <a16:creationId xmlns:a16="http://schemas.microsoft.com/office/drawing/2014/main" id="{A41672BA-0240-410D-AC8A-18149418466D}"/>
              </a:ext>
            </a:extLst>
          </p:cNvPr>
          <p:cNvSpPr txBox="1">
            <a:spLocks/>
          </p:cNvSpPr>
          <p:nvPr/>
        </p:nvSpPr>
        <p:spPr>
          <a:xfrm>
            <a:off x="6183623" y="3071958"/>
            <a:ext cx="2634047" cy="96634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2060"/>
                </a:solidFill>
                <a:latin typeface="Inter"/>
                <a:ea typeface="Inter"/>
                <a:sym typeface="Inter"/>
              </a:rPr>
              <a:t>Founded </a:t>
            </a:r>
            <a:r>
              <a:rPr lang="en-US" sz="1600" b="1">
                <a:solidFill>
                  <a:srgbClr val="002060"/>
                </a:solidFill>
                <a:latin typeface="Inter"/>
                <a:ea typeface="Inter"/>
                <a:sym typeface="Inter"/>
              </a:rPr>
              <a:t>by FOGSI President</a:t>
            </a:r>
            <a:r>
              <a:rPr lang="en-US" sz="1600" b="1" dirty="0">
                <a:solidFill>
                  <a:srgbClr val="002060"/>
                </a:solidFill>
                <a:latin typeface="Inter"/>
                <a:ea typeface="Inter"/>
                <a:sym typeface="Inter"/>
              </a:rPr>
              <a:t>, Dr. </a:t>
            </a:r>
            <a:r>
              <a:rPr lang="en-US" sz="1600" b="1" dirty="0" err="1">
                <a:solidFill>
                  <a:srgbClr val="002060"/>
                </a:solidFill>
                <a:latin typeface="Inter"/>
                <a:ea typeface="Inter"/>
                <a:sym typeface="Inter"/>
              </a:rPr>
              <a:t>Shanthakumari</a:t>
            </a:r>
            <a:r>
              <a:rPr lang="en-US" sz="1600" b="1" dirty="0">
                <a:solidFill>
                  <a:srgbClr val="002060"/>
                </a:solidFill>
                <a:latin typeface="Inter"/>
                <a:ea typeface="Inter"/>
                <a:sym typeface="Inter"/>
              </a:rPr>
              <a:t>, to stop violence against women</a:t>
            </a:r>
          </a:p>
        </p:txBody>
      </p:sp>
      <p:pic>
        <p:nvPicPr>
          <p:cNvPr id="5" name="Google Shape;473;p1">
            <a:extLst>
              <a:ext uri="{FF2B5EF4-FFF2-40B4-BE49-F238E27FC236}">
                <a16:creationId xmlns:a16="http://schemas.microsoft.com/office/drawing/2014/main" id="{CB651960-73E6-4E53-9A35-B7847A8052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474;p1">
            <a:extLst>
              <a:ext uri="{FF2B5EF4-FFF2-40B4-BE49-F238E27FC236}">
                <a16:creationId xmlns:a16="http://schemas.microsoft.com/office/drawing/2014/main" id="{39296953-3C8E-4C3B-A853-32A796581B6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4B8829-B651-4B05-B79D-497A1F183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88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CBC617-EE4F-467B-AEF0-0A5CDD80A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96" y="1003948"/>
            <a:ext cx="2325278" cy="3135603"/>
          </a:xfrm>
          <a:prstGeom prst="round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3042D3F0-B2A2-48C5-80B4-D55CBEC79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873" y="0"/>
            <a:ext cx="3832127" cy="5143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C8128F83-1257-45CC-B896-CCDDA59FD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02" y="118592"/>
            <a:ext cx="1631798" cy="2192214"/>
          </a:xfrm>
          <a:prstGeom prst="round2Diag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>
            <a:extLst>
              <a:ext uri="{FF2B5EF4-FFF2-40B4-BE49-F238E27FC236}">
                <a16:creationId xmlns:a16="http://schemas.microsoft.com/office/drawing/2014/main" id="{814ED613-29B1-43E8-A91B-18C756CA1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2402" y="2801872"/>
            <a:ext cx="1631798" cy="2192214"/>
          </a:xfrm>
          <a:prstGeom prst="round2Diag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oogle Shape;473;p1">
            <a:extLst>
              <a:ext uri="{FF2B5EF4-FFF2-40B4-BE49-F238E27FC236}">
                <a16:creationId xmlns:a16="http://schemas.microsoft.com/office/drawing/2014/main" id="{5C6D8BF3-196A-4472-BF9E-509AC7FD694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584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160169D-F6B4-40D9-B1F0-D727515215C3}"/>
              </a:ext>
            </a:extLst>
          </p:cNvPr>
          <p:cNvSpPr txBox="1"/>
          <p:nvPr/>
        </p:nvSpPr>
        <p:spPr>
          <a:xfrm>
            <a:off x="647850" y="1069342"/>
            <a:ext cx="7848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Courageous Together – Say No to Violence Against Women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dirty="0">
                <a:solidFill>
                  <a:schemeClr val="accent4"/>
                </a:solidFill>
                <a:latin typeface="Chonburi"/>
                <a:cs typeface="Chonburi"/>
              </a:rPr>
              <a:t>#dheeratogether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Let’s Tweet Together!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b="1" dirty="0">
                <a:solidFill>
                  <a:srgbClr val="002060"/>
                </a:solidFill>
                <a:latin typeface="Chonburi"/>
                <a:cs typeface="Chonburi"/>
              </a:rPr>
              <a:t>Building A Voice – </a:t>
            </a:r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Our target is 100,000+ tweets, so </a:t>
            </a:r>
            <a:r>
              <a:rPr lang="en-IN" sz="2400" dirty="0">
                <a:solidFill>
                  <a:schemeClr val="accent4">
                    <a:lumMod val="75000"/>
                  </a:schemeClr>
                </a:solidFill>
                <a:latin typeface="Chonburi"/>
                <a:cs typeface="Chonburi"/>
              </a:rPr>
              <a:t>ADD YOUR COURAGEOUS VOICE </a:t>
            </a:r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to the conversation!</a:t>
            </a:r>
          </a:p>
        </p:txBody>
      </p:sp>
      <p:pic>
        <p:nvPicPr>
          <p:cNvPr id="3" name="Google Shape;473;p1">
            <a:extLst>
              <a:ext uri="{FF2B5EF4-FFF2-40B4-BE49-F238E27FC236}">
                <a16:creationId xmlns:a16="http://schemas.microsoft.com/office/drawing/2014/main" id="{2EB29557-7FAF-44DB-8F77-B4A85B0927C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818" t="2788" r="2357" b="1815"/>
          <a:stretch/>
        </p:blipFill>
        <p:spPr>
          <a:xfrm>
            <a:off x="19031" y="39479"/>
            <a:ext cx="786322" cy="79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474;p1">
            <a:extLst>
              <a:ext uri="{FF2B5EF4-FFF2-40B4-BE49-F238E27FC236}">
                <a16:creationId xmlns:a16="http://schemas.microsoft.com/office/drawing/2014/main" id="{3DDE7515-C65B-422E-A449-C6F8A58721B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8999" y="38875"/>
            <a:ext cx="1242099" cy="69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233AB1-2CD9-48C0-969E-352055691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544" y="65912"/>
            <a:ext cx="733802" cy="73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30400"/>
      </p:ext>
    </p:extLst>
  </p:cSld>
  <p:clrMapOvr>
    <a:masterClrMapping/>
  </p:clrMapOvr>
</p:sld>
</file>

<file path=ppt/theme/theme1.xml><?xml version="1.0" encoding="utf-8"?>
<a:theme xmlns:a="http://schemas.openxmlformats.org/drawingml/2006/main" name="Art History Thesis by Slidesgo">
  <a:themeElements>
    <a:clrScheme name="Simple Light">
      <a:dk1>
        <a:srgbClr val="797979"/>
      </a:dk1>
      <a:lt1>
        <a:srgbClr val="FFF8F3"/>
      </a:lt1>
      <a:dk2>
        <a:srgbClr val="797979"/>
      </a:dk2>
      <a:lt2>
        <a:srgbClr val="CAC9C9"/>
      </a:lt2>
      <a:accent1>
        <a:srgbClr val="F7DEC9"/>
      </a:accent1>
      <a:accent2>
        <a:srgbClr val="F9AA9D"/>
      </a:accent2>
      <a:accent3>
        <a:srgbClr val="E0736E"/>
      </a:accent3>
      <a:accent4>
        <a:srgbClr val="C4574B"/>
      </a:accent4>
      <a:accent5>
        <a:srgbClr val="E4E3E3"/>
      </a:accent5>
      <a:accent6>
        <a:srgbClr val="E7938F"/>
      </a:accent6>
      <a:hlink>
        <a:srgbClr val="79797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569</Words>
  <Application>Microsoft Office PowerPoint</Application>
  <PresentationFormat>On-screen Show (16:9)</PresentationFormat>
  <Paragraphs>108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Century751 BT</vt:lpstr>
      <vt:lpstr>Inter</vt:lpstr>
      <vt:lpstr>Roboto Condensed Light</vt:lpstr>
      <vt:lpstr>Chonburi</vt:lpstr>
      <vt:lpstr>Rokkitt</vt:lpstr>
      <vt:lpstr>Arial</vt:lpstr>
      <vt:lpstr>Art History Thesis by Slidesgo</vt:lpstr>
      <vt:lpstr>What is Violence against Women?   How does DHEERA play into it?</vt:lpstr>
      <vt:lpstr>Agenda</vt:lpstr>
      <vt:lpstr>PowerPoint Presentation</vt:lpstr>
      <vt:lpstr>PowerPoint Presentation</vt:lpstr>
      <vt:lpstr>— Fuad Alakbarov</vt:lpstr>
      <vt:lpstr>Violence against Women</vt:lpstr>
      <vt:lpstr>Are you aware of/ have you seen any woman being beaten, threatened, scolded at home, school, neighbourhood?</vt:lpstr>
      <vt:lpstr>Violence against Women</vt:lpstr>
      <vt:lpstr>PowerPoint Presentation</vt:lpstr>
      <vt:lpstr>What exactly is VAW?</vt:lpstr>
      <vt:lpstr>The Roots of VAW</vt:lpstr>
      <vt:lpstr>Gender Bias</vt:lpstr>
      <vt:lpstr>Patriarchy</vt:lpstr>
      <vt:lpstr>Gender Stereotyping</vt:lpstr>
      <vt:lpstr>Sexism</vt:lpstr>
      <vt:lpstr>Toxic Masculinity</vt:lpstr>
      <vt:lpstr>Why doctors for women want to talk about VAW?</vt:lpstr>
      <vt:lpstr>Why DHEERA?</vt:lpstr>
      <vt:lpstr>The Campaign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 Violence against Women?</dc:title>
  <dc:creator>Gagana Erukulapati</dc:creator>
  <cp:lastModifiedBy>Gagana Erukulapati</cp:lastModifiedBy>
  <cp:revision>62</cp:revision>
  <dcterms:modified xsi:type="dcterms:W3CDTF">2021-06-16T16:17:59Z</dcterms:modified>
</cp:coreProperties>
</file>