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71" r:id="rId4"/>
    <p:sldId id="268" r:id="rId5"/>
    <p:sldId id="292" r:id="rId6"/>
    <p:sldId id="278" r:id="rId7"/>
    <p:sldId id="279" r:id="rId8"/>
    <p:sldId id="281" r:id="rId9"/>
    <p:sldId id="28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944" autoAdjust="0"/>
    <p:restoredTop sz="96296"/>
  </p:normalViewPr>
  <p:slideViewPr>
    <p:cSldViewPr snapToGrid="0">
      <p:cViewPr varScale="1">
        <p:scale>
          <a:sx n="64" d="100"/>
          <a:sy n="64" d="100"/>
        </p:scale>
        <p:origin x="176" y="12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5BB7B-4DD6-4C77-9571-9DBC112AB1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E241B2-6346-4FAD-AEEF-139B55C07F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3200D-6FD9-4EE8-AB9B-683764441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ACC10-27E3-4235-8605-2724BE73C93B}" type="datetimeFigureOut">
              <a:rPr lang="en-IN" smtClean="0"/>
              <a:t>04/01/24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4A478-ECE2-432E-91CB-033B23CCB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D1BFE7-5FBD-4E95-A3DC-1FE71AC94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157D-0892-4766-B04E-7AC49B0097AD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B7533A-13EA-F58C-8CEF-E569E7EFD0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95" y="0"/>
            <a:ext cx="862314" cy="8623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B4DB79-0F08-E1B8-51F7-EF70E5CA9A1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0200" y="0"/>
            <a:ext cx="862314" cy="8623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B2A1BD-8B51-4322-72B0-64BBD87C86F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0"/>
            <a:ext cx="729205" cy="72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28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1CE11-DE56-4427-8E98-D9046CE1B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3D252-5955-4203-A8A6-C46745BCF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3ED483-8E05-4672-AA30-480123672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ACC10-27E3-4235-8605-2724BE73C93B}" type="datetimeFigureOut">
              <a:rPr lang="en-IN" smtClean="0"/>
              <a:t>04/01/24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CF358-1C2F-4209-881A-4F4318763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E67BBA-900D-4D82-9251-F4EB77A39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157D-0892-4766-B04E-7AC49B0097AD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91E8B0-B4FA-F645-7BEE-6B8FCA5E51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95" y="0"/>
            <a:ext cx="862314" cy="8623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9972F2-BBA7-5866-D778-B683624DD8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0200" y="0"/>
            <a:ext cx="862314" cy="8623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55903AD-402A-FF01-BE3E-36DEED77290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0" y="0"/>
            <a:ext cx="729205" cy="72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797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74A67-02F3-46AE-92D6-C8DC3F7B4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CC926-7D80-42CD-ABF6-6D76630C2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8E0DE-9A6F-4A9E-8C4F-C6C44194C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ACC10-27E3-4235-8605-2724BE73C93B}" type="datetimeFigureOut">
              <a:rPr lang="en-IN" smtClean="0"/>
              <a:t>04/01/24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0F1F3-A821-4F3F-B17C-6C934E8EB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55EF1-61C3-4C10-ABFF-A07CEB255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157D-0892-4766-B04E-7AC49B0097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3448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A306B-7294-48FA-A6AD-C1DD96DCE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287E0-E6EB-41C5-859C-56DCE57A45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A7511E-2092-4232-ADBF-CF7F25D8B3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E6E70D-F81C-44F2-AED1-4431B1EDD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ACC10-27E3-4235-8605-2724BE73C93B}" type="datetimeFigureOut">
              <a:rPr lang="en-IN" smtClean="0"/>
              <a:t>04/01/24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C12BBD-D32B-4708-8157-C74E571BB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102999-FE82-4874-8075-E87956E05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157D-0892-4766-B04E-7AC49B0097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8694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C602A-F483-49EE-87C7-FD43EF37C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E218C-1D0E-40DA-938F-9B7153589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9FF18F-112D-435A-AD24-F9302FB965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0AEF01-8616-48C8-9726-8D98898139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87C025-69D6-40EB-AFAE-E42AA6C0F6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50077B-15B8-4C6D-ACED-B9D18FB24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ACC10-27E3-4235-8605-2724BE73C93B}" type="datetimeFigureOut">
              <a:rPr lang="en-IN" smtClean="0"/>
              <a:t>04/01/24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2ED9C8-F5A7-4700-8927-56099D40F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37618C-5B06-43F2-B425-C59955DA2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157D-0892-4766-B04E-7AC49B0097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6017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56A11-6416-4941-BDD6-400215F0E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B78E77-B520-47EC-9518-8AB749570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ACC10-27E3-4235-8605-2724BE73C93B}" type="datetimeFigureOut">
              <a:rPr lang="en-IN" smtClean="0"/>
              <a:t>04/01/24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E3D7C9-586B-432C-9D40-8C3B716FF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2B58F0-8759-4F06-A2CA-BACB08508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157D-0892-4766-B04E-7AC49B0097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2466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8D5650-D63A-455E-8DAD-1A321ADDD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ACC10-27E3-4235-8605-2724BE73C93B}" type="datetimeFigureOut">
              <a:rPr lang="en-IN" smtClean="0"/>
              <a:t>04/01/24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0E777-B444-4BC0-9AEA-3DEBC284D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C0721-CE94-419E-8199-857F6D20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157D-0892-4766-B04E-7AC49B0097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3682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421E3-FBF4-49C5-A8FA-9B471AD69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69ABF-D037-422D-99EB-DA949C636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9F1B8-A058-4BFE-B8AB-7795C32FE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1685BB-7AB8-4F91-8C33-F845E33B1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ACC10-27E3-4235-8605-2724BE73C93B}" type="datetimeFigureOut">
              <a:rPr lang="en-IN" smtClean="0"/>
              <a:t>04/01/24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06147D-F21E-449B-BE71-C70C2D83E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546CFF-93C3-4CA8-9036-7E38054A8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157D-0892-4766-B04E-7AC49B0097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0743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9F8B7-547D-409B-86FD-F5B4F34FA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583DDC-BB52-42C7-8F22-12593A44F7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DD2B0-4149-47EA-A0C2-AF2F37FF97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4D6B37-64B3-4779-B381-C1ABCE448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ACC10-27E3-4235-8605-2724BE73C93B}" type="datetimeFigureOut">
              <a:rPr lang="en-IN" smtClean="0"/>
              <a:t>04/01/24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20E247-4887-4D05-AB16-636E598CA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121659-C1BB-46CA-B6C0-55931610F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157D-0892-4766-B04E-7AC49B0097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4968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E11D3-CFF5-4F9D-9812-EDEBE6641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C1C58C-D6A4-4E77-951D-FF300B70F5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BA3033-614F-4D20-BEBA-52E1CB5B7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ACC10-27E3-4235-8605-2724BE73C93B}" type="datetimeFigureOut">
              <a:rPr lang="en-IN" smtClean="0"/>
              <a:t>04/01/24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765155-B962-4A75-A81F-8ACA8BA36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5AD32-A4C0-4D8C-AB0A-F5C48B08F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157D-0892-4766-B04E-7AC49B0097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4741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BDC6950-DD17-4E63-A0AF-13B3A614CF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C48882-2A16-4E97-B302-CC4676E7DC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57BD6-2978-46E9-9FA2-538521763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ACC10-27E3-4235-8605-2724BE73C93B}" type="datetimeFigureOut">
              <a:rPr lang="en-IN" smtClean="0"/>
              <a:t>04/01/24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59232-E260-400B-B212-D03F8710F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E7BC2-995A-4C0D-A0FC-50ABE4450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157D-0892-4766-B04E-7AC49B0097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63074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400D0-35C6-C440-BCCA-636B950C52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A4C79B-0FED-8046-91EC-C1825EA5F0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B57B9-BA71-1749-9C71-24679CD07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C209-6708-6143-876A-4AE920B64FBE}" type="datetimeFigureOut">
              <a:rPr lang="en-US" smtClean="0"/>
              <a:t>1/4/24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EA2B6-9B94-AE41-A714-85D37D60D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DF083F-EB58-0444-963B-0AD8B19C7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4CA3-6C8E-D04E-ADA4-CD6EF00F9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8543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5D150-4480-5149-BC72-3804919AF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FC99E-6FD2-1141-8733-51A12FB2C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D0935-3A12-6B4D-A3D0-60369B9E2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C209-6708-6143-876A-4AE920B64FBE}" type="datetimeFigureOut">
              <a:rPr lang="en-US" smtClean="0"/>
              <a:t>1/4/24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66E56-5BA0-5644-8F8A-362B8293A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82EF8-8DFF-2E40-9693-0D619B956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4CA3-6C8E-D04E-ADA4-CD6EF00F9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5396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E210C-EE93-AF41-BFAD-3D0D4CDB1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D409C7-CAB5-2C47-8329-6FAF0E163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9B08AF-0A3A-CE4E-B905-05801248B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C209-6708-6143-876A-4AE920B64FBE}" type="datetimeFigureOut">
              <a:rPr lang="en-US" smtClean="0"/>
              <a:t>1/4/24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AF952-D3BF-A143-8399-E65370D95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16EBB-972B-7341-977A-4E7C1462D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4CA3-6C8E-D04E-ADA4-CD6EF00F9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954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9C484-1A29-354E-9A35-269683E02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09F87-CDF4-074F-9EA4-B208F0E906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E2A723-5CB6-084B-B2C3-73211E72F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CEEE7A-5CE7-7A41-8DB9-455E80D11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C209-6708-6143-876A-4AE920B64FBE}" type="datetimeFigureOut">
              <a:rPr lang="en-US" smtClean="0"/>
              <a:t>1/4/24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202A4E-7662-5148-A3FD-A27D22C30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B669F-BC6B-1A4A-BC4D-AC5E8B871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4CA3-6C8E-D04E-ADA4-CD6EF00F9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968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495EF-8D2A-9A4D-A169-5A90E7F70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0FF483-2636-B345-8C84-0593EE367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F01C14-B364-7D4A-A979-86ABE0AD72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E8D7EF-5571-7040-A371-0B6E34DB0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5764D6-8B12-3543-A3BF-ADED2FAB9D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2E2367-7B7A-8B4E-B834-C41B0BC66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C209-6708-6143-876A-4AE920B64FBE}" type="datetimeFigureOut">
              <a:rPr lang="en-US" smtClean="0"/>
              <a:t>1/4/24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E431E3-9E61-544A-B281-B02B3ED2B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8A28C4-D467-464D-B2C9-0AA382387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4CA3-6C8E-D04E-ADA4-CD6EF00F9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5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D0495-9F64-8F45-836C-536ECC0CB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ECC1B4-46D3-7A4D-838B-B991875C2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C209-6708-6143-876A-4AE920B64FBE}" type="datetimeFigureOut">
              <a:rPr lang="en-US" smtClean="0"/>
              <a:t>1/4/24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7A1F40-65B5-8C4D-A128-5615E8A35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CFC9AE-13CE-7E48-979A-59070E0FA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4CA3-6C8E-D04E-ADA4-CD6EF00F9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743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0AD8DE-DFDD-E945-B69D-856A8B4FA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C209-6708-6143-876A-4AE920B64FBE}" type="datetimeFigureOut">
              <a:rPr lang="en-US" smtClean="0"/>
              <a:t>1/4/24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C8650B-3AA8-FD4B-ABFB-F30D04379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AC1FE-DBCD-4A4A-88D7-899674859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4CA3-6C8E-D04E-ADA4-CD6EF00F9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977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30B9A-FDD1-CC4E-8B10-DBF31518E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0C0F2-4EF8-1646-A0A0-8B2E3F5ECE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38E24-CF47-4543-8E00-EE9C210322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9908B7-A9CE-234F-B5C1-49BE7FC3D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C209-6708-6143-876A-4AE920B64FBE}" type="datetimeFigureOut">
              <a:rPr lang="en-US" smtClean="0"/>
              <a:t>1/4/24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908782-6682-2144-8E40-9A03E7227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4BB717-7E25-F048-A134-8A4EA71B3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4CA3-6C8E-D04E-ADA4-CD6EF00F9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7618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3D868-37E1-674A-9ABC-40F8442D2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2DB618-9397-3947-8161-28D15A6BCF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655D8-E5B4-E64A-A57D-C4CBBC1FE8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2D110C-5EE3-364F-9014-71695C4A4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C209-6708-6143-876A-4AE920B64FBE}" type="datetimeFigureOut">
              <a:rPr lang="en-US" smtClean="0"/>
              <a:t>1/4/24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08AB59-CF16-D84A-BE15-A8F983B9C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F9D522-FC57-BC46-B127-E5AD4B44C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4CA3-6C8E-D04E-ADA4-CD6EF00F9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36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6B41C-D51A-DF46-BB3D-7976692E5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BDBA9F-A9D8-B441-8DEB-FF8D994F7F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7DB01-89BB-824D-8F0A-677A7DF7D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C209-6708-6143-876A-4AE920B64FBE}" type="datetimeFigureOut">
              <a:rPr lang="en-US" smtClean="0"/>
              <a:t>1/4/24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A91FE-28E8-F944-A2F4-D195BCB2B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4D40EA-3412-D04A-A02E-8FE222D87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4CA3-6C8E-D04E-ADA4-CD6EF00F9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2669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68749F-852D-444B-9C0D-2FC6632875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C5CD91-FCF5-764E-87B9-8D3D1ED950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F3120-FBBA-0E4B-A43F-9994FD450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3C209-6708-6143-876A-4AE920B64FBE}" type="datetimeFigureOut">
              <a:rPr lang="en-US" smtClean="0"/>
              <a:t>1/4/24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F02BA-0B3A-724C-9B5A-810581956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429AC-7FBE-194B-9C28-3C3BADBAB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24CA3-6C8E-D04E-ADA4-CD6EF00F9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7618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1EED6-EC89-3B45-A61A-76376B41A3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FEF62-7822-8B49-92BE-32069598A2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EB636-BD8B-244A-8977-58CA294D2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A9D4-C59A-2E42-B66E-5E08C2FD4F31}" type="datetimeFigureOut">
              <a:rPr lang="en-US" smtClean="0"/>
              <a:t>1/4/24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34CC61-5983-B741-96FC-B4D44DEC2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95A8D5-4ADF-C547-BEBB-2EA77EA54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77E0-C4D8-9C4B-82D4-E7D0358C7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9421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2B148-9CCD-1F47-AB22-AAE882B1B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CDAD5-68BE-7246-A6E4-7656BDBB6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5AB63B-5D46-544D-A035-5B252BF55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A9D4-C59A-2E42-B66E-5E08C2FD4F31}" type="datetimeFigureOut">
              <a:rPr lang="en-US" smtClean="0"/>
              <a:t>1/4/24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6B202-C454-2148-BB0F-E5FF51521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BBB3AD-3B80-BB43-8659-101158916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77E0-C4D8-9C4B-82D4-E7D0358C7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892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322D9-241B-6649-B77C-509666F5B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6A668-582B-2045-BC1F-25AC3C3AD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E30A6-1492-834F-AE0A-D66BFA532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A9D4-C59A-2E42-B66E-5E08C2FD4F31}" type="datetimeFigureOut">
              <a:rPr lang="en-US" smtClean="0"/>
              <a:t>1/4/24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895F3-87C2-CB4B-8A16-BCC0DE893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0B0F3-A5E2-1341-9AAE-B4EB7C74B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77E0-C4D8-9C4B-82D4-E7D0358C7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1450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EC36F-6D48-BE4E-9BE9-C2D2A7703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48CDA2-109D-A746-8226-05569474FA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F98DD5-DA9E-6B4F-9089-79524D94D7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4D0DD-4D25-934E-929C-9FDAFB3F9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A9D4-C59A-2E42-B66E-5E08C2FD4F31}" type="datetimeFigureOut">
              <a:rPr lang="en-US" smtClean="0"/>
              <a:t>1/4/24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A390F4-3BCD-F84D-A63B-2009B2151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8721-00A1-3246-8C8D-B6B55EB72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77E0-C4D8-9C4B-82D4-E7D0358C7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885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E5947-7694-0049-9CBA-9649E789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A9403B-FE4C-FF4A-AB49-11811DC73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D654BE-6CEA-864B-9134-1704AB23E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5CFA9F-8F50-A940-A8B1-4EFAB50B72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16350E-E004-864E-AA00-4AE2D82FC3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5A79D7-60C0-6842-9E26-32A2B8F8C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A9D4-C59A-2E42-B66E-5E08C2FD4F31}" type="datetimeFigureOut">
              <a:rPr lang="en-US" smtClean="0"/>
              <a:t>1/4/24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04708F-5D46-484C-B6E8-9379206A3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477C7C-C30D-CC47-8047-AF6217F80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77E0-C4D8-9C4B-82D4-E7D0358C7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3749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9DD5F-032B-E04C-88B6-408882E54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5FAD76-509A-544B-B57A-06FA2DD48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A9D4-C59A-2E42-B66E-5E08C2FD4F31}" type="datetimeFigureOut">
              <a:rPr lang="en-US" smtClean="0"/>
              <a:t>1/4/24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B5B96-E026-0240-A608-EAA7F077C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C06B7-D123-6342-898B-247216823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77E0-C4D8-9C4B-82D4-E7D0358C7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77161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8A1914-B157-1E4A-A48A-F5A6A734C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A9D4-C59A-2E42-B66E-5E08C2FD4F31}" type="datetimeFigureOut">
              <a:rPr lang="en-US" smtClean="0"/>
              <a:t>1/4/24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4FA153-B278-1847-A15E-169CDB953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3D316-C7A7-7546-B471-BB0B565D2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77E0-C4D8-9C4B-82D4-E7D0358C7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884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B7315-D20D-A747-85CE-9F5AEBB7B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63C520-4792-D143-85B3-15FB587876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D8F77-7148-1B40-8375-8B50AECD24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DB3208-F2CA-324A-A6E2-3B42F32CE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A9D4-C59A-2E42-B66E-5E08C2FD4F31}" type="datetimeFigureOut">
              <a:rPr lang="en-US" smtClean="0"/>
              <a:t>1/4/24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FE2D8-7ADC-D341-A0C1-3B31882CE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A6F8C0-6CB2-D046-9BB6-8FC74EAE7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77E0-C4D8-9C4B-82D4-E7D0358C7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05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C6AF4-417E-514B-AA83-7E36044D6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C7F477-060C-EA44-9B0A-EE625779F6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64A4A-F51B-1742-80E0-D9929838B9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26DB68-4527-B24C-8012-5F9E0746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A9D4-C59A-2E42-B66E-5E08C2FD4F31}" type="datetimeFigureOut">
              <a:rPr lang="en-US" smtClean="0"/>
              <a:t>1/4/24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DC8E21-AF9B-554C-B851-1BC6653DF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A3E77-7CF6-DF4F-A7D9-EE6586154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77E0-C4D8-9C4B-82D4-E7D0358C7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098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7BC38-337B-5C42-88CB-ECDCC86FA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0D969E-33F5-9543-9528-D10E57AA11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F7741-A73A-0445-AB94-3DF37A682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A9D4-C59A-2E42-B66E-5E08C2FD4F31}" type="datetimeFigureOut">
              <a:rPr lang="en-US" smtClean="0"/>
              <a:t>1/4/24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52D16-DA9C-B443-96E2-09E00E3B5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0100B0-00F3-314A-9EFB-B9FE98527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77E0-C4D8-9C4B-82D4-E7D0358C7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2144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3D0725-DE84-7E42-96CC-9D57A6907A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C7A12D-4C7A-D142-9C81-6E452F7FC6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EEC079-D313-944E-BFC4-D5843B6F3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2A9D4-C59A-2E42-B66E-5E08C2FD4F31}" type="datetimeFigureOut">
              <a:rPr lang="en-US" smtClean="0"/>
              <a:t>1/4/24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3E8C3-9080-534D-9BFC-45BD2922A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4D663-2C66-454A-8A45-27D94971E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A77E0-C4D8-9C4B-82D4-E7D0358C7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57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DA6855-5B94-4E42-81DF-E1D2EA978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CC01E1-6A7C-4D74-B6FC-95C8801C1E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C63018-47B1-4A06-BF1D-BCEEE012FD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ACC10-27E3-4235-8605-2724BE73C93B}" type="datetimeFigureOut">
              <a:rPr lang="en-IN" smtClean="0"/>
              <a:t>04/01/24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27492-8D2F-4E10-AF15-26CD83EBFC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C8EC6-269B-4592-A834-E6E212E0D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2157D-0892-4766-B04E-7AC49B0097A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7691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AC3F0F-C1AF-434A-9D43-D39EEB54A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F0F25-0999-CA4F-A53C-BDCC6B2A7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91EA60-F336-1A49-80B3-A73C909B5D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3C209-6708-6143-876A-4AE920B64FBE}" type="datetimeFigureOut">
              <a:rPr lang="en-US" smtClean="0"/>
              <a:t>1/4/24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3934A-713F-504A-BD8A-A9145EBB47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8EAD02-2801-564B-BD02-F77BB5035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24CA3-6C8E-D04E-ADA4-CD6EF00F92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90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C61B8-B705-E84A-A214-0CA6B545A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700455-3375-3B4B-8026-796C2BF96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B05F6-A6F9-5D4E-A5DE-D528942B37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2A9D4-C59A-2E42-B66E-5E08C2FD4F31}" type="datetimeFigureOut">
              <a:rPr lang="en-US" smtClean="0"/>
              <a:t>1/4/24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3DCD7A-B311-B94E-9CBE-5C281C2022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3167D-D3E8-844F-B998-FC957F9983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A77E0-C4D8-9C4B-82D4-E7D0358C75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009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2/ijgo.15120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0C9FD8D-41EF-40DF-8EB7-8BB18E0553E8}"/>
              </a:ext>
            </a:extLst>
          </p:cNvPr>
          <p:cNvSpPr txBox="1">
            <a:spLocks/>
          </p:cNvSpPr>
          <p:nvPr/>
        </p:nvSpPr>
        <p:spPr>
          <a:xfrm>
            <a:off x="1865681" y="-114653"/>
            <a:ext cx="9144000" cy="1276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4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B316F6-AFAD-EB49-9015-3475611F8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208" y="2951544"/>
            <a:ext cx="11899392" cy="1606393"/>
          </a:xfrm>
          <a:solidFill>
            <a:schemeClr val="accent2"/>
          </a:solidFill>
        </p:spPr>
        <p:txBody>
          <a:bodyPr anchor="ctr">
            <a:normAutofit fontScale="90000"/>
          </a:bodyPr>
          <a:lstStyle/>
          <a:p>
            <a:r>
              <a:rPr lang="en-US" sz="4800" b="1" dirty="0">
                <a:solidFill>
                  <a:schemeClr val="bg1"/>
                </a:solidFill>
              </a:rPr>
              <a:t>What is DHEERA?</a:t>
            </a:r>
            <a:br>
              <a:rPr lang="en-US" sz="4800" b="1" dirty="0">
                <a:solidFill>
                  <a:schemeClr val="bg1"/>
                </a:solidFill>
              </a:rPr>
            </a:br>
            <a:r>
              <a:rPr lang="en-US" sz="8000" b="1" dirty="0">
                <a:solidFill>
                  <a:schemeClr val="bg1"/>
                </a:solidFill>
              </a:rPr>
              <a:t>DHEERA </a:t>
            </a:r>
            <a:r>
              <a:rPr lang="en-US" b="1" dirty="0">
                <a:solidFill>
                  <a:schemeClr val="bg1"/>
                </a:solidFill>
              </a:rPr>
              <a:t>means</a:t>
            </a:r>
            <a:r>
              <a:rPr lang="en-US" sz="8000" b="1" dirty="0">
                <a:solidFill>
                  <a:schemeClr val="bg1"/>
                </a:solidFill>
              </a:rPr>
              <a:t> “courageous”</a:t>
            </a:r>
            <a:endParaRPr lang="en-US" sz="6600" b="1" dirty="0">
              <a:solidFill>
                <a:schemeClr val="bg1"/>
              </a:solidFill>
            </a:endParaRPr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E04909EF-C429-9149-A3BA-46A2679D14A3}"/>
              </a:ext>
            </a:extLst>
          </p:cNvPr>
          <p:cNvSpPr txBox="1">
            <a:spLocks/>
          </p:cNvSpPr>
          <p:nvPr/>
        </p:nvSpPr>
        <p:spPr>
          <a:xfrm>
            <a:off x="146304" y="5022538"/>
            <a:ext cx="11899392" cy="908303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chemeClr val="bg1"/>
                </a:solidFill>
              </a:rPr>
              <a:t>Power of </a:t>
            </a:r>
            <a:r>
              <a:rPr lang="en-US" sz="3900" b="1" dirty="0">
                <a:solidFill>
                  <a:schemeClr val="bg1"/>
                </a:solidFill>
              </a:rPr>
              <a:t>being </a:t>
            </a:r>
            <a:r>
              <a:rPr lang="en-US" sz="6500" b="1" dirty="0">
                <a:solidFill>
                  <a:schemeClr val="bg1"/>
                </a:solidFill>
              </a:rPr>
              <a:t>DHEERA Together</a:t>
            </a: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FD8DC177-4149-1847-A760-A7A959C24CA4}"/>
              </a:ext>
            </a:extLst>
          </p:cNvPr>
          <p:cNvSpPr txBox="1">
            <a:spLocks/>
          </p:cNvSpPr>
          <p:nvPr/>
        </p:nvSpPr>
        <p:spPr>
          <a:xfrm>
            <a:off x="140208" y="5998127"/>
            <a:ext cx="11899392" cy="573361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</a:rPr>
              <a:t>#</a:t>
            </a:r>
            <a:r>
              <a:rPr lang="en-US" sz="3200" b="1" dirty="0" err="1">
                <a:solidFill>
                  <a:schemeClr val="bg1"/>
                </a:solidFill>
              </a:rPr>
              <a:t>dheeratogether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E04A9064-B698-1DD9-5166-4DFB435960F8}"/>
              </a:ext>
            </a:extLst>
          </p:cNvPr>
          <p:cNvSpPr txBox="1">
            <a:spLocks/>
          </p:cNvSpPr>
          <p:nvPr/>
        </p:nvSpPr>
        <p:spPr>
          <a:xfrm>
            <a:off x="140208" y="1325537"/>
            <a:ext cx="11899392" cy="127628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err="1">
                <a:solidFill>
                  <a:schemeClr val="bg1"/>
                </a:solidFill>
              </a:rPr>
              <a:t>Dheera</a:t>
            </a:r>
            <a:r>
              <a:rPr lang="en-US" sz="4800" b="1" dirty="0">
                <a:solidFill>
                  <a:schemeClr val="bg1"/>
                </a:solidFill>
              </a:rPr>
              <a:t> – flagship program of FOGSI </a:t>
            </a:r>
            <a:r>
              <a:rPr lang="en-US" sz="4800" b="1" dirty="0" err="1">
                <a:solidFill>
                  <a:schemeClr val="bg1"/>
                </a:solidFill>
              </a:rPr>
              <a:t>Imm</a:t>
            </a:r>
            <a:r>
              <a:rPr lang="en-US" sz="4800" b="1" dirty="0">
                <a:solidFill>
                  <a:schemeClr val="bg1"/>
                </a:solidFill>
              </a:rPr>
              <a:t>. Past President</a:t>
            </a:r>
          </a:p>
          <a:p>
            <a:r>
              <a:rPr lang="en-US" sz="4800" b="1" dirty="0">
                <a:solidFill>
                  <a:schemeClr val="bg1"/>
                </a:solidFill>
              </a:rPr>
              <a:t>Dr S </a:t>
            </a:r>
            <a:r>
              <a:rPr lang="en-US" sz="4800" b="1" dirty="0" err="1">
                <a:solidFill>
                  <a:schemeClr val="bg1"/>
                </a:solidFill>
              </a:rPr>
              <a:t>Shanthakumari</a:t>
            </a:r>
            <a:endParaRPr lang="en-US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47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5" grpId="0" animBg="1"/>
      <p:bldP spid="26" grpId="0" animBg="1"/>
      <p:bldP spid="6" grpId="0" animBg="1"/>
      <p:bldP spid="6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0C9FD8D-41EF-40DF-8EB7-8BB18E0553E8}"/>
              </a:ext>
            </a:extLst>
          </p:cNvPr>
          <p:cNvSpPr txBox="1">
            <a:spLocks/>
          </p:cNvSpPr>
          <p:nvPr/>
        </p:nvSpPr>
        <p:spPr>
          <a:xfrm>
            <a:off x="1865681" y="-114653"/>
            <a:ext cx="9144000" cy="1276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5400" dirty="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C0BB5FBF-F0CD-0441-86BA-26B7AD7B46D1}"/>
              </a:ext>
            </a:extLst>
          </p:cNvPr>
          <p:cNvSpPr txBox="1">
            <a:spLocks/>
          </p:cNvSpPr>
          <p:nvPr/>
        </p:nvSpPr>
        <p:spPr>
          <a:xfrm>
            <a:off x="252085" y="2103418"/>
            <a:ext cx="4192593" cy="75429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800" b="1" dirty="0" err="1">
                <a:solidFill>
                  <a:schemeClr val="bg1"/>
                </a:solidFill>
              </a:rPr>
              <a:t>Dheera</a:t>
            </a:r>
            <a:r>
              <a:rPr lang="en-IN" sz="2800" b="1" dirty="0">
                <a:solidFill>
                  <a:schemeClr val="bg1"/>
                </a:solidFill>
              </a:rPr>
              <a:t> Sessions Completed</a:t>
            </a:r>
          </a:p>
        </p:txBody>
      </p:sp>
      <p:sp>
        <p:nvSpPr>
          <p:cNvPr id="22" name="Title 3">
            <a:extLst>
              <a:ext uri="{FF2B5EF4-FFF2-40B4-BE49-F238E27FC236}">
                <a16:creationId xmlns:a16="http://schemas.microsoft.com/office/drawing/2014/main" id="{90D4EB0A-368F-0D4D-971E-84F533D072F2}"/>
              </a:ext>
            </a:extLst>
          </p:cNvPr>
          <p:cNvSpPr txBox="1">
            <a:spLocks/>
          </p:cNvSpPr>
          <p:nvPr/>
        </p:nvSpPr>
        <p:spPr>
          <a:xfrm>
            <a:off x="5002876" y="2103418"/>
            <a:ext cx="1941934" cy="75429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800" b="1" dirty="0">
                <a:solidFill>
                  <a:schemeClr val="bg1"/>
                </a:solidFill>
              </a:rPr>
              <a:t>3196</a:t>
            </a:r>
            <a:endParaRPr lang="en-IN" sz="2800" dirty="0">
              <a:solidFill>
                <a:schemeClr val="bg1"/>
              </a:solidFill>
            </a:endParaRPr>
          </a:p>
        </p:txBody>
      </p:sp>
      <p:sp>
        <p:nvSpPr>
          <p:cNvPr id="23" name="Title 3">
            <a:extLst>
              <a:ext uri="{FF2B5EF4-FFF2-40B4-BE49-F238E27FC236}">
                <a16:creationId xmlns:a16="http://schemas.microsoft.com/office/drawing/2014/main" id="{8A47DD64-E5B3-E741-85CF-181988E1EAA0}"/>
              </a:ext>
            </a:extLst>
          </p:cNvPr>
          <p:cNvSpPr txBox="1">
            <a:spLocks/>
          </p:cNvSpPr>
          <p:nvPr/>
        </p:nvSpPr>
        <p:spPr>
          <a:xfrm>
            <a:off x="5002874" y="3076799"/>
            <a:ext cx="1941935" cy="75429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228899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7E918AF6-D814-0646-8012-F0EB0F785502}"/>
              </a:ext>
            </a:extLst>
          </p:cNvPr>
          <p:cNvSpPr txBox="1">
            <a:spLocks/>
          </p:cNvSpPr>
          <p:nvPr/>
        </p:nvSpPr>
        <p:spPr>
          <a:xfrm>
            <a:off x="980378" y="1002422"/>
            <a:ext cx="5300430" cy="598181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4800" b="1" dirty="0">
                <a:solidFill>
                  <a:schemeClr val="bg1"/>
                </a:solidFill>
              </a:rPr>
              <a:t>Achievements </a:t>
            </a:r>
            <a:endParaRPr lang="en-US" sz="5400" b="1" dirty="0">
              <a:solidFill>
                <a:schemeClr val="bg1"/>
              </a:solidFill>
            </a:endParaRP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F9AEC792-C554-0398-9081-0D395935FB16}"/>
              </a:ext>
            </a:extLst>
          </p:cNvPr>
          <p:cNvSpPr txBox="1">
            <a:spLocks/>
          </p:cNvSpPr>
          <p:nvPr/>
        </p:nvSpPr>
        <p:spPr>
          <a:xfrm>
            <a:off x="252085" y="3070888"/>
            <a:ext cx="4192592" cy="75429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Students Trained</a:t>
            </a: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4E5C0DC9-2DA8-68E1-DAA4-395B8AD13831}"/>
              </a:ext>
            </a:extLst>
          </p:cNvPr>
          <p:cNvSpPr txBox="1">
            <a:spLocks/>
          </p:cNvSpPr>
          <p:nvPr/>
        </p:nvSpPr>
        <p:spPr>
          <a:xfrm>
            <a:off x="252085" y="3958709"/>
            <a:ext cx="4192593" cy="75429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800" b="1" dirty="0">
                <a:solidFill>
                  <a:schemeClr val="bg1"/>
                </a:solidFill>
              </a:rPr>
              <a:t>Teachers Trained</a:t>
            </a:r>
          </a:p>
        </p:txBody>
      </p:sp>
      <p:sp>
        <p:nvSpPr>
          <p:cNvPr id="18" name="Title 3">
            <a:extLst>
              <a:ext uri="{FF2B5EF4-FFF2-40B4-BE49-F238E27FC236}">
                <a16:creationId xmlns:a16="http://schemas.microsoft.com/office/drawing/2014/main" id="{3D393317-F308-F7C8-A123-0E46391C781E}"/>
              </a:ext>
            </a:extLst>
          </p:cNvPr>
          <p:cNvSpPr txBox="1">
            <a:spLocks/>
          </p:cNvSpPr>
          <p:nvPr/>
        </p:nvSpPr>
        <p:spPr>
          <a:xfrm>
            <a:off x="5002876" y="3958709"/>
            <a:ext cx="1941934" cy="75429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800" b="1" dirty="0">
                <a:solidFill>
                  <a:schemeClr val="bg1"/>
                </a:solidFill>
              </a:rPr>
              <a:t>7000</a:t>
            </a:r>
            <a:endParaRPr lang="en-IN" sz="2800" dirty="0">
              <a:solidFill>
                <a:schemeClr val="bg1"/>
              </a:solidFill>
            </a:endParaRPr>
          </a:p>
        </p:txBody>
      </p:sp>
      <p:sp>
        <p:nvSpPr>
          <p:cNvPr id="19" name="Title 3">
            <a:extLst>
              <a:ext uri="{FF2B5EF4-FFF2-40B4-BE49-F238E27FC236}">
                <a16:creationId xmlns:a16="http://schemas.microsoft.com/office/drawing/2014/main" id="{CD5936A5-1C72-0DE1-F848-DABC749028FC}"/>
              </a:ext>
            </a:extLst>
          </p:cNvPr>
          <p:cNvSpPr txBox="1">
            <a:spLocks/>
          </p:cNvSpPr>
          <p:nvPr/>
        </p:nvSpPr>
        <p:spPr>
          <a:xfrm>
            <a:off x="5002874" y="4932090"/>
            <a:ext cx="1941935" cy="75429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42000+</a:t>
            </a: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F8EB1F3B-128B-470B-518C-AE00FDB332B0}"/>
              </a:ext>
            </a:extLst>
          </p:cNvPr>
          <p:cNvSpPr txBox="1">
            <a:spLocks/>
          </p:cNvSpPr>
          <p:nvPr/>
        </p:nvSpPr>
        <p:spPr>
          <a:xfrm>
            <a:off x="252085" y="4926179"/>
            <a:ext cx="4192592" cy="75429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OBGYN Oriented</a:t>
            </a: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23BDA613-A8BB-B842-DE06-16D6EFA6BF09}"/>
              </a:ext>
            </a:extLst>
          </p:cNvPr>
          <p:cNvSpPr txBox="1">
            <a:spLocks/>
          </p:cNvSpPr>
          <p:nvPr/>
        </p:nvSpPr>
        <p:spPr>
          <a:xfrm>
            <a:off x="5002874" y="5854339"/>
            <a:ext cx="1941935" cy="75429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1564</a:t>
            </a: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98EB6064-105F-04AD-91E5-014501B6A6A8}"/>
              </a:ext>
            </a:extLst>
          </p:cNvPr>
          <p:cNvSpPr txBox="1">
            <a:spLocks/>
          </p:cNvSpPr>
          <p:nvPr/>
        </p:nvSpPr>
        <p:spPr>
          <a:xfrm>
            <a:off x="252085" y="5848428"/>
            <a:ext cx="4192592" cy="754295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ct val="0"/>
              </a:spcBef>
              <a:buNone/>
              <a:defRPr sz="28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dirty="0"/>
              <a:t>Master Trainers Trained</a:t>
            </a:r>
          </a:p>
        </p:txBody>
      </p:sp>
      <p:pic>
        <p:nvPicPr>
          <p:cNvPr id="29" name="Picture 14" descr="A screenshot of a person sitting on a couch&#10;&#10;Description automatically generated with medium confidence">
            <a:extLst>
              <a:ext uri="{FF2B5EF4-FFF2-40B4-BE49-F238E27FC236}">
                <a16:creationId xmlns:a16="http://schemas.microsoft.com/office/drawing/2014/main" id="{24B70B4F-67F5-4300-4858-2000F56E10A5}"/>
              </a:ext>
            </a:extLst>
          </p:cNvPr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6302" y="752353"/>
            <a:ext cx="4919241" cy="2800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6" descr="A picture containing text, different, posing, bunch&#10;&#10;Description automatically generated">
            <a:extLst>
              <a:ext uri="{FF2B5EF4-FFF2-40B4-BE49-F238E27FC236}">
                <a16:creationId xmlns:a16="http://schemas.microsoft.com/office/drawing/2014/main" id="{5854496D-41EC-26CC-91E8-103AFB19A832}"/>
              </a:ext>
            </a:extLst>
          </p:cNvPr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76302" y="3605047"/>
            <a:ext cx="4919241" cy="296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21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2" grpId="0" animBg="1"/>
      <p:bldP spid="23" grpId="0" animBg="1"/>
      <p:bldP spid="12" grpId="0" animBg="1"/>
      <p:bldP spid="14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0C9FD8D-41EF-40DF-8EB7-8BB18E0553E8}"/>
              </a:ext>
            </a:extLst>
          </p:cNvPr>
          <p:cNvSpPr txBox="1">
            <a:spLocks/>
          </p:cNvSpPr>
          <p:nvPr/>
        </p:nvSpPr>
        <p:spPr>
          <a:xfrm>
            <a:off x="1865681" y="-114653"/>
            <a:ext cx="9144000" cy="1276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5400" dirty="0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7E918AF6-D814-0646-8012-F0EB0F785502}"/>
              </a:ext>
            </a:extLst>
          </p:cNvPr>
          <p:cNvSpPr txBox="1">
            <a:spLocks/>
          </p:cNvSpPr>
          <p:nvPr/>
        </p:nvSpPr>
        <p:spPr>
          <a:xfrm>
            <a:off x="980377" y="1002423"/>
            <a:ext cx="10436559" cy="598182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4800" b="1" dirty="0">
                <a:solidFill>
                  <a:schemeClr val="bg1"/>
                </a:solidFill>
              </a:rPr>
              <a:t>Achievements</a:t>
            </a:r>
            <a:endParaRPr lang="en-US" sz="54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D685CE-0384-AC64-554C-23E19E9834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141" y="2444697"/>
            <a:ext cx="7980440" cy="20043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7F78DD5-659D-4378-E0A8-81FBF37394B1}"/>
              </a:ext>
            </a:extLst>
          </p:cNvPr>
          <p:cNvSpPr txBox="1"/>
          <p:nvPr/>
        </p:nvSpPr>
        <p:spPr>
          <a:xfrm>
            <a:off x="8913222" y="3105834"/>
            <a:ext cx="32787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b="0" i="0" u="none" strike="noStrike" dirty="0">
                <a:solidFill>
                  <a:srgbClr val="767676"/>
                </a:solidFill>
                <a:effectLst/>
                <a:latin typeface="Open Sans" panose="020F0502020204030204" pitchFamily="34" charset="0"/>
              </a:rPr>
              <a:t> </a:t>
            </a:r>
            <a:r>
              <a:rPr lang="en-IN" b="1" i="0" u="none" strike="noStrike" dirty="0">
                <a:solidFill>
                  <a:srgbClr val="767676"/>
                </a:solidFill>
                <a:effectLst/>
                <a:latin typeface="Open Sans" panose="020B0606030504020204" pitchFamily="34" charset="0"/>
                <a:hlinkClick r:id="rId3"/>
              </a:rPr>
              <a:t>https://doi.org/10.1002/ijgo.15120</a:t>
            </a:r>
            <a:endParaRPr lang="en-IN" b="0" i="0" u="none" strike="noStrike" dirty="0">
              <a:solidFill>
                <a:srgbClr val="767676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E661EFAB-F7C5-A464-A054-F6979EC341AD}"/>
              </a:ext>
            </a:extLst>
          </p:cNvPr>
          <p:cNvSpPr txBox="1">
            <a:spLocks/>
          </p:cNvSpPr>
          <p:nvPr/>
        </p:nvSpPr>
        <p:spPr>
          <a:xfrm>
            <a:off x="980378" y="1902065"/>
            <a:ext cx="5916812" cy="50685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600" b="1" dirty="0">
                <a:solidFill>
                  <a:schemeClr val="bg1"/>
                </a:solidFill>
              </a:rPr>
              <a:t>Article published in IJGO </a:t>
            </a:r>
            <a:endParaRPr lang="en-US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18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0C9FD8D-41EF-40DF-8EB7-8BB18E0553E8}"/>
              </a:ext>
            </a:extLst>
          </p:cNvPr>
          <p:cNvSpPr txBox="1">
            <a:spLocks/>
          </p:cNvSpPr>
          <p:nvPr/>
        </p:nvSpPr>
        <p:spPr>
          <a:xfrm>
            <a:off x="1865681" y="-114653"/>
            <a:ext cx="9144000" cy="1276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5400" dirty="0"/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E04909EF-C429-9149-A3BA-46A2679D14A3}"/>
              </a:ext>
            </a:extLst>
          </p:cNvPr>
          <p:cNvSpPr txBox="1">
            <a:spLocks/>
          </p:cNvSpPr>
          <p:nvPr/>
        </p:nvSpPr>
        <p:spPr>
          <a:xfrm>
            <a:off x="146304" y="922712"/>
            <a:ext cx="11899392" cy="528277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>
                <a:solidFill>
                  <a:schemeClr val="bg1"/>
                </a:solidFill>
              </a:rPr>
              <a:t>Numbers Speak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0" name="Rectangle 15">
            <a:extLst>
              <a:ext uri="{FF2B5EF4-FFF2-40B4-BE49-F238E27FC236}">
                <a16:creationId xmlns:a16="http://schemas.microsoft.com/office/drawing/2014/main" id="{77C6DF87-D1A7-F628-24E5-87B6743B6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FC4AD608-BEFB-F84B-588D-17955F884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60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2F6FE555-8183-E3E8-047C-35A578554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64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54CEE4B-9E7A-BAA6-C1C0-CA8BA930D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075" y="1450989"/>
            <a:ext cx="7773621" cy="4623177"/>
          </a:xfrm>
          <a:prstGeom prst="rect">
            <a:avLst/>
          </a:prstGeom>
        </p:spPr>
      </p:pic>
      <p:pic>
        <p:nvPicPr>
          <p:cNvPr id="15" name="Picture 22" descr="A group of people sitting in a room&#10;&#10;Description automatically generated with medium confidence">
            <a:extLst>
              <a:ext uri="{FF2B5EF4-FFF2-40B4-BE49-F238E27FC236}">
                <a16:creationId xmlns:a16="http://schemas.microsoft.com/office/drawing/2014/main" id="{3993B6AA-FBF5-6963-7508-7C78DAF9FF18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00" y="3969635"/>
            <a:ext cx="5068556" cy="2656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0145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0C9FD8D-41EF-40DF-8EB7-8BB18E0553E8}"/>
              </a:ext>
            </a:extLst>
          </p:cNvPr>
          <p:cNvSpPr txBox="1">
            <a:spLocks/>
          </p:cNvSpPr>
          <p:nvPr/>
        </p:nvSpPr>
        <p:spPr>
          <a:xfrm>
            <a:off x="1865681" y="-114653"/>
            <a:ext cx="9144000" cy="1276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5400" dirty="0"/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E04909EF-C429-9149-A3BA-46A2679D14A3}"/>
              </a:ext>
            </a:extLst>
          </p:cNvPr>
          <p:cNvSpPr txBox="1">
            <a:spLocks/>
          </p:cNvSpPr>
          <p:nvPr/>
        </p:nvSpPr>
        <p:spPr>
          <a:xfrm>
            <a:off x="146592" y="913565"/>
            <a:ext cx="11893008" cy="528277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>
                <a:solidFill>
                  <a:schemeClr val="bg1"/>
                </a:solidFill>
              </a:rPr>
              <a:t>Numbers Speak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0" name="Rectangle 15">
            <a:extLst>
              <a:ext uri="{FF2B5EF4-FFF2-40B4-BE49-F238E27FC236}">
                <a16:creationId xmlns:a16="http://schemas.microsoft.com/office/drawing/2014/main" id="{77C6DF87-D1A7-F628-24E5-87B6743B6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61" y="57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FC4AD608-BEFB-F84B-588D-17955F884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60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2F6FE555-8183-E3E8-047C-35A578554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64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2759DF5-8219-7310-B7EB-BD7E3AE20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230" y="1541899"/>
            <a:ext cx="9686530" cy="4892903"/>
          </a:xfrm>
          <a:prstGeom prst="rect">
            <a:avLst/>
          </a:prstGeom>
        </p:spPr>
      </p:pic>
      <p:pic>
        <p:nvPicPr>
          <p:cNvPr id="15" name="Picture 21" descr="A group of people sitting in a room&#10;&#10;Description automatically generated with low confidence">
            <a:extLst>
              <a:ext uri="{FF2B5EF4-FFF2-40B4-BE49-F238E27FC236}">
                <a16:creationId xmlns:a16="http://schemas.microsoft.com/office/drawing/2014/main" id="{0797C063-1637-8F72-69CC-01A224CAFF39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1" y="5230860"/>
            <a:ext cx="4625585" cy="1627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A17D6E54-FB71-EF02-C934-158285AB318E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2" y="1627138"/>
            <a:ext cx="2264349" cy="2331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78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0C9FD8D-41EF-40DF-8EB7-8BB18E0553E8}"/>
              </a:ext>
            </a:extLst>
          </p:cNvPr>
          <p:cNvSpPr txBox="1">
            <a:spLocks/>
          </p:cNvSpPr>
          <p:nvPr/>
        </p:nvSpPr>
        <p:spPr>
          <a:xfrm>
            <a:off x="1865681" y="-114653"/>
            <a:ext cx="9144000" cy="1276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5400" dirty="0"/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E04909EF-C429-9149-A3BA-46A2679D14A3}"/>
              </a:ext>
            </a:extLst>
          </p:cNvPr>
          <p:cNvSpPr txBox="1">
            <a:spLocks/>
          </p:cNvSpPr>
          <p:nvPr/>
        </p:nvSpPr>
        <p:spPr>
          <a:xfrm>
            <a:off x="146304" y="922712"/>
            <a:ext cx="11899392" cy="528277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>
                <a:solidFill>
                  <a:schemeClr val="bg1"/>
                </a:solidFill>
              </a:rPr>
              <a:t>Numbers Speak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0" name="Rectangle 15">
            <a:extLst>
              <a:ext uri="{FF2B5EF4-FFF2-40B4-BE49-F238E27FC236}">
                <a16:creationId xmlns:a16="http://schemas.microsoft.com/office/drawing/2014/main" id="{77C6DF87-D1A7-F628-24E5-87B6743B6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FC4AD608-BEFB-F84B-588D-17955F884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60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2F6FE555-8183-E3E8-047C-35A578554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64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FB51F7-23F8-38BC-7985-8B7462CFA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266" y="1476662"/>
            <a:ext cx="11525045" cy="535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0C9FD8D-41EF-40DF-8EB7-8BB18E0553E8}"/>
              </a:ext>
            </a:extLst>
          </p:cNvPr>
          <p:cNvSpPr txBox="1">
            <a:spLocks/>
          </p:cNvSpPr>
          <p:nvPr/>
        </p:nvSpPr>
        <p:spPr>
          <a:xfrm>
            <a:off x="1865681" y="-114653"/>
            <a:ext cx="9144000" cy="12762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5400" dirty="0"/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E04909EF-C429-9149-A3BA-46A2679D14A3}"/>
              </a:ext>
            </a:extLst>
          </p:cNvPr>
          <p:cNvSpPr txBox="1">
            <a:spLocks/>
          </p:cNvSpPr>
          <p:nvPr/>
        </p:nvSpPr>
        <p:spPr>
          <a:xfrm>
            <a:off x="146304" y="922712"/>
            <a:ext cx="11899392" cy="528277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>
                <a:solidFill>
                  <a:schemeClr val="bg1"/>
                </a:solidFill>
              </a:rPr>
              <a:t>Numbers Speak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11" name="Rectangle 16">
            <a:extLst>
              <a:ext uri="{FF2B5EF4-FFF2-40B4-BE49-F238E27FC236}">
                <a16:creationId xmlns:a16="http://schemas.microsoft.com/office/drawing/2014/main" id="{FC4AD608-BEFB-F84B-588D-17955F884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60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2F6FE555-8183-E3E8-047C-35A578554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64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0C5572-B32F-9139-626A-0DFB8CB95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724" y="1747778"/>
            <a:ext cx="8974972" cy="4520688"/>
          </a:xfrm>
          <a:prstGeom prst="rect">
            <a:avLst/>
          </a:prstGeom>
        </p:spPr>
      </p:pic>
      <p:pic>
        <p:nvPicPr>
          <p:cNvPr id="16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61A1081-3CCA-E3C1-996C-A14262B062B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24" y="1747777"/>
            <a:ext cx="2946400" cy="4187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75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2023</TotalTime>
  <Words>85</Words>
  <Application>Microsoft Macintosh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Open Sans</vt:lpstr>
      <vt:lpstr>Office Theme</vt:lpstr>
      <vt:lpstr>Custom Design</vt:lpstr>
      <vt:lpstr>1_Custom Design</vt:lpstr>
      <vt:lpstr>What is DHEERA? DHEERA means “courageous”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SUMAVARSHA KANDULA</dc:creator>
  <cp:lastModifiedBy>Ajey Bhardwaj</cp:lastModifiedBy>
  <cp:revision>70</cp:revision>
  <dcterms:created xsi:type="dcterms:W3CDTF">2021-06-11T14:54:02Z</dcterms:created>
  <dcterms:modified xsi:type="dcterms:W3CDTF">2024-01-05T06:22:25Z</dcterms:modified>
</cp:coreProperties>
</file>