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varScale="1">
        <p:scale>
          <a:sx n="121" d="100"/>
          <a:sy n="121" d="100"/>
        </p:scale>
        <p:origin x="440" y="176"/>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75E42-F3A7-B1FE-F53E-8400FAF596E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24796BA-B4C5-D469-2178-C66F48A180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07BCB01-2F6D-E0BF-934F-207063DF86EB}"/>
              </a:ext>
            </a:extLst>
          </p:cNvPr>
          <p:cNvSpPr>
            <a:spLocks noGrp="1"/>
          </p:cNvSpPr>
          <p:nvPr>
            <p:ph type="dt" sz="half" idx="10"/>
          </p:nvPr>
        </p:nvSpPr>
        <p:spPr/>
        <p:txBody>
          <a:bodyPr/>
          <a:lstStyle/>
          <a:p>
            <a:fld id="{179A79F2-B949-494B-B86B-25D8DAC4D7E0}" type="datetimeFigureOut">
              <a:rPr lang="en-US" smtClean="0"/>
              <a:t>7/6/26</a:t>
            </a:fld>
            <a:endParaRPr lang="en-US"/>
          </a:p>
        </p:txBody>
      </p:sp>
      <p:sp>
        <p:nvSpPr>
          <p:cNvPr id="5" name="Footer Placeholder 4">
            <a:extLst>
              <a:ext uri="{FF2B5EF4-FFF2-40B4-BE49-F238E27FC236}">
                <a16:creationId xmlns:a16="http://schemas.microsoft.com/office/drawing/2014/main" id="{07836469-2476-6351-891B-6745A67241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61F105-9EF9-211D-5B83-F1844D67CC6F}"/>
              </a:ext>
            </a:extLst>
          </p:cNvPr>
          <p:cNvSpPr>
            <a:spLocks noGrp="1"/>
          </p:cNvSpPr>
          <p:nvPr>
            <p:ph type="sldNum" sz="quarter" idx="12"/>
          </p:nvPr>
        </p:nvSpPr>
        <p:spPr/>
        <p:txBody>
          <a:bodyPr/>
          <a:lstStyle/>
          <a:p>
            <a:fld id="{5E6F0715-23D8-6C49-8BCB-AEB2A666C2C8}" type="slidenum">
              <a:rPr lang="en-US" smtClean="0"/>
              <a:t>‹#›</a:t>
            </a:fld>
            <a:endParaRPr lang="en-US"/>
          </a:p>
        </p:txBody>
      </p:sp>
    </p:spTree>
    <p:extLst>
      <p:ext uri="{BB962C8B-B14F-4D97-AF65-F5344CB8AC3E}">
        <p14:creationId xmlns:p14="http://schemas.microsoft.com/office/powerpoint/2010/main" val="3800041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DCE5C-D6B3-5385-4FFB-755AF052098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C7A4B26-B0DE-1A0F-B49F-4DC0979766A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35D7892-7DD3-1E39-8F36-C7876EA78867}"/>
              </a:ext>
            </a:extLst>
          </p:cNvPr>
          <p:cNvSpPr>
            <a:spLocks noGrp="1"/>
          </p:cNvSpPr>
          <p:nvPr>
            <p:ph type="dt" sz="half" idx="10"/>
          </p:nvPr>
        </p:nvSpPr>
        <p:spPr/>
        <p:txBody>
          <a:bodyPr/>
          <a:lstStyle/>
          <a:p>
            <a:fld id="{179A79F2-B949-494B-B86B-25D8DAC4D7E0}" type="datetimeFigureOut">
              <a:rPr lang="en-US" smtClean="0"/>
              <a:t>7/6/26</a:t>
            </a:fld>
            <a:endParaRPr lang="en-US"/>
          </a:p>
        </p:txBody>
      </p:sp>
      <p:sp>
        <p:nvSpPr>
          <p:cNvPr id="5" name="Footer Placeholder 4">
            <a:extLst>
              <a:ext uri="{FF2B5EF4-FFF2-40B4-BE49-F238E27FC236}">
                <a16:creationId xmlns:a16="http://schemas.microsoft.com/office/drawing/2014/main" id="{444CB358-3D61-DC6D-32F4-20A46F1CBB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253DA2-AAFD-A21F-E253-08F7E5E4F93D}"/>
              </a:ext>
            </a:extLst>
          </p:cNvPr>
          <p:cNvSpPr>
            <a:spLocks noGrp="1"/>
          </p:cNvSpPr>
          <p:nvPr>
            <p:ph type="sldNum" sz="quarter" idx="12"/>
          </p:nvPr>
        </p:nvSpPr>
        <p:spPr/>
        <p:txBody>
          <a:bodyPr/>
          <a:lstStyle/>
          <a:p>
            <a:fld id="{5E6F0715-23D8-6C49-8BCB-AEB2A666C2C8}" type="slidenum">
              <a:rPr lang="en-US" smtClean="0"/>
              <a:t>‹#›</a:t>
            </a:fld>
            <a:endParaRPr lang="en-US"/>
          </a:p>
        </p:txBody>
      </p:sp>
    </p:spTree>
    <p:extLst>
      <p:ext uri="{BB962C8B-B14F-4D97-AF65-F5344CB8AC3E}">
        <p14:creationId xmlns:p14="http://schemas.microsoft.com/office/powerpoint/2010/main" val="3474716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2FBF6-B037-7463-49D0-456BDC2EB71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5B13C24-3C7F-C002-1ED9-D62ECB65F1E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81A6A1B-F72A-A45B-4270-C72C753566B0}"/>
              </a:ext>
            </a:extLst>
          </p:cNvPr>
          <p:cNvSpPr>
            <a:spLocks noGrp="1"/>
          </p:cNvSpPr>
          <p:nvPr>
            <p:ph type="dt" sz="half" idx="10"/>
          </p:nvPr>
        </p:nvSpPr>
        <p:spPr/>
        <p:txBody>
          <a:bodyPr/>
          <a:lstStyle/>
          <a:p>
            <a:fld id="{179A79F2-B949-494B-B86B-25D8DAC4D7E0}" type="datetimeFigureOut">
              <a:rPr lang="en-US" smtClean="0"/>
              <a:t>7/6/26</a:t>
            </a:fld>
            <a:endParaRPr lang="en-US"/>
          </a:p>
        </p:txBody>
      </p:sp>
      <p:sp>
        <p:nvSpPr>
          <p:cNvPr id="5" name="Footer Placeholder 4">
            <a:extLst>
              <a:ext uri="{FF2B5EF4-FFF2-40B4-BE49-F238E27FC236}">
                <a16:creationId xmlns:a16="http://schemas.microsoft.com/office/drawing/2014/main" id="{4446E9A8-6F50-EC71-3BD8-1865164B50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0065B0-5F72-4AAD-04D1-A09D4BA36A64}"/>
              </a:ext>
            </a:extLst>
          </p:cNvPr>
          <p:cNvSpPr>
            <a:spLocks noGrp="1"/>
          </p:cNvSpPr>
          <p:nvPr>
            <p:ph type="sldNum" sz="quarter" idx="12"/>
          </p:nvPr>
        </p:nvSpPr>
        <p:spPr/>
        <p:txBody>
          <a:bodyPr/>
          <a:lstStyle/>
          <a:p>
            <a:fld id="{5E6F0715-23D8-6C49-8BCB-AEB2A666C2C8}" type="slidenum">
              <a:rPr lang="en-US" smtClean="0"/>
              <a:t>‹#›</a:t>
            </a:fld>
            <a:endParaRPr lang="en-US"/>
          </a:p>
        </p:txBody>
      </p:sp>
    </p:spTree>
    <p:extLst>
      <p:ext uri="{BB962C8B-B14F-4D97-AF65-F5344CB8AC3E}">
        <p14:creationId xmlns:p14="http://schemas.microsoft.com/office/powerpoint/2010/main" val="1679206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1EDA3-B18A-EDDD-72D2-948820B4B34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D05C2BC-F036-D584-9B4B-AAC39B796D6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9572B3C-24A9-F54F-5888-1A70D4D9D9A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9D4F25D-E371-B1DC-9863-76B967057B40}"/>
              </a:ext>
            </a:extLst>
          </p:cNvPr>
          <p:cNvSpPr>
            <a:spLocks noGrp="1"/>
          </p:cNvSpPr>
          <p:nvPr>
            <p:ph type="dt" sz="half" idx="10"/>
          </p:nvPr>
        </p:nvSpPr>
        <p:spPr/>
        <p:txBody>
          <a:bodyPr/>
          <a:lstStyle/>
          <a:p>
            <a:fld id="{179A79F2-B949-494B-B86B-25D8DAC4D7E0}" type="datetimeFigureOut">
              <a:rPr lang="en-US" smtClean="0"/>
              <a:t>7/6/26</a:t>
            </a:fld>
            <a:endParaRPr lang="en-US"/>
          </a:p>
        </p:txBody>
      </p:sp>
      <p:sp>
        <p:nvSpPr>
          <p:cNvPr id="6" name="Footer Placeholder 5">
            <a:extLst>
              <a:ext uri="{FF2B5EF4-FFF2-40B4-BE49-F238E27FC236}">
                <a16:creationId xmlns:a16="http://schemas.microsoft.com/office/drawing/2014/main" id="{8280FC5A-8BEF-49C3-2320-1F61D1CCAB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6ED644-39C1-1B47-5EC1-6443422CDE26}"/>
              </a:ext>
            </a:extLst>
          </p:cNvPr>
          <p:cNvSpPr>
            <a:spLocks noGrp="1"/>
          </p:cNvSpPr>
          <p:nvPr>
            <p:ph type="sldNum" sz="quarter" idx="12"/>
          </p:nvPr>
        </p:nvSpPr>
        <p:spPr/>
        <p:txBody>
          <a:bodyPr/>
          <a:lstStyle/>
          <a:p>
            <a:fld id="{5E6F0715-23D8-6C49-8BCB-AEB2A666C2C8}" type="slidenum">
              <a:rPr lang="en-US" smtClean="0"/>
              <a:t>‹#›</a:t>
            </a:fld>
            <a:endParaRPr lang="en-US"/>
          </a:p>
        </p:txBody>
      </p:sp>
    </p:spTree>
    <p:extLst>
      <p:ext uri="{BB962C8B-B14F-4D97-AF65-F5344CB8AC3E}">
        <p14:creationId xmlns:p14="http://schemas.microsoft.com/office/powerpoint/2010/main" val="3645921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0B6B2-A93B-F826-5494-3123E8BA0EE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C3E0F3B-1436-B501-71CF-AF225ED4AA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C116377-FA15-DCBA-8B74-016A6DE2C45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7998959-8965-8115-CC8E-C8E2130337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E140699-F8B9-DA61-BC16-46065CAA941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00A05F4-DCAB-D5C9-65CD-75F8346B986C}"/>
              </a:ext>
            </a:extLst>
          </p:cNvPr>
          <p:cNvSpPr>
            <a:spLocks noGrp="1"/>
          </p:cNvSpPr>
          <p:nvPr>
            <p:ph type="dt" sz="half" idx="10"/>
          </p:nvPr>
        </p:nvSpPr>
        <p:spPr/>
        <p:txBody>
          <a:bodyPr/>
          <a:lstStyle/>
          <a:p>
            <a:fld id="{179A79F2-B949-494B-B86B-25D8DAC4D7E0}" type="datetimeFigureOut">
              <a:rPr lang="en-US" smtClean="0"/>
              <a:t>7/6/26</a:t>
            </a:fld>
            <a:endParaRPr lang="en-US"/>
          </a:p>
        </p:txBody>
      </p:sp>
      <p:sp>
        <p:nvSpPr>
          <p:cNvPr id="8" name="Footer Placeholder 7">
            <a:extLst>
              <a:ext uri="{FF2B5EF4-FFF2-40B4-BE49-F238E27FC236}">
                <a16:creationId xmlns:a16="http://schemas.microsoft.com/office/drawing/2014/main" id="{1363B5A9-4DD4-9821-9117-3CA86E57BFB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E3740F-8863-D558-21D3-332AB45CB9B8}"/>
              </a:ext>
            </a:extLst>
          </p:cNvPr>
          <p:cNvSpPr>
            <a:spLocks noGrp="1"/>
          </p:cNvSpPr>
          <p:nvPr>
            <p:ph type="sldNum" sz="quarter" idx="12"/>
          </p:nvPr>
        </p:nvSpPr>
        <p:spPr/>
        <p:txBody>
          <a:bodyPr/>
          <a:lstStyle/>
          <a:p>
            <a:fld id="{5E6F0715-23D8-6C49-8BCB-AEB2A666C2C8}" type="slidenum">
              <a:rPr lang="en-US" smtClean="0"/>
              <a:t>‹#›</a:t>
            </a:fld>
            <a:endParaRPr lang="en-US"/>
          </a:p>
        </p:txBody>
      </p:sp>
    </p:spTree>
    <p:extLst>
      <p:ext uri="{BB962C8B-B14F-4D97-AF65-F5344CB8AC3E}">
        <p14:creationId xmlns:p14="http://schemas.microsoft.com/office/powerpoint/2010/main" val="227871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699ED-4740-A865-A3DF-0EC5D7D11157}"/>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B1A758-181E-A0AC-51FD-534B1AA120AD}"/>
              </a:ext>
            </a:extLst>
          </p:cNvPr>
          <p:cNvSpPr>
            <a:spLocks noGrp="1"/>
          </p:cNvSpPr>
          <p:nvPr>
            <p:ph type="dt" sz="half" idx="10"/>
          </p:nvPr>
        </p:nvSpPr>
        <p:spPr/>
        <p:txBody>
          <a:bodyPr/>
          <a:lstStyle/>
          <a:p>
            <a:fld id="{179A79F2-B949-494B-B86B-25D8DAC4D7E0}" type="datetimeFigureOut">
              <a:rPr lang="en-US" smtClean="0"/>
              <a:t>7/6/26</a:t>
            </a:fld>
            <a:endParaRPr lang="en-US"/>
          </a:p>
        </p:txBody>
      </p:sp>
      <p:sp>
        <p:nvSpPr>
          <p:cNvPr id="4" name="Footer Placeholder 3">
            <a:extLst>
              <a:ext uri="{FF2B5EF4-FFF2-40B4-BE49-F238E27FC236}">
                <a16:creationId xmlns:a16="http://schemas.microsoft.com/office/drawing/2014/main" id="{EEA399C5-A056-7D2F-B8D7-2B0D2115FD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CEFC801-1629-3A80-DCA7-3C7D1BC0EA13}"/>
              </a:ext>
            </a:extLst>
          </p:cNvPr>
          <p:cNvSpPr>
            <a:spLocks noGrp="1"/>
          </p:cNvSpPr>
          <p:nvPr>
            <p:ph type="sldNum" sz="quarter" idx="12"/>
          </p:nvPr>
        </p:nvSpPr>
        <p:spPr/>
        <p:txBody>
          <a:bodyPr/>
          <a:lstStyle/>
          <a:p>
            <a:fld id="{5E6F0715-23D8-6C49-8BCB-AEB2A666C2C8}" type="slidenum">
              <a:rPr lang="en-US" smtClean="0"/>
              <a:t>‹#›</a:t>
            </a:fld>
            <a:endParaRPr lang="en-US"/>
          </a:p>
        </p:txBody>
      </p:sp>
    </p:spTree>
    <p:extLst>
      <p:ext uri="{BB962C8B-B14F-4D97-AF65-F5344CB8AC3E}">
        <p14:creationId xmlns:p14="http://schemas.microsoft.com/office/powerpoint/2010/main" val="3279557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648712-E655-C8AC-1FC7-6806D05CC44B}"/>
              </a:ext>
            </a:extLst>
          </p:cNvPr>
          <p:cNvSpPr>
            <a:spLocks noGrp="1"/>
          </p:cNvSpPr>
          <p:nvPr>
            <p:ph type="dt" sz="half" idx="10"/>
          </p:nvPr>
        </p:nvSpPr>
        <p:spPr/>
        <p:txBody>
          <a:bodyPr/>
          <a:lstStyle/>
          <a:p>
            <a:fld id="{179A79F2-B949-494B-B86B-25D8DAC4D7E0}" type="datetimeFigureOut">
              <a:rPr lang="en-US" smtClean="0"/>
              <a:t>7/6/26</a:t>
            </a:fld>
            <a:endParaRPr lang="en-US"/>
          </a:p>
        </p:txBody>
      </p:sp>
      <p:sp>
        <p:nvSpPr>
          <p:cNvPr id="3" name="Footer Placeholder 2">
            <a:extLst>
              <a:ext uri="{FF2B5EF4-FFF2-40B4-BE49-F238E27FC236}">
                <a16:creationId xmlns:a16="http://schemas.microsoft.com/office/drawing/2014/main" id="{1BE7D5F7-0B26-64DB-C4C6-39D4D67A6B2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1F976F-3A3C-215C-2E29-277B7A7F1969}"/>
              </a:ext>
            </a:extLst>
          </p:cNvPr>
          <p:cNvSpPr>
            <a:spLocks noGrp="1"/>
          </p:cNvSpPr>
          <p:nvPr>
            <p:ph type="sldNum" sz="quarter" idx="12"/>
          </p:nvPr>
        </p:nvSpPr>
        <p:spPr/>
        <p:txBody>
          <a:bodyPr/>
          <a:lstStyle/>
          <a:p>
            <a:fld id="{5E6F0715-23D8-6C49-8BCB-AEB2A666C2C8}" type="slidenum">
              <a:rPr lang="en-US" smtClean="0"/>
              <a:t>‹#›</a:t>
            </a:fld>
            <a:endParaRPr lang="en-US"/>
          </a:p>
        </p:txBody>
      </p:sp>
    </p:spTree>
    <p:extLst>
      <p:ext uri="{BB962C8B-B14F-4D97-AF65-F5344CB8AC3E}">
        <p14:creationId xmlns:p14="http://schemas.microsoft.com/office/powerpoint/2010/main" val="707630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EA9F7-4D66-45D4-96A4-B48666E5B60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F5D0441-AAF8-96BF-F246-2842299F37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AD405FC-C015-F0ED-39CC-5E7BF6A891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CC06B5-562F-8B44-91B5-63E1E09D209B}"/>
              </a:ext>
            </a:extLst>
          </p:cNvPr>
          <p:cNvSpPr>
            <a:spLocks noGrp="1"/>
          </p:cNvSpPr>
          <p:nvPr>
            <p:ph type="dt" sz="half" idx="10"/>
          </p:nvPr>
        </p:nvSpPr>
        <p:spPr/>
        <p:txBody>
          <a:bodyPr/>
          <a:lstStyle/>
          <a:p>
            <a:fld id="{179A79F2-B949-494B-B86B-25D8DAC4D7E0}" type="datetimeFigureOut">
              <a:rPr lang="en-US" smtClean="0"/>
              <a:t>7/6/26</a:t>
            </a:fld>
            <a:endParaRPr lang="en-US"/>
          </a:p>
        </p:txBody>
      </p:sp>
      <p:sp>
        <p:nvSpPr>
          <p:cNvPr id="6" name="Footer Placeholder 5">
            <a:extLst>
              <a:ext uri="{FF2B5EF4-FFF2-40B4-BE49-F238E27FC236}">
                <a16:creationId xmlns:a16="http://schemas.microsoft.com/office/drawing/2014/main" id="{038803AD-7659-E211-1799-D9AD34B178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2D90B7-1AFE-375F-B4E0-31B08066B4C9}"/>
              </a:ext>
            </a:extLst>
          </p:cNvPr>
          <p:cNvSpPr>
            <a:spLocks noGrp="1"/>
          </p:cNvSpPr>
          <p:nvPr>
            <p:ph type="sldNum" sz="quarter" idx="12"/>
          </p:nvPr>
        </p:nvSpPr>
        <p:spPr/>
        <p:txBody>
          <a:bodyPr/>
          <a:lstStyle/>
          <a:p>
            <a:fld id="{5E6F0715-23D8-6C49-8BCB-AEB2A666C2C8}" type="slidenum">
              <a:rPr lang="en-US" smtClean="0"/>
              <a:t>‹#›</a:t>
            </a:fld>
            <a:endParaRPr lang="en-US"/>
          </a:p>
        </p:txBody>
      </p:sp>
    </p:spTree>
    <p:extLst>
      <p:ext uri="{BB962C8B-B14F-4D97-AF65-F5344CB8AC3E}">
        <p14:creationId xmlns:p14="http://schemas.microsoft.com/office/powerpoint/2010/main" val="3500847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999B9-AE74-CED3-F59C-57C672D20C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4BB85E10-8575-174F-98E7-EAB368C3BB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70B46FC-0FED-01D7-0ECE-70FB56BAA1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14D0D2C-C222-D6F0-192C-9647CEE50F4E}"/>
              </a:ext>
            </a:extLst>
          </p:cNvPr>
          <p:cNvSpPr>
            <a:spLocks noGrp="1"/>
          </p:cNvSpPr>
          <p:nvPr>
            <p:ph type="dt" sz="half" idx="10"/>
          </p:nvPr>
        </p:nvSpPr>
        <p:spPr/>
        <p:txBody>
          <a:bodyPr/>
          <a:lstStyle/>
          <a:p>
            <a:fld id="{179A79F2-B949-494B-B86B-25D8DAC4D7E0}" type="datetimeFigureOut">
              <a:rPr lang="en-US" smtClean="0"/>
              <a:t>7/6/26</a:t>
            </a:fld>
            <a:endParaRPr lang="en-US"/>
          </a:p>
        </p:txBody>
      </p:sp>
      <p:sp>
        <p:nvSpPr>
          <p:cNvPr id="6" name="Footer Placeholder 5">
            <a:extLst>
              <a:ext uri="{FF2B5EF4-FFF2-40B4-BE49-F238E27FC236}">
                <a16:creationId xmlns:a16="http://schemas.microsoft.com/office/drawing/2014/main" id="{B8096D60-38E6-84A8-6A1C-6B36C6FBC7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C846E1-B036-A9D0-893C-2A21921BB1E6}"/>
              </a:ext>
            </a:extLst>
          </p:cNvPr>
          <p:cNvSpPr>
            <a:spLocks noGrp="1"/>
          </p:cNvSpPr>
          <p:nvPr>
            <p:ph type="sldNum" sz="quarter" idx="12"/>
          </p:nvPr>
        </p:nvSpPr>
        <p:spPr/>
        <p:txBody>
          <a:bodyPr/>
          <a:lstStyle/>
          <a:p>
            <a:fld id="{5E6F0715-23D8-6C49-8BCB-AEB2A666C2C8}" type="slidenum">
              <a:rPr lang="en-US" smtClean="0"/>
              <a:t>‹#›</a:t>
            </a:fld>
            <a:endParaRPr lang="en-US"/>
          </a:p>
        </p:txBody>
      </p:sp>
    </p:spTree>
    <p:extLst>
      <p:ext uri="{BB962C8B-B14F-4D97-AF65-F5344CB8AC3E}">
        <p14:creationId xmlns:p14="http://schemas.microsoft.com/office/powerpoint/2010/main" val="3667074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80387-72EF-04E0-17E7-AD9C0B48E5C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313F1C2-A06F-4736-B904-2F637EA4A90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62F7153-AEF5-A597-42AA-D3F41E461B0E}"/>
              </a:ext>
            </a:extLst>
          </p:cNvPr>
          <p:cNvSpPr>
            <a:spLocks noGrp="1"/>
          </p:cNvSpPr>
          <p:nvPr>
            <p:ph type="dt" sz="half" idx="10"/>
          </p:nvPr>
        </p:nvSpPr>
        <p:spPr/>
        <p:txBody>
          <a:bodyPr/>
          <a:lstStyle/>
          <a:p>
            <a:fld id="{179A79F2-B949-494B-B86B-25D8DAC4D7E0}" type="datetimeFigureOut">
              <a:rPr lang="en-US" smtClean="0"/>
              <a:t>7/6/26</a:t>
            </a:fld>
            <a:endParaRPr lang="en-US"/>
          </a:p>
        </p:txBody>
      </p:sp>
      <p:sp>
        <p:nvSpPr>
          <p:cNvPr id="5" name="Footer Placeholder 4">
            <a:extLst>
              <a:ext uri="{FF2B5EF4-FFF2-40B4-BE49-F238E27FC236}">
                <a16:creationId xmlns:a16="http://schemas.microsoft.com/office/drawing/2014/main" id="{3DAD68E2-CCE5-F6F3-E1D7-76EC3F52F5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4305BA-6B33-6C4C-418A-324DE48FD970}"/>
              </a:ext>
            </a:extLst>
          </p:cNvPr>
          <p:cNvSpPr>
            <a:spLocks noGrp="1"/>
          </p:cNvSpPr>
          <p:nvPr>
            <p:ph type="sldNum" sz="quarter" idx="12"/>
          </p:nvPr>
        </p:nvSpPr>
        <p:spPr/>
        <p:txBody>
          <a:bodyPr/>
          <a:lstStyle/>
          <a:p>
            <a:fld id="{5E6F0715-23D8-6C49-8BCB-AEB2A666C2C8}" type="slidenum">
              <a:rPr lang="en-US" smtClean="0"/>
              <a:t>‹#›</a:t>
            </a:fld>
            <a:endParaRPr lang="en-US"/>
          </a:p>
        </p:txBody>
      </p:sp>
    </p:spTree>
    <p:extLst>
      <p:ext uri="{BB962C8B-B14F-4D97-AF65-F5344CB8AC3E}">
        <p14:creationId xmlns:p14="http://schemas.microsoft.com/office/powerpoint/2010/main" val="1328192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6AE38C-B085-D3C4-C57C-76DB2ABD26B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0A2B806-000B-5EB1-A3BA-CD363468268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77C646D-163C-5490-04ED-68E186F8A087}"/>
              </a:ext>
            </a:extLst>
          </p:cNvPr>
          <p:cNvSpPr>
            <a:spLocks noGrp="1"/>
          </p:cNvSpPr>
          <p:nvPr>
            <p:ph type="dt" sz="half" idx="10"/>
          </p:nvPr>
        </p:nvSpPr>
        <p:spPr/>
        <p:txBody>
          <a:bodyPr/>
          <a:lstStyle/>
          <a:p>
            <a:fld id="{179A79F2-B949-494B-B86B-25D8DAC4D7E0}" type="datetimeFigureOut">
              <a:rPr lang="en-US" smtClean="0"/>
              <a:t>7/6/26</a:t>
            </a:fld>
            <a:endParaRPr lang="en-US"/>
          </a:p>
        </p:txBody>
      </p:sp>
      <p:sp>
        <p:nvSpPr>
          <p:cNvPr id="5" name="Footer Placeholder 4">
            <a:extLst>
              <a:ext uri="{FF2B5EF4-FFF2-40B4-BE49-F238E27FC236}">
                <a16:creationId xmlns:a16="http://schemas.microsoft.com/office/drawing/2014/main" id="{DD9ADF0C-F56C-CC59-1BC9-116633E7D8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9C1A97-A31C-3841-6E52-425C607138B9}"/>
              </a:ext>
            </a:extLst>
          </p:cNvPr>
          <p:cNvSpPr>
            <a:spLocks noGrp="1"/>
          </p:cNvSpPr>
          <p:nvPr>
            <p:ph type="sldNum" sz="quarter" idx="12"/>
          </p:nvPr>
        </p:nvSpPr>
        <p:spPr/>
        <p:txBody>
          <a:bodyPr/>
          <a:lstStyle/>
          <a:p>
            <a:fld id="{5E6F0715-23D8-6C49-8BCB-AEB2A666C2C8}" type="slidenum">
              <a:rPr lang="en-US" smtClean="0"/>
              <a:t>‹#›</a:t>
            </a:fld>
            <a:endParaRPr lang="en-US"/>
          </a:p>
        </p:txBody>
      </p:sp>
    </p:spTree>
    <p:extLst>
      <p:ext uri="{BB962C8B-B14F-4D97-AF65-F5344CB8AC3E}">
        <p14:creationId xmlns:p14="http://schemas.microsoft.com/office/powerpoint/2010/main" val="116194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39DF0F-2B5F-EF18-32E9-D157C4F85A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81A74BB-217E-814A-59E2-E9A8CE1405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0478599-12B2-2538-6B89-017AB9A742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9A79F2-B949-494B-B86B-25D8DAC4D7E0}" type="datetimeFigureOut">
              <a:rPr lang="en-US" smtClean="0"/>
              <a:t>7/6/26</a:t>
            </a:fld>
            <a:endParaRPr lang="en-US"/>
          </a:p>
        </p:txBody>
      </p:sp>
      <p:sp>
        <p:nvSpPr>
          <p:cNvPr id="5" name="Footer Placeholder 4">
            <a:extLst>
              <a:ext uri="{FF2B5EF4-FFF2-40B4-BE49-F238E27FC236}">
                <a16:creationId xmlns:a16="http://schemas.microsoft.com/office/drawing/2014/main" id="{9B090B70-275D-465B-9DC9-39A5DC35FC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646DC14-336F-203A-6F00-312C0131F2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E6F0715-23D8-6C49-8BCB-AEB2A666C2C8}" type="slidenum">
              <a:rPr lang="en-US" smtClean="0"/>
              <a:t>‹#›</a:t>
            </a:fld>
            <a:endParaRPr lang="en-US"/>
          </a:p>
        </p:txBody>
      </p:sp>
      <p:sp>
        <p:nvSpPr>
          <p:cNvPr id="900" name="Footer Bar"/>
          <p:cNvSpPr/>
          <p:nvPr userDrawn="1"/>
        </p:nvSpPr>
        <p:spPr>
          <a:xfrm>
            <a:off x="0" y="6705600"/>
            <a:ext cx="9144000" cy="152400"/>
          </a:xfrm>
          <a:prstGeom prst="rect">
            <a:avLst/>
          </a:prstGeom>
          <a:solidFill>
            <a:srgbClr val="8E2D34"/>
          </a:solidFill>
          <a:ln>
            <a:noFill/>
          </a:ln>
        </p:spPr>
        <p:txBody>
          <a:bodyPr/>
          <a:lstStyle/>
          <a:p>
            <a:endParaRPr/>
          </a:p>
        </p:txBody>
      </p:sp>
      <p:sp>
        <p:nvSpPr>
          <p:cNvPr id="901" name="Gold Accent"/>
          <p:cNvSpPr/>
          <p:nvPr userDrawn="1"/>
        </p:nvSpPr>
        <p:spPr>
          <a:xfrm>
            <a:off x="0" y="6858000"/>
            <a:ext cx="9144000" cy="50800"/>
          </a:xfrm>
          <a:prstGeom prst="rect">
            <a:avLst/>
          </a:prstGeom>
          <a:solidFill>
            <a:srgbClr val="C5762E"/>
          </a:solidFill>
          <a:ln>
            <a:noFill/>
          </a:ln>
        </p:spPr>
        <p:txBody>
          <a:bodyPr/>
          <a:lstStyle/>
          <a:p>
            <a:endParaRPr/>
          </a:p>
        </p:txBody>
      </p:sp>
    </p:spTree>
    <p:extLst>
      <p:ext uri="{BB962C8B-B14F-4D97-AF65-F5344CB8AC3E}">
        <p14:creationId xmlns:p14="http://schemas.microsoft.com/office/powerpoint/2010/main" val="29997963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rgbClr val="8E2D34"/>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4DCC62-F10A-3941-8510-A7AE914EB9E2}"/>
              </a:ext>
            </a:extLst>
          </p:cNvPr>
          <p:cNvSpPr/>
          <p:nvPr/>
        </p:nvSpPr>
        <p:spPr>
          <a:xfrm>
            <a:off x="0" y="0"/>
            <a:ext cx="12192000" cy="609600"/>
          </a:xfrm>
          <a:prstGeom prst="rect">
            <a:avLst/>
          </a:prstGeom>
          <a:solidFill>
            <a:srgbClr val="8E2D34"/>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 name="TextBox 2">
            <a:extLst>
              <a:ext uri="{FF2B5EF4-FFF2-40B4-BE49-F238E27FC236}">
                <a16:creationId xmlns:a16="http://schemas.microsoft.com/office/drawing/2014/main" id="{3492349A-1123-C649-9356-A3E15C2BBF0D}"/>
              </a:ext>
            </a:extLst>
          </p:cNvPr>
          <p:cNvSpPr txBox="1"/>
          <p:nvPr/>
        </p:nvSpPr>
        <p:spPr>
          <a:xfrm>
            <a:off x="381000" y="101600"/>
            <a:ext cx="6350000" cy="406400"/>
          </a:xfrm>
          <a:prstGeom prst="rect">
            <a:avLst/>
          </a:prstGeom>
          <a:noFill/>
        </p:spPr>
        <p:txBody>
          <a:bodyPr vertOverflow="overflow" vert="horz" wrap="square" rtlCol="0" anchor="ctr" anchorCtr="0">
            <a:spAutoFit/>
          </a:bodyPr>
          <a:lstStyle/>
          <a:p>
            <a:pPr algn="l"/>
            <a:r>
              <a:rPr lang="en-US" sz="1200" b="1">
                <a:solidFill>
                  <a:srgbClr val="FAF6F0"/>
                </a:solidFill>
                <a:latin typeface="Calibri"/>
                <a:cs typeface="Calibri"/>
              </a:rPr>
              <a:t>ONGOING PROGRAMS</a:t>
            </a:r>
          </a:p>
        </p:txBody>
      </p:sp>
      <p:sp>
        <p:nvSpPr>
          <p:cNvPr id="4" name="TextBox 3">
            <a:extLst>
              <a:ext uri="{FF2B5EF4-FFF2-40B4-BE49-F238E27FC236}">
                <a16:creationId xmlns:a16="http://schemas.microsoft.com/office/drawing/2014/main" id="{80A6D7F5-085D-5042-90DE-39CDDD515A00}"/>
              </a:ext>
            </a:extLst>
          </p:cNvPr>
          <p:cNvSpPr txBox="1"/>
          <p:nvPr/>
        </p:nvSpPr>
        <p:spPr>
          <a:xfrm>
            <a:off x="7620000" y="101600"/>
            <a:ext cx="4191000" cy="406400"/>
          </a:xfrm>
          <a:prstGeom prst="rect">
            <a:avLst/>
          </a:prstGeom>
          <a:noFill/>
        </p:spPr>
        <p:txBody>
          <a:bodyPr vertOverflow="overflow" vert="horz" wrap="square" rtlCol="0" anchor="ctr" anchorCtr="0">
            <a:spAutoFit/>
          </a:bodyPr>
          <a:lstStyle/>
          <a:p>
            <a:pPr algn="l"/>
            <a:r>
              <a:rPr lang="en-US" sz="1400" b="1">
                <a:solidFill>
                  <a:srgbClr val="FAF6F0"/>
                </a:solidFill>
                <a:latin typeface="Georgia"/>
              </a:rPr>
              <a:t>2022 – 2026</a:t>
            </a:r>
          </a:p>
        </p:txBody>
      </p:sp>
      <p:sp>
        <p:nvSpPr>
          <p:cNvPr id="5" name="TextBox 4">
            <a:extLst>
              <a:ext uri="{FF2B5EF4-FFF2-40B4-BE49-F238E27FC236}">
                <a16:creationId xmlns:a16="http://schemas.microsoft.com/office/drawing/2014/main" id="{C9D21F64-DAC3-4B47-B4DA-EF4BF03BC1B8}"/>
              </a:ext>
            </a:extLst>
          </p:cNvPr>
          <p:cNvSpPr txBox="1"/>
          <p:nvPr/>
        </p:nvSpPr>
        <p:spPr>
          <a:xfrm>
            <a:off x="457200" y="762000"/>
            <a:ext cx="11277600" cy="1016000"/>
          </a:xfrm>
          <a:prstGeom prst="rect">
            <a:avLst/>
          </a:prstGeom>
          <a:noFill/>
        </p:spPr>
        <p:txBody>
          <a:bodyPr vertOverflow="overflow" vert="horz" wrap="square" rtlCol="0" anchor="t" anchorCtr="0">
            <a:spAutoFit/>
          </a:bodyPr>
          <a:lstStyle/>
          <a:p>
            <a:pPr algn="l"/>
            <a:r>
              <a:rPr lang="en-US" sz="2600" b="1">
                <a:solidFill>
                  <a:srgbClr val="8E2D34"/>
                </a:solidFill>
                <a:latin typeface="Georgia"/>
              </a:rPr>
              <a:t>AMPLI-PPHI - Accelerating Measurable Progress and Leveraging Investments for PPH Impact</a:t>
            </a:r>
          </a:p>
        </p:txBody>
      </p:sp>
      <p:sp>
        <p:nvSpPr>
          <p:cNvPr id="6" name="Rectangle 5">
            <a:extLst>
              <a:ext uri="{FF2B5EF4-FFF2-40B4-BE49-F238E27FC236}">
                <a16:creationId xmlns:a16="http://schemas.microsoft.com/office/drawing/2014/main" id="{E2583927-8FF3-2D47-8FFD-3422A3B7F6E2}"/>
              </a:ext>
            </a:extLst>
          </p:cNvPr>
          <p:cNvSpPr/>
          <p:nvPr/>
        </p:nvSpPr>
        <p:spPr>
          <a:xfrm>
            <a:off x="457200" y="1828800"/>
            <a:ext cx="762000" cy="38100"/>
          </a:xfrm>
          <a:prstGeom prst="rect">
            <a:avLst/>
          </a:prstGeom>
          <a:solidFill>
            <a:srgbClr val="C5762E"/>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1433BD10-F15A-8646-BD10-C6E2DC2367C8}"/>
              </a:ext>
            </a:extLst>
          </p:cNvPr>
          <p:cNvSpPr txBox="1"/>
          <p:nvPr/>
        </p:nvSpPr>
        <p:spPr>
          <a:xfrm>
            <a:off x="457200" y="1955800"/>
            <a:ext cx="11277600" cy="279400"/>
          </a:xfrm>
          <a:prstGeom prst="rect">
            <a:avLst/>
          </a:prstGeom>
          <a:noFill/>
        </p:spPr>
        <p:txBody>
          <a:bodyPr vertOverflow="overflow" vert="horz" wrap="square" rtlCol="0" anchor="t">
            <a:spAutoFit/>
          </a:bodyPr>
          <a:lstStyle/>
          <a:p>
            <a:pPr algn="l"/>
            <a:r>
              <a:rPr lang="en-US" sz="1300" i="1">
                <a:solidFill>
                  <a:srgbClr val="7A6E62"/>
                </a:solidFill>
                <a:latin typeface="Calibri"/>
                <a:cs typeface="Calibri"/>
              </a:rPr>
              <a:t>India · Democratic · Republic of Congo, Guinea, Kenya, Nigeria, Zambia.</a:t>
            </a:r>
          </a:p>
        </p:txBody>
      </p:sp>
      <p:sp>
        <p:nvSpPr>
          <p:cNvPr id="8" name="Rectangle 7">
            <a:extLst>
              <a:ext uri="{FF2B5EF4-FFF2-40B4-BE49-F238E27FC236}">
                <a16:creationId xmlns:a16="http://schemas.microsoft.com/office/drawing/2014/main" id="{598BC77D-6991-B24C-8E1F-9E7AEA4CDD3A}"/>
              </a:ext>
            </a:extLst>
          </p:cNvPr>
          <p:cNvSpPr/>
          <p:nvPr/>
        </p:nvSpPr>
        <p:spPr>
          <a:xfrm>
            <a:off x="457200" y="2400300"/>
            <a:ext cx="11277600" cy="609600"/>
          </a:xfrm>
          <a:prstGeom prst="rect">
            <a:avLst/>
          </a:prstGeom>
          <a:solidFill>
            <a:srgbClr val="EFE7DA"/>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 name="TextBox 8">
            <a:extLst>
              <a:ext uri="{FF2B5EF4-FFF2-40B4-BE49-F238E27FC236}">
                <a16:creationId xmlns:a16="http://schemas.microsoft.com/office/drawing/2014/main" id="{3DDC6DF6-F007-CA4C-AA8D-866A12C3E14A}"/>
              </a:ext>
            </a:extLst>
          </p:cNvPr>
          <p:cNvSpPr txBox="1"/>
          <p:nvPr/>
        </p:nvSpPr>
        <p:spPr>
          <a:xfrm>
            <a:off x="635000" y="2463800"/>
            <a:ext cx="1397000" cy="482600"/>
          </a:xfrm>
          <a:prstGeom prst="rect">
            <a:avLst/>
          </a:prstGeom>
          <a:noFill/>
        </p:spPr>
        <p:txBody>
          <a:bodyPr vertOverflow="overflow" vert="horz" wrap="square" rtlCol="0" anchor="ctr" anchorCtr="0">
            <a:spAutoFit/>
          </a:bodyPr>
          <a:lstStyle/>
          <a:p>
            <a:pPr algn="l"/>
            <a:r>
              <a:rPr lang="en-US" sz="1100" b="1">
                <a:solidFill>
                  <a:srgbClr val="8E2D34"/>
                </a:solidFill>
                <a:latin typeface="Calibri"/>
                <a:cs typeface="Calibri"/>
              </a:rPr>
              <a:t>PARTNERS</a:t>
            </a:r>
          </a:p>
        </p:txBody>
      </p:sp>
      <p:sp>
        <p:nvSpPr>
          <p:cNvPr id="10" name="TextBox 9">
            <a:extLst>
              <a:ext uri="{FF2B5EF4-FFF2-40B4-BE49-F238E27FC236}">
                <a16:creationId xmlns:a16="http://schemas.microsoft.com/office/drawing/2014/main" id="{7E8AE0FD-DA49-EC4D-9718-DABF32706363}"/>
              </a:ext>
            </a:extLst>
          </p:cNvPr>
          <p:cNvSpPr txBox="1"/>
          <p:nvPr/>
        </p:nvSpPr>
        <p:spPr>
          <a:xfrm>
            <a:off x="2095500" y="2551212"/>
            <a:ext cx="9461500" cy="307777"/>
          </a:xfrm>
          <a:prstGeom prst="rect">
            <a:avLst/>
          </a:prstGeom>
          <a:noFill/>
        </p:spPr>
        <p:txBody>
          <a:bodyPr vertOverflow="overflow" vert="horz" wrap="square" rtlCol="0" anchor="ctr" anchorCtr="0">
            <a:spAutoFit/>
          </a:bodyPr>
          <a:lstStyle/>
          <a:p>
            <a:pPr algn="l"/>
            <a:r>
              <a:rPr lang="en-US" sz="1400" b="1">
                <a:solidFill>
                  <a:srgbClr val="2B2B2B"/>
                </a:solidFill>
                <a:latin typeface="Calibri"/>
                <a:cs typeface="Calibri"/>
              </a:rPr>
              <a:t>AHF  ·  FIGO  ·  FOGSI  ·  JHPIEGO  ·  PATH</a:t>
            </a:r>
          </a:p>
        </p:txBody>
      </p:sp>
      <p:sp>
        <p:nvSpPr>
          <p:cNvPr id="11" name="TextBox 10">
            <a:extLst>
              <a:ext uri="{FF2B5EF4-FFF2-40B4-BE49-F238E27FC236}">
                <a16:creationId xmlns:a16="http://schemas.microsoft.com/office/drawing/2014/main" id="{5CC71A6A-46E3-AA47-A8DD-65052B6287B6}"/>
              </a:ext>
            </a:extLst>
          </p:cNvPr>
          <p:cNvSpPr txBox="1"/>
          <p:nvPr/>
        </p:nvSpPr>
        <p:spPr>
          <a:xfrm>
            <a:off x="457200" y="3200400"/>
            <a:ext cx="5461000" cy="279400"/>
          </a:xfrm>
          <a:prstGeom prst="rect">
            <a:avLst/>
          </a:prstGeom>
          <a:noFill/>
        </p:spPr>
        <p:txBody>
          <a:bodyPr vertOverflow="overflow" vert="horz" wrap="square" rtlCol="0" anchor="t">
            <a:spAutoFit/>
          </a:bodyPr>
          <a:lstStyle/>
          <a:p>
            <a:pPr algn="l"/>
            <a:r>
              <a:rPr lang="en-US" sz="1100" b="1">
                <a:solidFill>
                  <a:srgbClr val="8E2D34"/>
                </a:solidFill>
                <a:latin typeface="Calibri"/>
                <a:cs typeface="Calibri"/>
              </a:rPr>
              <a:t>GOAL  /  OBJECTIVES</a:t>
            </a:r>
          </a:p>
        </p:txBody>
      </p:sp>
      <p:sp>
        <p:nvSpPr>
          <p:cNvPr id="12" name="Rectangle 11">
            <a:extLst>
              <a:ext uri="{FF2B5EF4-FFF2-40B4-BE49-F238E27FC236}">
                <a16:creationId xmlns:a16="http://schemas.microsoft.com/office/drawing/2014/main" id="{6BE78C93-60EA-924E-B6EB-C7E78C183FD0}"/>
              </a:ext>
            </a:extLst>
          </p:cNvPr>
          <p:cNvSpPr/>
          <p:nvPr/>
        </p:nvSpPr>
        <p:spPr>
          <a:xfrm>
            <a:off x="457200" y="3479800"/>
            <a:ext cx="381000" cy="25400"/>
          </a:xfrm>
          <a:prstGeom prst="rect">
            <a:avLst/>
          </a:prstGeom>
          <a:solidFill>
            <a:srgbClr val="C5762E"/>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TextBox 12">
            <a:extLst>
              <a:ext uri="{FF2B5EF4-FFF2-40B4-BE49-F238E27FC236}">
                <a16:creationId xmlns:a16="http://schemas.microsoft.com/office/drawing/2014/main" id="{53F3F4E3-83A0-BB4E-A1F7-4462E113B110}"/>
              </a:ext>
            </a:extLst>
          </p:cNvPr>
          <p:cNvSpPr txBox="1"/>
          <p:nvPr/>
        </p:nvSpPr>
        <p:spPr>
          <a:xfrm>
            <a:off x="457200" y="3606800"/>
            <a:ext cx="5461000" cy="2870200"/>
          </a:xfrm>
          <a:prstGeom prst="rect">
            <a:avLst/>
          </a:prstGeom>
          <a:noFill/>
        </p:spPr>
        <p:txBody>
          <a:bodyPr vertOverflow="overflow" vert="horz" wrap="square" rtlCol="0" anchor="t">
            <a:noAutofit/>
          </a:bodyPr>
          <a:lstStyle/>
          <a:p>
            <a:pPr marL="285750" indent="-285750">
              <a:buFont typeface="Arial" panose="020B0604020202020204" pitchFamily="34" charset="0"/>
              <a:buChar char="•"/>
            </a:pPr>
            <a:r>
              <a:rPr lang="en-US" sz="1600" dirty="0">
                <a:solidFill>
                  <a:srgbClr val="2B2B2B"/>
                </a:solidFill>
                <a:latin typeface="Times New Roman" panose="02020603050405020304" pitchFamily="18" charset="0"/>
                <a:cs typeface="Times New Roman" panose="02020603050405020304" pitchFamily="18" charset="0"/>
              </a:rPr>
              <a:t>AMPLI PPHI was rolled out in six countries. </a:t>
            </a:r>
          </a:p>
          <a:p>
            <a:pPr marL="285750" indent="-285750">
              <a:buFont typeface="Arial" panose="020B0604020202020204" pitchFamily="34" charset="0"/>
              <a:buChar char="•"/>
            </a:pPr>
            <a:r>
              <a:rPr lang="en-US" sz="1600" dirty="0">
                <a:solidFill>
                  <a:srgbClr val="2B2B2B"/>
                </a:solidFill>
                <a:latin typeface="Times New Roman" panose="02020603050405020304" pitchFamily="18" charset="0"/>
                <a:cs typeface="Times New Roman" panose="02020603050405020304" pitchFamily="18" charset="0"/>
              </a:rPr>
              <a:t>We were accountable for its implementation in India.
Goal - Accelerate the adoption and scale-up of new treatments for Post-Partum Haemorrhage (PPH) in high-burden regions. </a:t>
            </a:r>
          </a:p>
          <a:p>
            <a:pPr marL="285750" indent="-285750">
              <a:buFont typeface="Arial" panose="020B0604020202020204" pitchFamily="34" charset="0"/>
              <a:buChar char="•"/>
            </a:pPr>
            <a:r>
              <a:rPr lang="en-US" sz="1600" dirty="0">
                <a:solidFill>
                  <a:srgbClr val="2B2B2B"/>
                </a:solidFill>
                <a:latin typeface="Times New Roman" panose="02020603050405020304" pitchFamily="18" charset="0"/>
                <a:cs typeface="Times New Roman" panose="02020603050405020304" pitchFamily="18" charset="0"/>
              </a:rPr>
              <a:t>Focused  on Heat Stable Carbetocin (HSC) for PPH prevention during AMTSL in facilities, Tranexamic Acid (TXA) for the treatment of PPH in conjunction with uterotonics and IV fluids, and Misoprostol for preventing PPH during community births, with advanced distribution for self-administration</a:t>
            </a:r>
            <a:r>
              <a:rPr lang="en-US" sz="1200" dirty="0">
                <a:solidFill>
                  <a:srgbClr val="2B2B2B"/>
                </a:solidFill>
                <a:latin typeface="Times New Roman" panose="02020603050405020304" pitchFamily="18" charset="0"/>
                <a:cs typeface="Times New Roman" panose="02020603050405020304" pitchFamily="18" charset="0"/>
              </a:rPr>
              <a:t>.</a:t>
            </a:r>
          </a:p>
        </p:txBody>
      </p:sp>
      <p:sp>
        <p:nvSpPr>
          <p:cNvPr id="14" name="TextBox 13">
            <a:extLst>
              <a:ext uri="{FF2B5EF4-FFF2-40B4-BE49-F238E27FC236}">
                <a16:creationId xmlns:a16="http://schemas.microsoft.com/office/drawing/2014/main" id="{EE8C19D1-599A-0A4E-9BAC-1EE9D954ADF9}"/>
              </a:ext>
            </a:extLst>
          </p:cNvPr>
          <p:cNvSpPr txBox="1"/>
          <p:nvPr/>
        </p:nvSpPr>
        <p:spPr>
          <a:xfrm>
            <a:off x="6273800" y="3200400"/>
            <a:ext cx="5461000" cy="279400"/>
          </a:xfrm>
          <a:prstGeom prst="rect">
            <a:avLst/>
          </a:prstGeom>
          <a:noFill/>
        </p:spPr>
        <p:txBody>
          <a:bodyPr vertOverflow="overflow" vert="horz" wrap="square" rtlCol="0" anchor="t">
            <a:spAutoFit/>
          </a:bodyPr>
          <a:lstStyle/>
          <a:p>
            <a:pPr algn="l"/>
            <a:r>
              <a:rPr lang="en-US" sz="1100" b="1">
                <a:solidFill>
                  <a:srgbClr val="8E2D34"/>
                </a:solidFill>
                <a:latin typeface="Calibri"/>
                <a:cs typeface="Calibri"/>
              </a:rPr>
              <a:t>OUTPUT  /  OUTCOME</a:t>
            </a:r>
          </a:p>
        </p:txBody>
      </p:sp>
      <p:sp>
        <p:nvSpPr>
          <p:cNvPr id="15" name="Rectangle 14">
            <a:extLst>
              <a:ext uri="{FF2B5EF4-FFF2-40B4-BE49-F238E27FC236}">
                <a16:creationId xmlns:a16="http://schemas.microsoft.com/office/drawing/2014/main" id="{26FA645D-6AF7-1940-BDCB-A76C9003AF7C}"/>
              </a:ext>
            </a:extLst>
          </p:cNvPr>
          <p:cNvSpPr/>
          <p:nvPr/>
        </p:nvSpPr>
        <p:spPr>
          <a:xfrm>
            <a:off x="6273800" y="3479800"/>
            <a:ext cx="381000" cy="25400"/>
          </a:xfrm>
          <a:prstGeom prst="rect">
            <a:avLst/>
          </a:prstGeom>
          <a:solidFill>
            <a:srgbClr val="C5762E"/>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6" name="TextBox 15">
            <a:extLst>
              <a:ext uri="{FF2B5EF4-FFF2-40B4-BE49-F238E27FC236}">
                <a16:creationId xmlns:a16="http://schemas.microsoft.com/office/drawing/2014/main" id="{5C7CD12D-6C59-E142-A8A1-BCC0B44D3F4A}"/>
              </a:ext>
            </a:extLst>
          </p:cNvPr>
          <p:cNvSpPr txBox="1"/>
          <p:nvPr/>
        </p:nvSpPr>
        <p:spPr>
          <a:xfrm>
            <a:off x="6273800" y="3606800"/>
            <a:ext cx="5461000" cy="2870200"/>
          </a:xfrm>
          <a:prstGeom prst="rect">
            <a:avLst/>
          </a:prstGeom>
          <a:noFill/>
        </p:spPr>
        <p:txBody>
          <a:bodyPr vertOverflow="overflow" vert="horz" wrap="square" rtlCol="0" anchor="t">
            <a:noAutofit/>
          </a:bodyPr>
          <a:lstStyle/>
          <a:p>
            <a:pPr marL="171450" indent="-171450" algn="l">
              <a:buFont typeface="Arial" panose="020B0604020202020204" pitchFamily="34" charset="0"/>
              <a:buChar char="•"/>
            </a:pPr>
            <a:r>
              <a:rPr lang="en-US" sz="1600" dirty="0">
                <a:solidFill>
                  <a:srgbClr val="2B2B2B"/>
                </a:solidFill>
                <a:latin typeface="Times New Roman" panose="02020603050405020304" pitchFamily="18" charset="0"/>
                <a:cs typeface="Times New Roman" panose="02020603050405020304" pitchFamily="18" charset="0"/>
              </a:rPr>
              <a:t>15,000+ OBGYN’s/nursing staff/PG’s/Undergraduates reached. (Completed 110 {conferences/meetings/trainings) and 1 Online Advocacy, Capacity building, Shared Learning programs)
Country Hub Meetings with Nepal/Bangladesh/Sri Lanka.    (focused on shared learnings, sharing technical resources, capacity-building, involved leadership in our conferences)
Development and Launch of LRP, Job Aids, Online Curriculum &amp; Technical materials, PR. 
“</a:t>
            </a:r>
            <a:r>
              <a:rPr lang="en-US" sz="1600" dirty="0" err="1">
                <a:solidFill>
                  <a:srgbClr val="2B2B2B"/>
                </a:solidFill>
                <a:latin typeface="Times New Roman" panose="02020603050405020304" pitchFamily="18" charset="0"/>
                <a:cs typeface="Times New Roman" panose="02020603050405020304" pitchFamily="18" charset="0"/>
              </a:rPr>
              <a:t>Labour</a:t>
            </a:r>
            <a:r>
              <a:rPr lang="en-US" sz="1600" dirty="0">
                <a:solidFill>
                  <a:srgbClr val="2B2B2B"/>
                </a:solidFill>
                <a:latin typeface="Times New Roman" panose="02020603050405020304" pitchFamily="18" charset="0"/>
                <a:cs typeface="Times New Roman" panose="02020603050405020304" pitchFamily="18" charset="0"/>
              </a:rPr>
              <a:t> &amp; Beyond - What is New?” – titled book was released.</a:t>
            </a:r>
          </a:p>
        </p:txBody>
      </p:sp>
      <p:sp>
        <p:nvSpPr>
          <p:cNvPr id="17" name="Rectangle 16">
            <a:extLst>
              <a:ext uri="{FF2B5EF4-FFF2-40B4-BE49-F238E27FC236}">
                <a16:creationId xmlns:a16="http://schemas.microsoft.com/office/drawing/2014/main" id="{417C664E-1529-9547-B412-89930B2C7085}"/>
              </a:ext>
            </a:extLst>
          </p:cNvPr>
          <p:cNvSpPr/>
          <p:nvPr/>
        </p:nvSpPr>
        <p:spPr>
          <a:xfrm>
            <a:off x="6096000" y="3225800"/>
            <a:ext cx="12700" cy="3225800"/>
          </a:xfrm>
          <a:prstGeom prst="rect">
            <a:avLst/>
          </a:prstGeom>
          <a:solidFill>
            <a:srgbClr val="D9CFC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extLst>
      <p:ext uri="{BB962C8B-B14F-4D97-AF65-F5344CB8AC3E}">
        <p14:creationId xmlns:p14="http://schemas.microsoft.com/office/powerpoint/2010/main" val="2935890874"/>
      </p:ext>
    </p:extLst>
  </p:cSld>
  <p:clrMapOvr>
    <a:masterClrMapping/>
  </p:clrMapOvr>
</p:sld>
</file>

<file path=ppt/theme/theme1.xml><?xml version="1.0" encoding="utf-8"?>
<a:theme xmlns:a="http://schemas.openxmlformats.org/drawingml/2006/main" name="Office Theme [1782840235387]">
  <a:themeElements>
    <a:clrScheme name="Office">
      <a:dk1>
        <a:srgbClr val="2B2B2B"/>
      </a:dk1>
      <a:lt1>
        <a:srgbClr val="FAF6F0"/>
      </a:lt1>
      <a:dk2>
        <a:srgbClr val="5A2A30"/>
      </a:dk2>
      <a:lt2>
        <a:srgbClr val="EFE7DA"/>
      </a:lt2>
      <a:accent1>
        <a:srgbClr val="8E2D34"/>
      </a:accent1>
      <a:accent2>
        <a:srgbClr val="C5762E"/>
      </a:accent2>
      <a:accent3>
        <a:srgbClr val="4A6741"/>
      </a:accent3>
      <a:accent4>
        <a:srgbClr val="2C5F7C"/>
      </a:accent4>
      <a:accent5>
        <a:srgbClr val="B07A3E"/>
      </a:accent5>
      <a:accent6>
        <a:srgbClr val="6D2D34"/>
      </a:accent6>
      <a:hlink>
        <a:srgbClr val="467886"/>
      </a:hlink>
      <a:folHlink>
        <a:srgbClr val="96607D"/>
      </a:folHlink>
    </a:clrScheme>
    <a:fontScheme name="Office">
      <a:majorFont>
        <a:latin typeface="Georgia"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93D196D-7C33-274A-834A-8A654BD411E4}">
  <we:reference id="wa200010001" version="1.0.0.1" store="en-US" storeType="OMEX"/>
  <we:alternateReferences>
    <we:reference id="wa200010001" version="1.0.0.1" store="en-US" storeType="OMEX"/>
  </we:alternateReferences>
  <we:properties>
    <we:property name="claude.fileId" value="&quot;8fced45a-19b4-4833-8d89-5d6c33d9c19e&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226</TotalTime>
  <Words>234</Words>
  <Application>Microsoft Macintosh PowerPoint</Application>
  <PresentationFormat>Widescreen</PresentationFormat>
  <Paragraphs>12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Georgia</vt:lpstr>
      <vt:lpstr>Times New Roman</vt:lpstr>
      <vt:lpstr>Office Theme [1782840235387]</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AJey B</dc:creator>
  <cp:keywords/>
  <dc:description/>
  <cp:lastModifiedBy>AJey B</cp:lastModifiedBy>
  <cp:revision>11</cp:revision>
  <dcterms:created xsi:type="dcterms:W3CDTF">2026-06-30T17:14:19Z</dcterms:created>
  <dcterms:modified xsi:type="dcterms:W3CDTF">2026-07-06T17:46:35Z</dcterms:modified>
  <cp:category/>
</cp:coreProperties>
</file>